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1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3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4.xml" ContentType="application/vnd.openxmlformats-officedocument.drawingml.chartshapes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rawings/drawing5.xml" ContentType="application/vnd.openxmlformats-officedocument.drawingml.chartshapes+xml"/>
  <Override PartName="/ppt/charts/chart15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7" r:id="rId1"/>
  </p:sldMasterIdLst>
  <p:notesMasterIdLst>
    <p:notesMasterId r:id="rId28"/>
  </p:notesMasterIdLst>
  <p:handoutMasterIdLst>
    <p:handoutMasterId r:id="rId29"/>
  </p:handoutMasterIdLst>
  <p:sldIdLst>
    <p:sldId id="497" r:id="rId2"/>
    <p:sldId id="574" r:id="rId3"/>
    <p:sldId id="575" r:id="rId4"/>
    <p:sldId id="576" r:id="rId5"/>
    <p:sldId id="596" r:id="rId6"/>
    <p:sldId id="578" r:id="rId7"/>
    <p:sldId id="580" r:id="rId8"/>
    <p:sldId id="618" r:id="rId9"/>
    <p:sldId id="579" r:id="rId10"/>
    <p:sldId id="619" r:id="rId11"/>
    <p:sldId id="620" r:id="rId12"/>
    <p:sldId id="621" r:id="rId13"/>
    <p:sldId id="595" r:id="rId14"/>
    <p:sldId id="582" r:id="rId15"/>
    <p:sldId id="604" r:id="rId16"/>
    <p:sldId id="605" r:id="rId17"/>
    <p:sldId id="606" r:id="rId18"/>
    <p:sldId id="607" r:id="rId19"/>
    <p:sldId id="609" r:id="rId20"/>
    <p:sldId id="610" r:id="rId21"/>
    <p:sldId id="611" r:id="rId22"/>
    <p:sldId id="613" r:id="rId23"/>
    <p:sldId id="617" r:id="rId24"/>
    <p:sldId id="626" r:id="rId25"/>
    <p:sldId id="623" r:id="rId26"/>
    <p:sldId id="625" r:id="rId27"/>
  </p:sldIdLst>
  <p:sldSz cx="9144000" cy="6858000" type="screen4x3"/>
  <p:notesSz cx="6797675" cy="9928225"/>
  <p:defaultTextStyle>
    <a:defPPr>
      <a:defRPr lang="sk-SK"/>
    </a:defPPr>
    <a:lvl1pPr algn="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5" userDrawn="1">
          <p15:clr>
            <a:srgbClr val="A4A3A4"/>
          </p15:clr>
        </p15:guide>
        <p15:guide id="2" pos="2235" userDrawn="1">
          <p15:clr>
            <a:srgbClr val="A4A3A4"/>
          </p15:clr>
        </p15:guide>
        <p15:guide id="3" orient="horz" pos="3128" userDrawn="1">
          <p15:clr>
            <a:srgbClr val="A4A3A4"/>
          </p15:clr>
        </p15:guide>
        <p15:guide id="4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E0D0"/>
    <a:srgbClr val="2C9ADC"/>
    <a:srgbClr val="C7F3AF"/>
    <a:srgbClr val="F4A994"/>
    <a:srgbClr val="B2F0C7"/>
    <a:srgbClr val="BFCFEF"/>
    <a:srgbClr val="99CCFF"/>
    <a:srgbClr val="FF5050"/>
    <a:srgbClr val="FF7C80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34" autoAdjust="0"/>
    <p:restoredTop sz="86674" autoAdjust="0"/>
  </p:normalViewPr>
  <p:slideViewPr>
    <p:cSldViewPr>
      <p:cViewPr varScale="1">
        <p:scale>
          <a:sx n="101" d="100"/>
          <a:sy n="101" d="100"/>
        </p:scale>
        <p:origin x="201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214" y="-96"/>
      </p:cViewPr>
      <p:guideLst>
        <p:guide orient="horz" pos="3225"/>
        <p:guide pos="2235"/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fodor\Documents\2pilier_analyza_allianz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fodor\Documents\Lifecycling_paper\simulations\strategie_statistiky.xlsx" TargetMode="Externa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3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mf.mfsr.sk\DfsRoot\ADRESARE\IFP_NEW\6_VSEOBECNE\6_4_Ludia\Fodor\Januar\glide_path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mf.mfsr.sk\DfsRoot\ADRESARE\IFP_NEW\6_VSEOBECNE\6_4_Ludia\Fodor\Januar\glide_path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mf.mfsr.sk\DfsRoot\ADRESARE\IFP_NEW\6_VSEOBECNE\6_4_Ludia\Fodor\Januar\glide_paths.xlsx" TargetMode="Externa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4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mf.mfsr.sk\DfsRoot\ADRESARE\IFP_NEW\6_VSEOBECNE\6_4_Ludia\Fodor\Januar\glide_paths.xlsx" TargetMode="Externa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chartUserShapes" Target="../drawings/drawing5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jfodor\Documents\vubgen%20podklady%20pre%20ministerstvo%20(002).xlsx" TargetMode="External"/><Relationship Id="rId1" Type="http://schemas.openxmlformats.org/officeDocument/2006/relationships/themeOverride" Target="../theme/themeOverride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fodor\Documents\2pilier_analyza_allianz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fodor\Documents\2pilier_analyza_allianz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mf.mfsr.sk\DfsRoot\ADRESARE\IFP_NEW\6_VSEOBECNE\6_4_Ludia\Fodor\lifecycling\majetok_garancie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mf.mfsr.sk\DfsRoot\ADRESARE\IFP_NEW\6_VSEOBECNE\6_4_Ludia\Fodor\lifecycling\majetok_garancie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fodor\Documents\data_povala_presentation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Zo&#353;it3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Zo&#353;it3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grafy!$AI$1</c:f>
              <c:strCache>
                <c:ptCount val="1"/>
                <c:pt idx="0">
                  <c:v>Počet sporiteľov (pravá os)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numRef>
              <c:f>grafy!$AG$2:$AG$45</c:f>
              <c:numCache>
                <c:formatCode>General</c:formatCode>
                <c:ptCount val="44"/>
                <c:pt idx="0">
                  <c:v>19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23</c:v>
                </c:pt>
                <c:pt idx="5">
                  <c:v>24</c:v>
                </c:pt>
                <c:pt idx="6">
                  <c:v>25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  <c:pt idx="11">
                  <c:v>30</c:v>
                </c:pt>
                <c:pt idx="12">
                  <c:v>31</c:v>
                </c:pt>
                <c:pt idx="13">
                  <c:v>32</c:v>
                </c:pt>
                <c:pt idx="14">
                  <c:v>33</c:v>
                </c:pt>
                <c:pt idx="15">
                  <c:v>34</c:v>
                </c:pt>
                <c:pt idx="16">
                  <c:v>35</c:v>
                </c:pt>
                <c:pt idx="17">
                  <c:v>36</c:v>
                </c:pt>
                <c:pt idx="18">
                  <c:v>37</c:v>
                </c:pt>
                <c:pt idx="19">
                  <c:v>38</c:v>
                </c:pt>
                <c:pt idx="20">
                  <c:v>39</c:v>
                </c:pt>
                <c:pt idx="21">
                  <c:v>40</c:v>
                </c:pt>
                <c:pt idx="22">
                  <c:v>41</c:v>
                </c:pt>
                <c:pt idx="23">
                  <c:v>42</c:v>
                </c:pt>
                <c:pt idx="24">
                  <c:v>43</c:v>
                </c:pt>
                <c:pt idx="25">
                  <c:v>44</c:v>
                </c:pt>
                <c:pt idx="26">
                  <c:v>45</c:v>
                </c:pt>
                <c:pt idx="27">
                  <c:v>46</c:v>
                </c:pt>
                <c:pt idx="28">
                  <c:v>47</c:v>
                </c:pt>
                <c:pt idx="29">
                  <c:v>48</c:v>
                </c:pt>
                <c:pt idx="30">
                  <c:v>49</c:v>
                </c:pt>
                <c:pt idx="31">
                  <c:v>50</c:v>
                </c:pt>
                <c:pt idx="32">
                  <c:v>51</c:v>
                </c:pt>
                <c:pt idx="33">
                  <c:v>52</c:v>
                </c:pt>
                <c:pt idx="34">
                  <c:v>53</c:v>
                </c:pt>
                <c:pt idx="35">
                  <c:v>54</c:v>
                </c:pt>
                <c:pt idx="36">
                  <c:v>55</c:v>
                </c:pt>
                <c:pt idx="37">
                  <c:v>56</c:v>
                </c:pt>
                <c:pt idx="38">
                  <c:v>57</c:v>
                </c:pt>
                <c:pt idx="39">
                  <c:v>58</c:v>
                </c:pt>
                <c:pt idx="40">
                  <c:v>59</c:v>
                </c:pt>
                <c:pt idx="41">
                  <c:v>60</c:v>
                </c:pt>
                <c:pt idx="42">
                  <c:v>61</c:v>
                </c:pt>
                <c:pt idx="43">
                  <c:v>62</c:v>
                </c:pt>
              </c:numCache>
            </c:numRef>
          </c:cat>
          <c:val>
            <c:numRef>
              <c:f>grafy!$AI$2:$AI$45</c:f>
              <c:numCache>
                <c:formatCode>General</c:formatCode>
                <c:ptCount val="44"/>
                <c:pt idx="0">
                  <c:v>1.3420000000000001</c:v>
                </c:pt>
                <c:pt idx="1">
                  <c:v>3.6749999999999998</c:v>
                </c:pt>
                <c:pt idx="2">
                  <c:v>6.2249999999999996</c:v>
                </c:pt>
                <c:pt idx="3">
                  <c:v>8.2469999999999999</c:v>
                </c:pt>
                <c:pt idx="4">
                  <c:v>11.055</c:v>
                </c:pt>
                <c:pt idx="5">
                  <c:v>16.213999999999999</c:v>
                </c:pt>
                <c:pt idx="6">
                  <c:v>20.245999999999999</c:v>
                </c:pt>
                <c:pt idx="7">
                  <c:v>23.192</c:v>
                </c:pt>
                <c:pt idx="8">
                  <c:v>26.04</c:v>
                </c:pt>
                <c:pt idx="9">
                  <c:v>30.314</c:v>
                </c:pt>
                <c:pt idx="10">
                  <c:v>39.308</c:v>
                </c:pt>
                <c:pt idx="11">
                  <c:v>37.731000000000002</c:v>
                </c:pt>
                <c:pt idx="12">
                  <c:v>43.027000000000001</c:v>
                </c:pt>
                <c:pt idx="13">
                  <c:v>48.302</c:v>
                </c:pt>
                <c:pt idx="14">
                  <c:v>51.506999999999998</c:v>
                </c:pt>
                <c:pt idx="15">
                  <c:v>53.941000000000003</c:v>
                </c:pt>
                <c:pt idx="16">
                  <c:v>55.421999999999997</c:v>
                </c:pt>
                <c:pt idx="17">
                  <c:v>55.585000000000001</c:v>
                </c:pt>
                <c:pt idx="18">
                  <c:v>56.476999999999997</c:v>
                </c:pt>
                <c:pt idx="19">
                  <c:v>59.04</c:v>
                </c:pt>
                <c:pt idx="20">
                  <c:v>58.335000000000001</c:v>
                </c:pt>
                <c:pt idx="21">
                  <c:v>57.508000000000003</c:v>
                </c:pt>
                <c:pt idx="22">
                  <c:v>56.594999999999999</c:v>
                </c:pt>
                <c:pt idx="23">
                  <c:v>54.567999999999998</c:v>
                </c:pt>
                <c:pt idx="24">
                  <c:v>53.398000000000003</c:v>
                </c:pt>
                <c:pt idx="25">
                  <c:v>49.453000000000003</c:v>
                </c:pt>
                <c:pt idx="26">
                  <c:v>45.17</c:v>
                </c:pt>
                <c:pt idx="27">
                  <c:v>41.807000000000002</c:v>
                </c:pt>
                <c:pt idx="28">
                  <c:v>38.436</c:v>
                </c:pt>
                <c:pt idx="29">
                  <c:v>35.814</c:v>
                </c:pt>
                <c:pt idx="30">
                  <c:v>32.555999999999997</c:v>
                </c:pt>
                <c:pt idx="31">
                  <c:v>30.928999999999998</c:v>
                </c:pt>
                <c:pt idx="32">
                  <c:v>30.106999999999999</c:v>
                </c:pt>
                <c:pt idx="33">
                  <c:v>28.183</c:v>
                </c:pt>
                <c:pt idx="34">
                  <c:v>26.719000000000001</c:v>
                </c:pt>
                <c:pt idx="35">
                  <c:v>23.655999999999999</c:v>
                </c:pt>
                <c:pt idx="36">
                  <c:v>19.643999999999998</c:v>
                </c:pt>
                <c:pt idx="37">
                  <c:v>17.132000000000001</c:v>
                </c:pt>
                <c:pt idx="38">
                  <c:v>13.209</c:v>
                </c:pt>
                <c:pt idx="39">
                  <c:v>9.3209999999999997</c:v>
                </c:pt>
                <c:pt idx="40">
                  <c:v>6.6230000000000002</c:v>
                </c:pt>
                <c:pt idx="41">
                  <c:v>4.3680000000000003</c:v>
                </c:pt>
                <c:pt idx="42">
                  <c:v>2.4870000000000001</c:v>
                </c:pt>
                <c:pt idx="43">
                  <c:v>1.2969999999999999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3"/>
        <c:axId val="185992832"/>
        <c:axId val="189136480"/>
      </c:barChart>
      <c:lineChart>
        <c:grouping val="standard"/>
        <c:varyColors val="0"/>
        <c:ser>
          <c:idx val="0"/>
          <c:order val="0"/>
          <c:tx>
            <c:strRef>
              <c:f>grafy!$AH$1</c:f>
              <c:strCache>
                <c:ptCount val="1"/>
                <c:pt idx="0">
                  <c:v>Priemerné úspory (ľavá os)</c:v>
                </c:pt>
              </c:strCache>
            </c:strRef>
          </c:tx>
          <c:spPr>
            <a:ln w="28575" cap="rnd">
              <a:solidFill>
                <a:srgbClr val="2C9ADC"/>
              </a:solidFill>
              <a:round/>
            </a:ln>
            <a:effectLst/>
          </c:spPr>
          <c:marker>
            <c:symbol val="none"/>
          </c:marker>
          <c:cat>
            <c:numRef>
              <c:f>grafy!$AG$2:$AG$45</c:f>
              <c:numCache>
                <c:formatCode>General</c:formatCode>
                <c:ptCount val="44"/>
                <c:pt idx="0">
                  <c:v>19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23</c:v>
                </c:pt>
                <c:pt idx="5">
                  <c:v>24</c:v>
                </c:pt>
                <c:pt idx="6">
                  <c:v>25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  <c:pt idx="11">
                  <c:v>30</c:v>
                </c:pt>
                <c:pt idx="12">
                  <c:v>31</c:v>
                </c:pt>
                <c:pt idx="13">
                  <c:v>32</c:v>
                </c:pt>
                <c:pt idx="14">
                  <c:v>33</c:v>
                </c:pt>
                <c:pt idx="15">
                  <c:v>34</c:v>
                </c:pt>
                <c:pt idx="16">
                  <c:v>35</c:v>
                </c:pt>
                <c:pt idx="17">
                  <c:v>36</c:v>
                </c:pt>
                <c:pt idx="18">
                  <c:v>37</c:v>
                </c:pt>
                <c:pt idx="19">
                  <c:v>38</c:v>
                </c:pt>
                <c:pt idx="20">
                  <c:v>39</c:v>
                </c:pt>
                <c:pt idx="21">
                  <c:v>40</c:v>
                </c:pt>
                <c:pt idx="22">
                  <c:v>41</c:v>
                </c:pt>
                <c:pt idx="23">
                  <c:v>42</c:v>
                </c:pt>
                <c:pt idx="24">
                  <c:v>43</c:v>
                </c:pt>
                <c:pt idx="25">
                  <c:v>44</c:v>
                </c:pt>
                <c:pt idx="26">
                  <c:v>45</c:v>
                </c:pt>
                <c:pt idx="27">
                  <c:v>46</c:v>
                </c:pt>
                <c:pt idx="28">
                  <c:v>47</c:v>
                </c:pt>
                <c:pt idx="29">
                  <c:v>48</c:v>
                </c:pt>
                <c:pt idx="30">
                  <c:v>49</c:v>
                </c:pt>
                <c:pt idx="31">
                  <c:v>50</c:v>
                </c:pt>
                <c:pt idx="32">
                  <c:v>51</c:v>
                </c:pt>
                <c:pt idx="33">
                  <c:v>52</c:v>
                </c:pt>
                <c:pt idx="34">
                  <c:v>53</c:v>
                </c:pt>
                <c:pt idx="35">
                  <c:v>54</c:v>
                </c:pt>
                <c:pt idx="36">
                  <c:v>55</c:v>
                </c:pt>
                <c:pt idx="37">
                  <c:v>56</c:v>
                </c:pt>
                <c:pt idx="38">
                  <c:v>57</c:v>
                </c:pt>
                <c:pt idx="39">
                  <c:v>58</c:v>
                </c:pt>
                <c:pt idx="40">
                  <c:v>59</c:v>
                </c:pt>
                <c:pt idx="41">
                  <c:v>60</c:v>
                </c:pt>
                <c:pt idx="42">
                  <c:v>61</c:v>
                </c:pt>
                <c:pt idx="43">
                  <c:v>62</c:v>
                </c:pt>
              </c:numCache>
            </c:numRef>
          </c:cat>
          <c:val>
            <c:numRef>
              <c:f>grafy!$AH$2:$AH$45</c:f>
              <c:numCache>
                <c:formatCode>General</c:formatCode>
                <c:ptCount val="44"/>
                <c:pt idx="0">
                  <c:v>0.11104263549776455</c:v>
                </c:pt>
                <c:pt idx="1">
                  <c:v>0.17627086176380954</c:v>
                </c:pt>
                <c:pt idx="2">
                  <c:v>0.26878743548433737</c:v>
                </c:pt>
                <c:pt idx="3">
                  <c:v>0.37183775692858012</c:v>
                </c:pt>
                <c:pt idx="4">
                  <c:v>0.51045406860696518</c:v>
                </c:pt>
                <c:pt idx="5">
                  <c:v>0.71380816580732709</c:v>
                </c:pt>
                <c:pt idx="6">
                  <c:v>0.82824865118690116</c:v>
                </c:pt>
                <c:pt idx="7">
                  <c:v>0.94703166339772338</c:v>
                </c:pt>
                <c:pt idx="8">
                  <c:v>1.0980115975303382</c:v>
                </c:pt>
                <c:pt idx="9">
                  <c:v>1.4802697223197203</c:v>
                </c:pt>
                <c:pt idx="10">
                  <c:v>2.0866451276203315</c:v>
                </c:pt>
                <c:pt idx="11">
                  <c:v>2.3957148841085583</c:v>
                </c:pt>
                <c:pt idx="12">
                  <c:v>3.0382736747135524</c:v>
                </c:pt>
                <c:pt idx="13">
                  <c:v>3.5680070516396838</c:v>
                </c:pt>
                <c:pt idx="14">
                  <c:v>4.2410148259692857</c:v>
                </c:pt>
                <c:pt idx="15">
                  <c:v>4.8410681057358973</c:v>
                </c:pt>
                <c:pt idx="16">
                  <c:v>5.3179837530348957</c:v>
                </c:pt>
                <c:pt idx="17">
                  <c:v>5.7006875547144009</c:v>
                </c:pt>
                <c:pt idx="18">
                  <c:v>5.9874559156470779</c:v>
                </c:pt>
                <c:pt idx="19">
                  <c:v>6.2804993817598245</c:v>
                </c:pt>
                <c:pt idx="20">
                  <c:v>6.4863524630513405</c:v>
                </c:pt>
                <c:pt idx="21">
                  <c:v>6.6362734074633103</c:v>
                </c:pt>
                <c:pt idx="22">
                  <c:v>6.7125545683293577</c:v>
                </c:pt>
                <c:pt idx="23">
                  <c:v>6.8045172289125491</c:v>
                </c:pt>
                <c:pt idx="24">
                  <c:v>6.8442837332952546</c:v>
                </c:pt>
                <c:pt idx="25">
                  <c:v>6.8928309444907283</c:v>
                </c:pt>
                <c:pt idx="26">
                  <c:v>6.9773077878038521</c:v>
                </c:pt>
                <c:pt idx="27">
                  <c:v>7.1472091995742346</c:v>
                </c:pt>
                <c:pt idx="28">
                  <c:v>7.1389692935164959</c:v>
                </c:pt>
                <c:pt idx="29">
                  <c:v>7.1659661327525557</c:v>
                </c:pt>
                <c:pt idx="30">
                  <c:v>7.1750885165560883</c:v>
                </c:pt>
                <c:pt idx="31">
                  <c:v>7.2134448795531707</c:v>
                </c:pt>
                <c:pt idx="32">
                  <c:v>7.2350133564652737</c:v>
                </c:pt>
                <c:pt idx="33">
                  <c:v>7.3028077411098895</c:v>
                </c:pt>
                <c:pt idx="34">
                  <c:v>7.308521899809123</c:v>
                </c:pt>
                <c:pt idx="35">
                  <c:v>7.2864873473917822</c:v>
                </c:pt>
                <c:pt idx="36">
                  <c:v>7.3072638254225195</c:v>
                </c:pt>
                <c:pt idx="37">
                  <c:v>7.3975220104716328</c:v>
                </c:pt>
                <c:pt idx="38">
                  <c:v>7.3830508797183745</c:v>
                </c:pt>
                <c:pt idx="39">
                  <c:v>7.2686046254371837</c:v>
                </c:pt>
                <c:pt idx="40">
                  <c:v>6.9978467288539941</c:v>
                </c:pt>
                <c:pt idx="41">
                  <c:v>6.6432291668498173</c:v>
                </c:pt>
                <c:pt idx="42">
                  <c:v>6.2550187564937669</c:v>
                </c:pt>
                <c:pt idx="43">
                  <c:v>5.789357598149576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6388360"/>
        <c:axId val="186007224"/>
      </c:lineChart>
      <c:catAx>
        <c:axId val="1863883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sk-SK">
                    <a:solidFill>
                      <a:schemeClr val="tx1"/>
                    </a:solidFill>
                  </a:rPr>
                  <a:t>Vek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sk-S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k-SK"/>
          </a:p>
        </c:txPr>
        <c:crossAx val="186007224"/>
        <c:crosses val="autoZero"/>
        <c:auto val="1"/>
        <c:lblAlgn val="ctr"/>
        <c:lblOffset val="100"/>
        <c:noMultiLvlLbl val="0"/>
      </c:catAx>
      <c:valAx>
        <c:axId val="186007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sk-SK">
                    <a:solidFill>
                      <a:schemeClr val="tx1"/>
                    </a:solidFill>
                  </a:rPr>
                  <a:t>Priemerné úspory (v tis.)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sk-S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k-SK"/>
          </a:p>
        </c:txPr>
        <c:crossAx val="186388360"/>
        <c:crosses val="autoZero"/>
        <c:crossBetween val="between"/>
      </c:valAx>
      <c:valAx>
        <c:axId val="18913648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sk-SK">
                    <a:solidFill>
                      <a:schemeClr val="tx1"/>
                    </a:solidFill>
                  </a:rPr>
                  <a:t>Počet sporiteľov (v tis.)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sk-SK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k-SK"/>
          </a:p>
        </c:txPr>
        <c:crossAx val="185992832"/>
        <c:crosses val="max"/>
        <c:crossBetween val="between"/>
      </c:valAx>
      <c:catAx>
        <c:axId val="1859928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91364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4722967289348787E-2"/>
          <c:y val="2.8011446485855934E-2"/>
          <c:w val="0.32012682351533589"/>
          <c:h val="0.20809966462525517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sk-SK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536422041558262E-2"/>
          <c:y val="4.7246551338244416E-2"/>
          <c:w val="0.87155059619540254"/>
          <c:h val="0.81434964158185985"/>
        </c:manualLayout>
      </c:layout>
      <c:scatterChart>
        <c:scatterStyle val="lineMarker"/>
        <c:varyColors val="0"/>
        <c:ser>
          <c:idx val="1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Hárok2!$I$2:$I$25</c:f>
              <c:numCache>
                <c:formatCode>General</c:formatCode>
                <c:ptCount val="24"/>
                <c:pt idx="0">
                  <c:v>82.34</c:v>
                </c:pt>
                <c:pt idx="1">
                  <c:v>154.31</c:v>
                </c:pt>
                <c:pt idx="2">
                  <c:v>118.82</c:v>
                </c:pt>
                <c:pt idx="3">
                  <c:v>99.55</c:v>
                </c:pt>
                <c:pt idx="4">
                  <c:v>108.52</c:v>
                </c:pt>
                <c:pt idx="5">
                  <c:v>118.38</c:v>
                </c:pt>
                <c:pt idx="6">
                  <c:v>104.18</c:v>
                </c:pt>
                <c:pt idx="7">
                  <c:v>113.55</c:v>
                </c:pt>
                <c:pt idx="8">
                  <c:v>109.03</c:v>
                </c:pt>
                <c:pt idx="9">
                  <c:v>131.71</c:v>
                </c:pt>
                <c:pt idx="10">
                  <c:v>121.84</c:v>
                </c:pt>
                <c:pt idx="11">
                  <c:v>123.28</c:v>
                </c:pt>
                <c:pt idx="12">
                  <c:v>132.08000000000001</c:v>
                </c:pt>
                <c:pt idx="13">
                  <c:v>119.41</c:v>
                </c:pt>
                <c:pt idx="14">
                  <c:v>123.18</c:v>
                </c:pt>
                <c:pt idx="15">
                  <c:v>123.63</c:v>
                </c:pt>
                <c:pt idx="16">
                  <c:v>137.99</c:v>
                </c:pt>
                <c:pt idx="17">
                  <c:v>145.86000000000001</c:v>
                </c:pt>
                <c:pt idx="18">
                  <c:v>150.81</c:v>
                </c:pt>
                <c:pt idx="19">
                  <c:v>145.84</c:v>
                </c:pt>
                <c:pt idx="20">
                  <c:v>133.06</c:v>
                </c:pt>
                <c:pt idx="21">
                  <c:v>132.76</c:v>
                </c:pt>
                <c:pt idx="22">
                  <c:v>131.37</c:v>
                </c:pt>
                <c:pt idx="23">
                  <c:v>134.76</c:v>
                </c:pt>
              </c:numCache>
            </c:numRef>
          </c:xVal>
          <c:yVal>
            <c:numRef>
              <c:f>Hárok2!$J$2:$J$25</c:f>
              <c:numCache>
                <c:formatCode>General</c:formatCode>
                <c:ptCount val="24"/>
                <c:pt idx="0">
                  <c:v>53.74</c:v>
                </c:pt>
                <c:pt idx="1">
                  <c:v>46.28</c:v>
                </c:pt>
                <c:pt idx="2">
                  <c:v>58.38</c:v>
                </c:pt>
                <c:pt idx="3">
                  <c:v>61.44</c:v>
                </c:pt>
                <c:pt idx="4">
                  <c:v>63.58</c:v>
                </c:pt>
                <c:pt idx="5">
                  <c:v>61.5</c:v>
                </c:pt>
                <c:pt idx="6">
                  <c:v>63.82</c:v>
                </c:pt>
                <c:pt idx="7">
                  <c:v>62.17</c:v>
                </c:pt>
                <c:pt idx="8">
                  <c:v>62.44</c:v>
                </c:pt>
                <c:pt idx="9">
                  <c:v>59.56</c:v>
                </c:pt>
                <c:pt idx="10">
                  <c:v>61.57</c:v>
                </c:pt>
                <c:pt idx="11">
                  <c:v>57.78</c:v>
                </c:pt>
                <c:pt idx="12">
                  <c:v>55.12</c:v>
                </c:pt>
                <c:pt idx="13">
                  <c:v>58.85</c:v>
                </c:pt>
                <c:pt idx="14">
                  <c:v>59.02</c:v>
                </c:pt>
                <c:pt idx="15">
                  <c:v>59.38</c:v>
                </c:pt>
                <c:pt idx="16">
                  <c:v>58.18</c:v>
                </c:pt>
                <c:pt idx="17">
                  <c:v>54.17</c:v>
                </c:pt>
                <c:pt idx="18">
                  <c:v>50.6</c:v>
                </c:pt>
                <c:pt idx="19">
                  <c:v>51.66</c:v>
                </c:pt>
                <c:pt idx="20">
                  <c:v>56.1</c:v>
                </c:pt>
                <c:pt idx="21">
                  <c:v>54.08</c:v>
                </c:pt>
                <c:pt idx="22">
                  <c:v>56.21</c:v>
                </c:pt>
                <c:pt idx="23">
                  <c:v>49.04</c:v>
                </c:pt>
              </c:numCache>
            </c:numRef>
          </c:yVal>
          <c:smooth val="0"/>
        </c:ser>
        <c:ser>
          <c:idx val="0"/>
          <c:order val="1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rgbClr val="D3BEDE"/>
                </a:solidFill>
                <a:ln w="19050">
                  <a:solidFill>
                    <a:srgbClr val="D3BEDE"/>
                  </a:solidFill>
                </a:ln>
                <a:effectLst/>
              </c:spPr>
            </c:marker>
            <c:bubble3D val="0"/>
          </c:dPt>
          <c:dPt>
            <c:idx val="1"/>
            <c:marker>
              <c:symbol val="circle"/>
              <c:size val="5"/>
              <c:spPr>
                <a:solidFill>
                  <a:srgbClr val="D3BEDE"/>
                </a:solidFill>
                <a:ln w="19050">
                  <a:solidFill>
                    <a:srgbClr val="D3BEDE"/>
                  </a:solidFill>
                </a:ln>
                <a:effectLst/>
              </c:spPr>
            </c:marker>
            <c:bubble3D val="0"/>
          </c:dPt>
          <c:dPt>
            <c:idx val="2"/>
            <c:marker>
              <c:symbol val="circle"/>
              <c:size val="5"/>
              <c:spPr>
                <a:solidFill>
                  <a:srgbClr val="D3BEDE"/>
                </a:solidFill>
                <a:ln w="19050">
                  <a:solidFill>
                    <a:srgbClr val="D3BEDE"/>
                  </a:solidFill>
                </a:ln>
                <a:effectLst/>
              </c:spPr>
            </c:marker>
            <c:bubble3D val="0"/>
          </c:dPt>
          <c:dPt>
            <c:idx val="3"/>
            <c:marker>
              <c:symbol val="circle"/>
              <c:size val="5"/>
              <c:spPr>
                <a:solidFill>
                  <a:srgbClr val="939393"/>
                </a:solidFill>
                <a:ln w="19050">
                  <a:solidFill>
                    <a:srgbClr val="939393"/>
                  </a:solidFill>
                </a:ln>
                <a:effectLst/>
              </c:spPr>
            </c:marker>
            <c:bubble3D val="0"/>
          </c:dPt>
          <c:dPt>
            <c:idx val="4"/>
            <c:marker>
              <c:symbol val="circle"/>
              <c:size val="5"/>
              <c:spPr>
                <a:solidFill>
                  <a:srgbClr val="939393"/>
                </a:solidFill>
                <a:ln w="19050">
                  <a:solidFill>
                    <a:srgbClr val="939393"/>
                  </a:solidFill>
                </a:ln>
                <a:effectLst/>
              </c:spPr>
            </c:marker>
            <c:bubble3D val="0"/>
          </c:dPt>
          <c:dPt>
            <c:idx val="5"/>
            <c:marker>
              <c:symbol val="circle"/>
              <c:size val="5"/>
              <c:spPr>
                <a:solidFill>
                  <a:srgbClr val="939393"/>
                </a:solidFill>
                <a:ln w="19050">
                  <a:solidFill>
                    <a:srgbClr val="939393"/>
                  </a:solidFill>
                </a:ln>
                <a:effectLst/>
              </c:spPr>
            </c:marker>
            <c:bubble3D val="0"/>
          </c:dPt>
          <c:dPt>
            <c:idx val="6"/>
            <c:marker>
              <c:symbol val="circle"/>
              <c:size val="5"/>
              <c:spPr>
                <a:solidFill>
                  <a:srgbClr val="939393"/>
                </a:solidFill>
                <a:ln w="19050">
                  <a:solidFill>
                    <a:srgbClr val="939393"/>
                  </a:solidFill>
                </a:ln>
                <a:effectLst/>
              </c:spPr>
            </c:marker>
            <c:bubble3D val="0"/>
          </c:dPt>
          <c:dPt>
            <c:idx val="7"/>
            <c:marker>
              <c:symbol val="circle"/>
              <c:size val="5"/>
              <c:spPr>
                <a:solidFill>
                  <a:srgbClr val="939393"/>
                </a:solidFill>
                <a:ln w="19050">
                  <a:solidFill>
                    <a:srgbClr val="939393"/>
                  </a:solidFill>
                </a:ln>
                <a:effectLst/>
              </c:spPr>
            </c:marker>
            <c:bubble3D val="0"/>
          </c:dPt>
          <c:dPt>
            <c:idx val="8"/>
            <c:marker>
              <c:symbol val="circle"/>
              <c:size val="5"/>
              <c:spPr>
                <a:solidFill>
                  <a:srgbClr val="939393"/>
                </a:solidFill>
                <a:ln w="19050">
                  <a:solidFill>
                    <a:srgbClr val="939393"/>
                  </a:solidFill>
                </a:ln>
                <a:effectLst/>
              </c:spPr>
            </c:marker>
            <c:bubble3D val="0"/>
          </c:dPt>
          <c:dPt>
            <c:idx val="9"/>
            <c:marker>
              <c:symbol val="circle"/>
              <c:size val="5"/>
              <c:spPr>
                <a:solidFill>
                  <a:srgbClr val="F9C9BA"/>
                </a:solidFill>
                <a:ln w="19050">
                  <a:solidFill>
                    <a:srgbClr val="F9C9BA"/>
                  </a:solidFill>
                </a:ln>
                <a:effectLst/>
              </c:spPr>
            </c:marker>
            <c:bubble3D val="0"/>
          </c:dPt>
          <c:dPt>
            <c:idx val="10"/>
            <c:marker>
              <c:symbol val="circle"/>
              <c:size val="5"/>
              <c:spPr>
                <a:solidFill>
                  <a:srgbClr val="F9C9BA"/>
                </a:solidFill>
                <a:ln w="19050">
                  <a:solidFill>
                    <a:srgbClr val="F9C9BA"/>
                  </a:solidFill>
                </a:ln>
                <a:effectLst/>
              </c:spPr>
            </c:marker>
            <c:bubble3D val="0"/>
          </c:dPt>
          <c:dPt>
            <c:idx val="11"/>
            <c:marker>
              <c:symbol val="circle"/>
              <c:size val="5"/>
              <c:spPr>
                <a:solidFill>
                  <a:srgbClr val="B0D6AF"/>
                </a:solidFill>
                <a:ln w="19050">
                  <a:solidFill>
                    <a:srgbClr val="B0D6AF"/>
                  </a:solidFill>
                </a:ln>
                <a:effectLst/>
              </c:spPr>
            </c:marker>
            <c:bubble3D val="0"/>
          </c:dPt>
          <c:dPt>
            <c:idx val="12"/>
            <c:marker>
              <c:symbol val="circle"/>
              <c:size val="5"/>
              <c:spPr>
                <a:solidFill>
                  <a:srgbClr val="B0D6AF"/>
                </a:solidFill>
                <a:ln w="19050">
                  <a:solidFill>
                    <a:srgbClr val="B0D6AF"/>
                  </a:solidFill>
                </a:ln>
                <a:effectLst/>
              </c:spPr>
            </c:marker>
            <c:bubble3D val="0"/>
          </c:dPt>
          <c:dPt>
            <c:idx val="13"/>
            <c:marker>
              <c:symbol val="circle"/>
              <c:size val="5"/>
              <c:spPr>
                <a:solidFill>
                  <a:srgbClr val="B0D6AF"/>
                </a:solidFill>
                <a:ln w="19050">
                  <a:solidFill>
                    <a:srgbClr val="B0D6AF"/>
                  </a:solidFill>
                </a:ln>
                <a:effectLst/>
              </c:spPr>
            </c:marker>
            <c:bubble3D val="0"/>
          </c:dPt>
          <c:dPt>
            <c:idx val="14"/>
            <c:marker>
              <c:symbol val="circle"/>
              <c:size val="5"/>
              <c:spPr>
                <a:solidFill>
                  <a:srgbClr val="B0D6AF"/>
                </a:solidFill>
                <a:ln w="19050">
                  <a:solidFill>
                    <a:srgbClr val="B0D6AF"/>
                  </a:solidFill>
                </a:ln>
                <a:effectLst/>
              </c:spPr>
            </c:marker>
            <c:bubble3D val="0"/>
          </c:dPt>
          <c:dPt>
            <c:idx val="15"/>
            <c:marker>
              <c:symbol val="circle"/>
              <c:size val="5"/>
              <c:spPr>
                <a:solidFill>
                  <a:srgbClr val="B0D6AF"/>
                </a:solidFill>
                <a:ln w="19050">
                  <a:solidFill>
                    <a:srgbClr val="B0D6AF"/>
                  </a:solidFill>
                </a:ln>
                <a:effectLst/>
              </c:spPr>
            </c:marker>
            <c:bubble3D val="0"/>
          </c:dPt>
          <c:dPt>
            <c:idx val="16"/>
            <c:marker>
              <c:symbol val="circle"/>
              <c:size val="5"/>
              <c:spPr>
                <a:solidFill>
                  <a:srgbClr val="2C9ADC"/>
                </a:solidFill>
                <a:ln w="19050">
                  <a:solidFill>
                    <a:srgbClr val="2C9ADC"/>
                  </a:solidFill>
                </a:ln>
                <a:effectLst/>
              </c:spPr>
            </c:marker>
            <c:bubble3D val="0"/>
          </c:dPt>
          <c:dPt>
            <c:idx val="17"/>
            <c:marker>
              <c:symbol val="circle"/>
              <c:size val="5"/>
              <c:spPr>
                <a:solidFill>
                  <a:srgbClr val="2C9ADC"/>
                </a:solidFill>
                <a:ln w="19050">
                  <a:solidFill>
                    <a:srgbClr val="2C9ADC"/>
                  </a:solidFill>
                </a:ln>
                <a:effectLst/>
              </c:spPr>
            </c:marker>
            <c:bubble3D val="0"/>
          </c:dPt>
          <c:dPt>
            <c:idx val="18"/>
            <c:marker>
              <c:symbol val="circle"/>
              <c:size val="5"/>
              <c:spPr>
                <a:solidFill>
                  <a:srgbClr val="2C9ADC"/>
                </a:solidFill>
                <a:ln w="19050">
                  <a:solidFill>
                    <a:srgbClr val="2C9ADC"/>
                  </a:solidFill>
                </a:ln>
                <a:effectLst/>
              </c:spPr>
            </c:marker>
            <c:bubble3D val="0"/>
          </c:dPt>
          <c:dPt>
            <c:idx val="19"/>
            <c:marker>
              <c:symbol val="circle"/>
              <c:size val="5"/>
              <c:spPr>
                <a:solidFill>
                  <a:srgbClr val="2C9ADC"/>
                </a:solidFill>
                <a:ln w="19050">
                  <a:solidFill>
                    <a:srgbClr val="2C9ADC"/>
                  </a:solidFill>
                </a:ln>
                <a:effectLst/>
              </c:spPr>
            </c:marker>
            <c:bubble3D val="0"/>
          </c:dPt>
          <c:dPt>
            <c:idx val="20"/>
            <c:marker>
              <c:symbol val="circle"/>
              <c:size val="5"/>
              <c:spPr>
                <a:solidFill>
                  <a:srgbClr val="2C9ADC"/>
                </a:solidFill>
                <a:ln w="19050">
                  <a:solidFill>
                    <a:srgbClr val="2C9ADC"/>
                  </a:solidFill>
                </a:ln>
                <a:effectLst/>
              </c:spPr>
            </c:marker>
            <c:bubble3D val="0"/>
          </c:dPt>
          <c:dPt>
            <c:idx val="21"/>
            <c:marker>
              <c:symbol val="circle"/>
              <c:size val="5"/>
              <c:spPr>
                <a:solidFill>
                  <a:schemeClr val="tx1"/>
                </a:solidFill>
                <a:ln w="19050">
                  <a:solidFill>
                    <a:schemeClr val="tx1"/>
                  </a:solidFill>
                </a:ln>
                <a:effectLst/>
              </c:spPr>
            </c:marker>
            <c:bubble3D val="0"/>
          </c:dPt>
          <c:dPt>
            <c:idx val="22"/>
            <c:marker>
              <c:symbol val="circle"/>
              <c:size val="5"/>
              <c:spPr>
                <a:solidFill>
                  <a:schemeClr val="tx1"/>
                </a:solidFill>
                <a:ln w="19050">
                  <a:solidFill>
                    <a:schemeClr val="tx1"/>
                  </a:solidFill>
                </a:ln>
                <a:effectLst/>
              </c:spPr>
            </c:marker>
            <c:bubble3D val="0"/>
          </c:dPt>
          <c:dPt>
            <c:idx val="23"/>
            <c:marker>
              <c:symbol val="circle"/>
              <c:size val="5"/>
              <c:spPr>
                <a:solidFill>
                  <a:schemeClr val="tx1"/>
                </a:solidFill>
                <a:ln w="19050">
                  <a:solidFill>
                    <a:schemeClr val="tx1"/>
                  </a:solidFill>
                </a:ln>
                <a:effectLst/>
              </c:spPr>
            </c:marker>
            <c:bubble3D val="0"/>
          </c:dPt>
          <c:dLbls>
            <c:dLbl>
              <c:idx val="0"/>
              <c:tx>
                <c:rich>
                  <a:bodyPr/>
                  <a:lstStyle/>
                  <a:p>
                    <a:fld id="{1B0EB375-CB6A-4CF9-871B-A06CD0DE80D0}" type="CELLRANGE">
                      <a:rPr lang="sk-SK"/>
                      <a:pPr/>
                      <a:t>[CELLRANGE]</a:t>
                    </a:fld>
                    <a:endParaRPr lang="sk-S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</c:extLst>
            </c:dLbl>
            <c:dLbl>
              <c:idx val="1"/>
              <c:layout>
                <c:manualLayout>
                  <c:x val="-2.8783349939112305E-2"/>
                  <c:y val="2.800560112022404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Equity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6.1994907561164617E-2"/>
                  <c:y val="4.000800160032006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Stepwise(1, 0)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4.9429210309521007E-2"/>
                  <c:y val="-4.4018753977022082E-2"/>
                </c:manualLayout>
              </c:layout>
              <c:tx>
                <c:rich>
                  <a:bodyPr/>
                  <a:lstStyle/>
                  <a:p>
                    <a:fld id="{475D8615-E914-46BB-96AA-1FA1B3182057}" type="CELLRANGE">
                      <a:rPr lang="en-US"/>
                      <a:pPr/>
                      <a:t>[CELLRANGE]</a:t>
                    </a:fld>
                    <a:endParaRPr lang="sk-SK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</c:extLst>
            </c:dLbl>
            <c:dLbl>
              <c:idx val="5"/>
              <c:layout>
                <c:manualLayout>
                  <c:x val="-2.7807313187887612E-2"/>
                  <c:y val="-8.062804742367045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Stepwise(1, 0.4)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0.21828602776894857"/>
                  <c:y val="-2.020112508246831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Stepwise(0.8, 0.2)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2.2702708322690445E-3"/>
                  <c:y val="-1.235321775254283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Cont_stepwise(1, 0)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0.22851900485488624"/>
                  <c:y val="-5.897977428081781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Piecewise(1, 0, 30)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1.8431702157037273E-2"/>
                  <c:y val="-8.062804742367045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Piecewise(0.8, 0.4, 25)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6"/>
              <c:layout>
                <c:manualLayout>
                  <c:x val="1.5519326413490919E-2"/>
                  <c:y val="3.652028622847528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Accumulation(1, 20)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7"/>
              <c:layout>
                <c:manualLayout>
                  <c:x val="-4.3360370821012496E-2"/>
                  <c:y val="3.433492479280447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Accumulation(1, 25)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8"/>
              <c:layout>
                <c:manualLayout>
                  <c:x val="-2.0884073026237317E-2"/>
                  <c:y val="4.287922735488505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Accumulation(1, 30)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1"/>
              <c:layout>
                <c:manualLayout>
                  <c:x val="-9.8258486784126686E-2"/>
                  <c:y val="9.741566761269368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Expected return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3"/>
              <c:layout>
                <c:manualLayout>
                  <c:x val="-6.4209011402634866E-2"/>
                  <c:y val="2.800560112022404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Decreasing return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ysClr val="windowText" lastClr="000000"/>
                    </a:solidFill>
                    <a:latin typeface="NeueHaasGroteskText W02" panose="020B0504020202020204" pitchFamily="34" charset="-18"/>
                    <a:ea typeface="+mn-ea"/>
                    <a:cs typeface="+mn-cs"/>
                  </a:defRPr>
                </a:pPr>
                <a:endParaRPr lang="sk-SK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Hárok2!$I$2:$I$25</c:f>
              <c:numCache>
                <c:formatCode>General</c:formatCode>
                <c:ptCount val="24"/>
                <c:pt idx="0">
                  <c:v>82.34</c:v>
                </c:pt>
                <c:pt idx="1">
                  <c:v>154.31</c:v>
                </c:pt>
                <c:pt idx="2">
                  <c:v>118.82</c:v>
                </c:pt>
                <c:pt idx="3">
                  <c:v>99.55</c:v>
                </c:pt>
                <c:pt idx="4">
                  <c:v>108.52</c:v>
                </c:pt>
                <c:pt idx="5">
                  <c:v>118.38</c:v>
                </c:pt>
                <c:pt idx="6">
                  <c:v>104.18</c:v>
                </c:pt>
                <c:pt idx="7">
                  <c:v>113.55</c:v>
                </c:pt>
                <c:pt idx="8">
                  <c:v>109.03</c:v>
                </c:pt>
                <c:pt idx="9">
                  <c:v>131.71</c:v>
                </c:pt>
                <c:pt idx="10">
                  <c:v>121.84</c:v>
                </c:pt>
                <c:pt idx="11">
                  <c:v>123.28</c:v>
                </c:pt>
                <c:pt idx="12">
                  <c:v>132.08000000000001</c:v>
                </c:pt>
                <c:pt idx="13">
                  <c:v>119.41</c:v>
                </c:pt>
                <c:pt idx="14">
                  <c:v>123.18</c:v>
                </c:pt>
                <c:pt idx="15">
                  <c:v>123.63</c:v>
                </c:pt>
                <c:pt idx="16">
                  <c:v>137.99</c:v>
                </c:pt>
                <c:pt idx="17">
                  <c:v>145.86000000000001</c:v>
                </c:pt>
                <c:pt idx="18">
                  <c:v>150.81</c:v>
                </c:pt>
                <c:pt idx="19">
                  <c:v>145.84</c:v>
                </c:pt>
                <c:pt idx="20">
                  <c:v>133.06</c:v>
                </c:pt>
                <c:pt idx="21">
                  <c:v>132.76</c:v>
                </c:pt>
                <c:pt idx="22">
                  <c:v>131.37</c:v>
                </c:pt>
                <c:pt idx="23">
                  <c:v>134.76</c:v>
                </c:pt>
              </c:numCache>
            </c:numRef>
          </c:xVal>
          <c:yVal>
            <c:numRef>
              <c:f>Hárok2!$J$2:$J$25</c:f>
              <c:numCache>
                <c:formatCode>General</c:formatCode>
                <c:ptCount val="24"/>
                <c:pt idx="0">
                  <c:v>53.74</c:v>
                </c:pt>
                <c:pt idx="1">
                  <c:v>46.28</c:v>
                </c:pt>
                <c:pt idx="2">
                  <c:v>58.38</c:v>
                </c:pt>
                <c:pt idx="3">
                  <c:v>61.44</c:v>
                </c:pt>
                <c:pt idx="4">
                  <c:v>63.58</c:v>
                </c:pt>
                <c:pt idx="5">
                  <c:v>61.5</c:v>
                </c:pt>
                <c:pt idx="6">
                  <c:v>63.82</c:v>
                </c:pt>
                <c:pt idx="7">
                  <c:v>62.17</c:v>
                </c:pt>
                <c:pt idx="8">
                  <c:v>62.44</c:v>
                </c:pt>
                <c:pt idx="9">
                  <c:v>59.56</c:v>
                </c:pt>
                <c:pt idx="10">
                  <c:v>61.57</c:v>
                </c:pt>
                <c:pt idx="11">
                  <c:v>57.78</c:v>
                </c:pt>
                <c:pt idx="12">
                  <c:v>55.12</c:v>
                </c:pt>
                <c:pt idx="13">
                  <c:v>58.85</c:v>
                </c:pt>
                <c:pt idx="14">
                  <c:v>59.02</c:v>
                </c:pt>
                <c:pt idx="15">
                  <c:v>59.38</c:v>
                </c:pt>
                <c:pt idx="16">
                  <c:v>58.18</c:v>
                </c:pt>
                <c:pt idx="17">
                  <c:v>54.17</c:v>
                </c:pt>
                <c:pt idx="18">
                  <c:v>50.6</c:v>
                </c:pt>
                <c:pt idx="19">
                  <c:v>51.66</c:v>
                </c:pt>
                <c:pt idx="20">
                  <c:v>56.1</c:v>
                </c:pt>
                <c:pt idx="21">
                  <c:v>54.08</c:v>
                </c:pt>
                <c:pt idx="22">
                  <c:v>56.21</c:v>
                </c:pt>
                <c:pt idx="23">
                  <c:v>49.04</c:v>
                </c:pt>
              </c:numCache>
            </c:numRef>
          </c:yVal>
          <c:smooth val="0"/>
          <c:extLst>
            <c:ext xmlns:c15="http://schemas.microsoft.com/office/drawing/2012/chart" uri="{02D57815-91ED-43cb-92C2-25804820EDAC}">
              <c15:datalabelsRange>
                <c15:f>Hárok2!$H$2:$H$26</c15:f>
                <c15:dlblRangeCache>
                  <c:ptCount val="25"/>
                  <c:pt idx="0">
                    <c:v>Bonds</c:v>
                  </c:pt>
                  <c:pt idx="1">
                    <c:v>Equity</c:v>
                  </c:pt>
                  <c:pt idx="2">
                    <c:v>60/40</c:v>
                  </c:pt>
                  <c:pt idx="3">
                    <c:v>Stepwise(1, 0)</c:v>
                  </c:pt>
                  <c:pt idx="4">
                    <c:v>Stepwise(1, 0.2)</c:v>
                  </c:pt>
                  <c:pt idx="5">
                    <c:v>Stepwise(1, 0.4)</c:v>
                  </c:pt>
                  <c:pt idx="6">
                    <c:v>Stepwise(0.8, 0.2)</c:v>
                  </c:pt>
                  <c:pt idx="7">
                    <c:v>Stepwise(0.8, 0.4)</c:v>
                  </c:pt>
                  <c:pt idx="8">
                    <c:v>Stepwise(0.6, 0.4)</c:v>
                  </c:pt>
                  <c:pt idx="9">
                    <c:v>Cont_stepwise(1, 0)</c:v>
                  </c:pt>
                  <c:pt idx="10">
                    <c:v>Cont_Stepwise(0.8, 0)</c:v>
                  </c:pt>
                  <c:pt idx="11">
                    <c:v>Piecewise(1, 0, 25)</c:v>
                  </c:pt>
                  <c:pt idx="12">
                    <c:v>Piecewise(1, 0, 30)</c:v>
                  </c:pt>
                  <c:pt idx="13">
                    <c:v>Piecewise(0.8, 0, 30)</c:v>
                  </c:pt>
                  <c:pt idx="14">
                    <c:v>Piecewise(0.8, 0.2, 30)</c:v>
                  </c:pt>
                  <c:pt idx="15">
                    <c:v>Piecewise(0.8, 0.4, 25)</c:v>
                  </c:pt>
                  <c:pt idx="16">
                    <c:v>Accumulation(1, 20)</c:v>
                  </c:pt>
                  <c:pt idx="17">
                    <c:v>Accumulation(1, 25)</c:v>
                  </c:pt>
                  <c:pt idx="18">
                    <c:v>Accumulation(1, 30)</c:v>
                  </c:pt>
                  <c:pt idx="19">
                    <c:v>Accumulation(0.8, 25)</c:v>
                  </c:pt>
                  <c:pt idx="20">
                    <c:v>Accumulation(0.8, 30)</c:v>
                  </c:pt>
                  <c:pt idx="21">
                    <c:v>Expected return</c:v>
                  </c:pt>
                  <c:pt idx="22">
                    <c:v>Accumulation return</c:v>
                  </c:pt>
                  <c:pt idx="23">
                    <c:v>Decreasing return</c:v>
                  </c:pt>
                </c15:dlblRangeCache>
              </c15:datalabelsRang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73658552"/>
        <c:axId val="273658944"/>
      </c:scatterChart>
      <c:valAx>
        <c:axId val="273658552"/>
        <c:scaling>
          <c:orientation val="minMax"/>
          <c:max val="160"/>
          <c:min val="8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NeueHaasGroteskText W02" panose="020B0504020202020204" pitchFamily="34" charset="-18"/>
                    <a:ea typeface="+mn-ea"/>
                    <a:cs typeface="+mn-cs"/>
                  </a:defRPr>
                </a:pPr>
                <a:r>
                  <a:rPr lang="en-US"/>
                  <a:t>Expected Value</a:t>
                </a:r>
                <a:endParaRPr lang="sk-SK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NeueHaasGroteskText W02" panose="020B0504020202020204" pitchFamily="34" charset="-18"/>
                  <a:ea typeface="+mn-ea"/>
                  <a:cs typeface="+mn-cs"/>
                </a:defRPr>
              </a:pPr>
              <a:endParaRPr lang="sk-S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NeueHaasGroteskText W02" panose="020B0504020202020204" pitchFamily="34" charset="-18"/>
                <a:ea typeface="+mn-ea"/>
                <a:cs typeface="+mn-cs"/>
              </a:defRPr>
            </a:pPr>
            <a:endParaRPr lang="sk-SK"/>
          </a:p>
        </c:txPr>
        <c:crossAx val="273658944"/>
        <c:crosses val="autoZero"/>
        <c:crossBetween val="midCat"/>
      </c:valAx>
      <c:valAx>
        <c:axId val="273658944"/>
        <c:scaling>
          <c:orientation val="minMax"/>
          <c:max val="65"/>
          <c:min val="4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NeueHaasGroteskText W02" panose="020B0504020202020204" pitchFamily="34" charset="-18"/>
                    <a:ea typeface="+mn-ea"/>
                    <a:cs typeface="+mn-cs"/>
                  </a:defRPr>
                </a:pPr>
                <a:r>
                  <a:rPr lang="en-US"/>
                  <a:t>95 % CVaR</a:t>
                </a:r>
                <a:endParaRPr lang="sk-SK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NeueHaasGroteskText W02" panose="020B0504020202020204" pitchFamily="34" charset="-18"/>
                  <a:ea typeface="+mn-ea"/>
                  <a:cs typeface="+mn-cs"/>
                </a:defRPr>
              </a:pPr>
              <a:endParaRPr lang="sk-S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NeueHaasGroteskText W02" panose="020B0504020202020204" pitchFamily="34" charset="-18"/>
                <a:ea typeface="+mn-ea"/>
                <a:cs typeface="+mn-cs"/>
              </a:defRPr>
            </a:pPr>
            <a:endParaRPr lang="sk-SK"/>
          </a:p>
        </c:txPr>
        <c:crossAx val="2736585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NeueHaasGroteskText W02" panose="020B0504020202020204" pitchFamily="34" charset="-18"/>
        </a:defRPr>
      </a:pPr>
      <a:endParaRPr lang="sk-SK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612192154141646E-2"/>
          <c:y val="6.1884669479606191E-2"/>
          <c:w val="0.88829074526603735"/>
          <c:h val="0.7631602378816571"/>
        </c:manualLayout>
      </c:layout>
      <c:lineChart>
        <c:grouping val="standard"/>
        <c:varyColors val="0"/>
        <c:ser>
          <c:idx val="0"/>
          <c:order val="0"/>
          <c:tx>
            <c:strRef>
              <c:f>Hárok1!$I$1</c:f>
              <c:strCache>
                <c:ptCount val="1"/>
                <c:pt idx="0">
                  <c:v>Optimálna</c:v>
                </c:pt>
              </c:strCache>
            </c:strRef>
          </c:tx>
          <c:spPr>
            <a:ln w="28575" cap="rnd">
              <a:solidFill>
                <a:srgbClr val="2C9ADC"/>
              </a:solidFill>
              <a:round/>
            </a:ln>
            <a:effectLst/>
          </c:spPr>
          <c:marker>
            <c:symbol val="none"/>
          </c:marker>
          <c:cat>
            <c:numRef>
              <c:f>Hárok1!$H$2:$H$481</c:f>
              <c:numCache>
                <c:formatCode>General</c:formatCode>
                <c:ptCount val="48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</c:numCache>
            </c:numRef>
          </c:cat>
          <c:val>
            <c:numRef>
              <c:f>Hárok1!$I$2:$I$481</c:f>
              <c:numCache>
                <c:formatCode>General</c:formatCode>
                <c:ptCount val="480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  <c:pt idx="45">
                  <c:v>100</c:v>
                </c:pt>
                <c:pt idx="46">
                  <c:v>100</c:v>
                </c:pt>
                <c:pt idx="47">
                  <c:v>100</c:v>
                </c:pt>
                <c:pt idx="48">
                  <c:v>100</c:v>
                </c:pt>
                <c:pt idx="49">
                  <c:v>100</c:v>
                </c:pt>
                <c:pt idx="50">
                  <c:v>100</c:v>
                </c:pt>
                <c:pt idx="51">
                  <c:v>100</c:v>
                </c:pt>
                <c:pt idx="52">
                  <c:v>100</c:v>
                </c:pt>
                <c:pt idx="53">
                  <c:v>100</c:v>
                </c:pt>
                <c:pt idx="54">
                  <c:v>100</c:v>
                </c:pt>
                <c:pt idx="55">
                  <c:v>100</c:v>
                </c:pt>
                <c:pt idx="56">
                  <c:v>100</c:v>
                </c:pt>
                <c:pt idx="57">
                  <c:v>100</c:v>
                </c:pt>
                <c:pt idx="58">
                  <c:v>100</c:v>
                </c:pt>
                <c:pt idx="59">
                  <c:v>100</c:v>
                </c:pt>
                <c:pt idx="60">
                  <c:v>100</c:v>
                </c:pt>
                <c:pt idx="61">
                  <c:v>100</c:v>
                </c:pt>
                <c:pt idx="62">
                  <c:v>100</c:v>
                </c:pt>
                <c:pt idx="63">
                  <c:v>100</c:v>
                </c:pt>
                <c:pt idx="64">
                  <c:v>100</c:v>
                </c:pt>
                <c:pt idx="65">
                  <c:v>100</c:v>
                </c:pt>
                <c:pt idx="66">
                  <c:v>100</c:v>
                </c:pt>
                <c:pt idx="67">
                  <c:v>100</c:v>
                </c:pt>
                <c:pt idx="68">
                  <c:v>100</c:v>
                </c:pt>
                <c:pt idx="69">
                  <c:v>100</c:v>
                </c:pt>
                <c:pt idx="70">
                  <c:v>100</c:v>
                </c:pt>
                <c:pt idx="71">
                  <c:v>100</c:v>
                </c:pt>
                <c:pt idx="72">
                  <c:v>100</c:v>
                </c:pt>
                <c:pt idx="73">
                  <c:v>100</c:v>
                </c:pt>
                <c:pt idx="74">
                  <c:v>100</c:v>
                </c:pt>
                <c:pt idx="75">
                  <c:v>100</c:v>
                </c:pt>
                <c:pt idx="76">
                  <c:v>100</c:v>
                </c:pt>
                <c:pt idx="77">
                  <c:v>100</c:v>
                </c:pt>
                <c:pt idx="78">
                  <c:v>100</c:v>
                </c:pt>
                <c:pt idx="79">
                  <c:v>100</c:v>
                </c:pt>
                <c:pt idx="80">
                  <c:v>100</c:v>
                </c:pt>
                <c:pt idx="81">
                  <c:v>100</c:v>
                </c:pt>
                <c:pt idx="82">
                  <c:v>100</c:v>
                </c:pt>
                <c:pt idx="83">
                  <c:v>100</c:v>
                </c:pt>
                <c:pt idx="84">
                  <c:v>100</c:v>
                </c:pt>
                <c:pt idx="85">
                  <c:v>100</c:v>
                </c:pt>
                <c:pt idx="86">
                  <c:v>100</c:v>
                </c:pt>
                <c:pt idx="87">
                  <c:v>100</c:v>
                </c:pt>
                <c:pt idx="88">
                  <c:v>100</c:v>
                </c:pt>
                <c:pt idx="89">
                  <c:v>100</c:v>
                </c:pt>
                <c:pt idx="90">
                  <c:v>100</c:v>
                </c:pt>
                <c:pt idx="91">
                  <c:v>100</c:v>
                </c:pt>
                <c:pt idx="92">
                  <c:v>100</c:v>
                </c:pt>
                <c:pt idx="93">
                  <c:v>100</c:v>
                </c:pt>
                <c:pt idx="94">
                  <c:v>100</c:v>
                </c:pt>
                <c:pt idx="95">
                  <c:v>100</c:v>
                </c:pt>
                <c:pt idx="96">
                  <c:v>100</c:v>
                </c:pt>
                <c:pt idx="97">
                  <c:v>100</c:v>
                </c:pt>
                <c:pt idx="98">
                  <c:v>100</c:v>
                </c:pt>
                <c:pt idx="99">
                  <c:v>100</c:v>
                </c:pt>
                <c:pt idx="100">
                  <c:v>100</c:v>
                </c:pt>
                <c:pt idx="101">
                  <c:v>100</c:v>
                </c:pt>
                <c:pt idx="102">
                  <c:v>100</c:v>
                </c:pt>
                <c:pt idx="103">
                  <c:v>100</c:v>
                </c:pt>
                <c:pt idx="104">
                  <c:v>100</c:v>
                </c:pt>
                <c:pt idx="105">
                  <c:v>100</c:v>
                </c:pt>
                <c:pt idx="106">
                  <c:v>100</c:v>
                </c:pt>
                <c:pt idx="107">
                  <c:v>100</c:v>
                </c:pt>
                <c:pt idx="108">
                  <c:v>100</c:v>
                </c:pt>
                <c:pt idx="109">
                  <c:v>100</c:v>
                </c:pt>
                <c:pt idx="110">
                  <c:v>100</c:v>
                </c:pt>
                <c:pt idx="111">
                  <c:v>100</c:v>
                </c:pt>
                <c:pt idx="112">
                  <c:v>100</c:v>
                </c:pt>
                <c:pt idx="113">
                  <c:v>100</c:v>
                </c:pt>
                <c:pt idx="114">
                  <c:v>100</c:v>
                </c:pt>
                <c:pt idx="115">
                  <c:v>100</c:v>
                </c:pt>
                <c:pt idx="116">
                  <c:v>100</c:v>
                </c:pt>
                <c:pt idx="117">
                  <c:v>100</c:v>
                </c:pt>
                <c:pt idx="118">
                  <c:v>100</c:v>
                </c:pt>
                <c:pt idx="119">
                  <c:v>100</c:v>
                </c:pt>
                <c:pt idx="120">
                  <c:v>100</c:v>
                </c:pt>
                <c:pt idx="121">
                  <c:v>100</c:v>
                </c:pt>
                <c:pt idx="122">
                  <c:v>100</c:v>
                </c:pt>
                <c:pt idx="123">
                  <c:v>100</c:v>
                </c:pt>
                <c:pt idx="124">
                  <c:v>100</c:v>
                </c:pt>
                <c:pt idx="125">
                  <c:v>100</c:v>
                </c:pt>
                <c:pt idx="126">
                  <c:v>100</c:v>
                </c:pt>
                <c:pt idx="127">
                  <c:v>100</c:v>
                </c:pt>
                <c:pt idx="128">
                  <c:v>100</c:v>
                </c:pt>
                <c:pt idx="129">
                  <c:v>100</c:v>
                </c:pt>
                <c:pt idx="130">
                  <c:v>100</c:v>
                </c:pt>
                <c:pt idx="131">
                  <c:v>100</c:v>
                </c:pt>
                <c:pt idx="132">
                  <c:v>100</c:v>
                </c:pt>
                <c:pt idx="133">
                  <c:v>100</c:v>
                </c:pt>
                <c:pt idx="134">
                  <c:v>100</c:v>
                </c:pt>
                <c:pt idx="135">
                  <c:v>100</c:v>
                </c:pt>
                <c:pt idx="136">
                  <c:v>100</c:v>
                </c:pt>
                <c:pt idx="137">
                  <c:v>100</c:v>
                </c:pt>
                <c:pt idx="138">
                  <c:v>100</c:v>
                </c:pt>
                <c:pt idx="139">
                  <c:v>100</c:v>
                </c:pt>
                <c:pt idx="140">
                  <c:v>100</c:v>
                </c:pt>
                <c:pt idx="141">
                  <c:v>100</c:v>
                </c:pt>
                <c:pt idx="142">
                  <c:v>100</c:v>
                </c:pt>
                <c:pt idx="143">
                  <c:v>100</c:v>
                </c:pt>
                <c:pt idx="144">
                  <c:v>100</c:v>
                </c:pt>
                <c:pt idx="145">
                  <c:v>100</c:v>
                </c:pt>
                <c:pt idx="146">
                  <c:v>100</c:v>
                </c:pt>
                <c:pt idx="147">
                  <c:v>100</c:v>
                </c:pt>
                <c:pt idx="148">
                  <c:v>100</c:v>
                </c:pt>
                <c:pt idx="149">
                  <c:v>100</c:v>
                </c:pt>
                <c:pt idx="150">
                  <c:v>100</c:v>
                </c:pt>
                <c:pt idx="151">
                  <c:v>100</c:v>
                </c:pt>
                <c:pt idx="152">
                  <c:v>100</c:v>
                </c:pt>
                <c:pt idx="153">
                  <c:v>100</c:v>
                </c:pt>
                <c:pt idx="154">
                  <c:v>100</c:v>
                </c:pt>
                <c:pt idx="155">
                  <c:v>100</c:v>
                </c:pt>
                <c:pt idx="156">
                  <c:v>100</c:v>
                </c:pt>
                <c:pt idx="157">
                  <c:v>100</c:v>
                </c:pt>
                <c:pt idx="158">
                  <c:v>100</c:v>
                </c:pt>
                <c:pt idx="159">
                  <c:v>100</c:v>
                </c:pt>
                <c:pt idx="160">
                  <c:v>100</c:v>
                </c:pt>
                <c:pt idx="161">
                  <c:v>100</c:v>
                </c:pt>
                <c:pt idx="162">
                  <c:v>100</c:v>
                </c:pt>
                <c:pt idx="163">
                  <c:v>100</c:v>
                </c:pt>
                <c:pt idx="164">
                  <c:v>100</c:v>
                </c:pt>
                <c:pt idx="165">
                  <c:v>100</c:v>
                </c:pt>
                <c:pt idx="166">
                  <c:v>100</c:v>
                </c:pt>
                <c:pt idx="167">
                  <c:v>100</c:v>
                </c:pt>
                <c:pt idx="168">
                  <c:v>100</c:v>
                </c:pt>
                <c:pt idx="169">
                  <c:v>100</c:v>
                </c:pt>
                <c:pt idx="170">
                  <c:v>100</c:v>
                </c:pt>
                <c:pt idx="171">
                  <c:v>100</c:v>
                </c:pt>
                <c:pt idx="172">
                  <c:v>100</c:v>
                </c:pt>
                <c:pt idx="173">
                  <c:v>100</c:v>
                </c:pt>
                <c:pt idx="174">
                  <c:v>100</c:v>
                </c:pt>
                <c:pt idx="175">
                  <c:v>100</c:v>
                </c:pt>
                <c:pt idx="176">
                  <c:v>100</c:v>
                </c:pt>
                <c:pt idx="177">
                  <c:v>100</c:v>
                </c:pt>
                <c:pt idx="178">
                  <c:v>100</c:v>
                </c:pt>
                <c:pt idx="179">
                  <c:v>100</c:v>
                </c:pt>
                <c:pt idx="180">
                  <c:v>100</c:v>
                </c:pt>
                <c:pt idx="181">
                  <c:v>100</c:v>
                </c:pt>
                <c:pt idx="182">
                  <c:v>100</c:v>
                </c:pt>
                <c:pt idx="183">
                  <c:v>100</c:v>
                </c:pt>
                <c:pt idx="184">
                  <c:v>100</c:v>
                </c:pt>
                <c:pt idx="185">
                  <c:v>100</c:v>
                </c:pt>
                <c:pt idx="186">
                  <c:v>100</c:v>
                </c:pt>
                <c:pt idx="187">
                  <c:v>100</c:v>
                </c:pt>
                <c:pt idx="188">
                  <c:v>100</c:v>
                </c:pt>
                <c:pt idx="189">
                  <c:v>100</c:v>
                </c:pt>
                <c:pt idx="190">
                  <c:v>100</c:v>
                </c:pt>
                <c:pt idx="191">
                  <c:v>100</c:v>
                </c:pt>
                <c:pt idx="192">
                  <c:v>100</c:v>
                </c:pt>
                <c:pt idx="193">
                  <c:v>100</c:v>
                </c:pt>
                <c:pt idx="194">
                  <c:v>100</c:v>
                </c:pt>
                <c:pt idx="195">
                  <c:v>100</c:v>
                </c:pt>
                <c:pt idx="196">
                  <c:v>100</c:v>
                </c:pt>
                <c:pt idx="197">
                  <c:v>100</c:v>
                </c:pt>
                <c:pt idx="198">
                  <c:v>100</c:v>
                </c:pt>
                <c:pt idx="199">
                  <c:v>100</c:v>
                </c:pt>
                <c:pt idx="200">
                  <c:v>100</c:v>
                </c:pt>
                <c:pt idx="201">
                  <c:v>100</c:v>
                </c:pt>
                <c:pt idx="202">
                  <c:v>100</c:v>
                </c:pt>
                <c:pt idx="203">
                  <c:v>100</c:v>
                </c:pt>
                <c:pt idx="204">
                  <c:v>100</c:v>
                </c:pt>
                <c:pt idx="205">
                  <c:v>100</c:v>
                </c:pt>
                <c:pt idx="206">
                  <c:v>100</c:v>
                </c:pt>
                <c:pt idx="207">
                  <c:v>100</c:v>
                </c:pt>
                <c:pt idx="208">
                  <c:v>100</c:v>
                </c:pt>
                <c:pt idx="209">
                  <c:v>100</c:v>
                </c:pt>
                <c:pt idx="210">
                  <c:v>100</c:v>
                </c:pt>
                <c:pt idx="211">
                  <c:v>100</c:v>
                </c:pt>
                <c:pt idx="212">
                  <c:v>100</c:v>
                </c:pt>
                <c:pt idx="213">
                  <c:v>100</c:v>
                </c:pt>
                <c:pt idx="214">
                  <c:v>100</c:v>
                </c:pt>
                <c:pt idx="215">
                  <c:v>100</c:v>
                </c:pt>
                <c:pt idx="216">
                  <c:v>100</c:v>
                </c:pt>
                <c:pt idx="217">
                  <c:v>100</c:v>
                </c:pt>
                <c:pt idx="218">
                  <c:v>100</c:v>
                </c:pt>
                <c:pt idx="219">
                  <c:v>100</c:v>
                </c:pt>
                <c:pt idx="220">
                  <c:v>100</c:v>
                </c:pt>
                <c:pt idx="221">
                  <c:v>100</c:v>
                </c:pt>
                <c:pt idx="222">
                  <c:v>100</c:v>
                </c:pt>
                <c:pt idx="223">
                  <c:v>100</c:v>
                </c:pt>
                <c:pt idx="224">
                  <c:v>100</c:v>
                </c:pt>
                <c:pt idx="225">
                  <c:v>100</c:v>
                </c:pt>
                <c:pt idx="226">
                  <c:v>100</c:v>
                </c:pt>
                <c:pt idx="227">
                  <c:v>100</c:v>
                </c:pt>
                <c:pt idx="228">
                  <c:v>100</c:v>
                </c:pt>
                <c:pt idx="229">
                  <c:v>100</c:v>
                </c:pt>
                <c:pt idx="230">
                  <c:v>100</c:v>
                </c:pt>
                <c:pt idx="231">
                  <c:v>100</c:v>
                </c:pt>
                <c:pt idx="232">
                  <c:v>100</c:v>
                </c:pt>
                <c:pt idx="233">
                  <c:v>100</c:v>
                </c:pt>
                <c:pt idx="234">
                  <c:v>100</c:v>
                </c:pt>
                <c:pt idx="235">
                  <c:v>100</c:v>
                </c:pt>
                <c:pt idx="236">
                  <c:v>100</c:v>
                </c:pt>
                <c:pt idx="237">
                  <c:v>100</c:v>
                </c:pt>
                <c:pt idx="238">
                  <c:v>100</c:v>
                </c:pt>
                <c:pt idx="239">
                  <c:v>100</c:v>
                </c:pt>
                <c:pt idx="240">
                  <c:v>100.00009308803399</c:v>
                </c:pt>
                <c:pt idx="241">
                  <c:v>99.634161469311493</c:v>
                </c:pt>
                <c:pt idx="242">
                  <c:v>99.2686358923238</c:v>
                </c:pt>
                <c:pt idx="243">
                  <c:v>98.907421001726505</c:v>
                </c:pt>
                <c:pt idx="244">
                  <c:v>98.543223554700504</c:v>
                </c:pt>
                <c:pt idx="245">
                  <c:v>98.190435826384899</c:v>
                </c:pt>
                <c:pt idx="246">
                  <c:v>97.865311172113195</c:v>
                </c:pt>
                <c:pt idx="247">
                  <c:v>97.510185451883999</c:v>
                </c:pt>
                <c:pt idx="248">
                  <c:v>97.180227171291804</c:v>
                </c:pt>
                <c:pt idx="249">
                  <c:v>96.888148469061392</c:v>
                </c:pt>
                <c:pt idx="250">
                  <c:v>96.550532019802802</c:v>
                </c:pt>
                <c:pt idx="251">
                  <c:v>96.222298505352597</c:v>
                </c:pt>
                <c:pt idx="252">
                  <c:v>95.877720975876301</c:v>
                </c:pt>
                <c:pt idx="253">
                  <c:v>95.550350937989208</c:v>
                </c:pt>
                <c:pt idx="254">
                  <c:v>95.2761923071007</c:v>
                </c:pt>
                <c:pt idx="255">
                  <c:v>94.936310244942206</c:v>
                </c:pt>
                <c:pt idx="256">
                  <c:v>94.637755489057199</c:v>
                </c:pt>
                <c:pt idx="257">
                  <c:v>94.399820392931105</c:v>
                </c:pt>
                <c:pt idx="258">
                  <c:v>94.075211379516603</c:v>
                </c:pt>
                <c:pt idx="259">
                  <c:v>93.764840953417604</c:v>
                </c:pt>
                <c:pt idx="260">
                  <c:v>93.432290282274096</c:v>
                </c:pt>
                <c:pt idx="261">
                  <c:v>93.143124573070807</c:v>
                </c:pt>
                <c:pt idx="262">
                  <c:v>92.927229488053001</c:v>
                </c:pt>
                <c:pt idx="263">
                  <c:v>92.605407072237298</c:v>
                </c:pt>
                <c:pt idx="264">
                  <c:v>92.342033572794705</c:v>
                </c:pt>
                <c:pt idx="265">
                  <c:v>92.161131956177798</c:v>
                </c:pt>
                <c:pt idx="266">
                  <c:v>91.8572709748656</c:v>
                </c:pt>
                <c:pt idx="267">
                  <c:v>91.572709817044995</c:v>
                </c:pt>
                <c:pt idx="268">
                  <c:v>91.243928407308388</c:v>
                </c:pt>
                <c:pt idx="269">
                  <c:v>90.978564012911605</c:v>
                </c:pt>
                <c:pt idx="270">
                  <c:v>90.796077474172705</c:v>
                </c:pt>
                <c:pt idx="271">
                  <c:v>90.491136888825494</c:v>
                </c:pt>
                <c:pt idx="272">
                  <c:v>90.257634199558296</c:v>
                </c:pt>
                <c:pt idx="273">
                  <c:v>90.116534860283807</c:v>
                </c:pt>
                <c:pt idx="274">
                  <c:v>89.820624753932705</c:v>
                </c:pt>
                <c:pt idx="275">
                  <c:v>89.551554324488905</c:v>
                </c:pt>
                <c:pt idx="276">
                  <c:v>89.245077648487509</c:v>
                </c:pt>
                <c:pt idx="277">
                  <c:v>88.998122926329401</c:v>
                </c:pt>
                <c:pt idx="278">
                  <c:v>88.8522226169286</c:v>
                </c:pt>
                <c:pt idx="279">
                  <c:v>88.552986511002601</c:v>
                </c:pt>
                <c:pt idx="280">
                  <c:v>88.328811582412499</c:v>
                </c:pt>
                <c:pt idx="281">
                  <c:v>88.207024218847991</c:v>
                </c:pt>
                <c:pt idx="282">
                  <c:v>87.934756833509297</c:v>
                </c:pt>
                <c:pt idx="283">
                  <c:v>87.678240670132794</c:v>
                </c:pt>
                <c:pt idx="284">
                  <c:v>87.386244186794301</c:v>
                </c:pt>
                <c:pt idx="285">
                  <c:v>87.16599681993749</c:v>
                </c:pt>
                <c:pt idx="286">
                  <c:v>87.066032204511103</c:v>
                </c:pt>
                <c:pt idx="287">
                  <c:v>86.784105209622297</c:v>
                </c:pt>
                <c:pt idx="288">
                  <c:v>86.582982990091494</c:v>
                </c:pt>
                <c:pt idx="289">
                  <c:v>86.495813201871499</c:v>
                </c:pt>
                <c:pt idx="290">
                  <c:v>86.239804565554806</c:v>
                </c:pt>
                <c:pt idx="291">
                  <c:v>86.001920477325598</c:v>
                </c:pt>
                <c:pt idx="292">
                  <c:v>85.727381061961907</c:v>
                </c:pt>
                <c:pt idx="293">
                  <c:v>85.535906797394404</c:v>
                </c:pt>
                <c:pt idx="294">
                  <c:v>85.452229225720998</c:v>
                </c:pt>
                <c:pt idx="295">
                  <c:v>85.182816672684297</c:v>
                </c:pt>
                <c:pt idx="296">
                  <c:v>85.003992183292496</c:v>
                </c:pt>
                <c:pt idx="297">
                  <c:v>84.953962437103201</c:v>
                </c:pt>
                <c:pt idx="298">
                  <c:v>84.702285782902791</c:v>
                </c:pt>
                <c:pt idx="299">
                  <c:v>84.481036602031097</c:v>
                </c:pt>
                <c:pt idx="300">
                  <c:v>84.209556917664699</c:v>
                </c:pt>
                <c:pt idx="301">
                  <c:v>84.024874370064595</c:v>
                </c:pt>
                <c:pt idx="302">
                  <c:v>83.971437838479602</c:v>
                </c:pt>
                <c:pt idx="303">
                  <c:v>83.698719207371298</c:v>
                </c:pt>
                <c:pt idx="304">
                  <c:v>83.536522440478905</c:v>
                </c:pt>
                <c:pt idx="305">
                  <c:v>83.512020389004505</c:v>
                </c:pt>
                <c:pt idx="306">
                  <c:v>83.269171112925193</c:v>
                </c:pt>
                <c:pt idx="307">
                  <c:v>83.061992902829601</c:v>
                </c:pt>
                <c:pt idx="308">
                  <c:v>82.781189447198599</c:v>
                </c:pt>
                <c:pt idx="309">
                  <c:v>82.602879917064698</c:v>
                </c:pt>
                <c:pt idx="310">
                  <c:v>82.582815945622897</c:v>
                </c:pt>
                <c:pt idx="311">
                  <c:v>82.345974811526105</c:v>
                </c:pt>
                <c:pt idx="312">
                  <c:v>82.183122849974296</c:v>
                </c:pt>
                <c:pt idx="313">
                  <c:v>82.182649994411804</c:v>
                </c:pt>
                <c:pt idx="314">
                  <c:v>81.969087778562894</c:v>
                </c:pt>
                <c:pt idx="315">
                  <c:v>81.781982890712499</c:v>
                </c:pt>
                <c:pt idx="316">
                  <c:v>81.502251272203097</c:v>
                </c:pt>
                <c:pt idx="317">
                  <c:v>81.345205015870306</c:v>
                </c:pt>
                <c:pt idx="318">
                  <c:v>81.329339793172792</c:v>
                </c:pt>
                <c:pt idx="319">
                  <c:v>81.088713614414701</c:v>
                </c:pt>
                <c:pt idx="320">
                  <c:v>80.960953515357303</c:v>
                </c:pt>
                <c:pt idx="321">
                  <c:v>80.9896793326661</c:v>
                </c:pt>
                <c:pt idx="322">
                  <c:v>80.764867499543897</c:v>
                </c:pt>
                <c:pt idx="323">
                  <c:v>80.575268363313896</c:v>
                </c:pt>
                <c:pt idx="324">
                  <c:v>80.284479478514399</c:v>
                </c:pt>
                <c:pt idx="325">
                  <c:v>80.132195735949196</c:v>
                </c:pt>
                <c:pt idx="326">
                  <c:v>80.158548566097096</c:v>
                </c:pt>
                <c:pt idx="327">
                  <c:v>79.901367918308296</c:v>
                </c:pt>
                <c:pt idx="328">
                  <c:v>79.784224204875997</c:v>
                </c:pt>
                <c:pt idx="329">
                  <c:v>79.827734464825696</c:v>
                </c:pt>
                <c:pt idx="330">
                  <c:v>79.618134437756211</c:v>
                </c:pt>
                <c:pt idx="331">
                  <c:v>79.443904595125403</c:v>
                </c:pt>
                <c:pt idx="332">
                  <c:v>79.209766845432299</c:v>
                </c:pt>
                <c:pt idx="333">
                  <c:v>79.084494476620605</c:v>
                </c:pt>
                <c:pt idx="334">
                  <c:v>79.106675454647899</c:v>
                </c:pt>
                <c:pt idx="335">
                  <c:v>78.867587136890009</c:v>
                </c:pt>
                <c:pt idx="336">
                  <c:v>78.769930031269695</c:v>
                </c:pt>
                <c:pt idx="337">
                  <c:v>78.8189436692181</c:v>
                </c:pt>
                <c:pt idx="338">
                  <c:v>78.603699422234996</c:v>
                </c:pt>
                <c:pt idx="339">
                  <c:v>78.434909871486809</c:v>
                </c:pt>
                <c:pt idx="340">
                  <c:v>78.220159868499493</c:v>
                </c:pt>
                <c:pt idx="341">
                  <c:v>78.091741278905005</c:v>
                </c:pt>
                <c:pt idx="342">
                  <c:v>78.133285013108704</c:v>
                </c:pt>
                <c:pt idx="343">
                  <c:v>77.920347439762907</c:v>
                </c:pt>
                <c:pt idx="344">
                  <c:v>77.834183447313805</c:v>
                </c:pt>
                <c:pt idx="345">
                  <c:v>77.925726741004397</c:v>
                </c:pt>
                <c:pt idx="346">
                  <c:v>77.720982922301189</c:v>
                </c:pt>
                <c:pt idx="347">
                  <c:v>77.561786084186394</c:v>
                </c:pt>
                <c:pt idx="348">
                  <c:v>77.331357277404706</c:v>
                </c:pt>
                <c:pt idx="349">
                  <c:v>77.196037353036601</c:v>
                </c:pt>
                <c:pt idx="350">
                  <c:v>77.2472003914868</c:v>
                </c:pt>
                <c:pt idx="351">
                  <c:v>77.032470628396297</c:v>
                </c:pt>
                <c:pt idx="352">
                  <c:v>76.951955646500707</c:v>
                </c:pt>
                <c:pt idx="353">
                  <c:v>77.048130618458899</c:v>
                </c:pt>
                <c:pt idx="354">
                  <c:v>76.8435707635185</c:v>
                </c:pt>
                <c:pt idx="355">
                  <c:v>76.684379655212695</c:v>
                </c:pt>
                <c:pt idx="356">
                  <c:v>76.474051165041203</c:v>
                </c:pt>
                <c:pt idx="357">
                  <c:v>76.3709528204961</c:v>
                </c:pt>
                <c:pt idx="358">
                  <c:v>76.431181585185101</c:v>
                </c:pt>
                <c:pt idx="359">
                  <c:v>76.2262047236933</c:v>
                </c:pt>
                <c:pt idx="360">
                  <c:v>76.149817899574799</c:v>
                </c:pt>
                <c:pt idx="361">
                  <c:v>76.252695811033206</c:v>
                </c:pt>
                <c:pt idx="362">
                  <c:v>76.065798887097998</c:v>
                </c:pt>
                <c:pt idx="363">
                  <c:v>75.915587954245694</c:v>
                </c:pt>
                <c:pt idx="364">
                  <c:v>75.682578061557308</c:v>
                </c:pt>
                <c:pt idx="365">
                  <c:v>75.579926615317504</c:v>
                </c:pt>
                <c:pt idx="366">
                  <c:v>75.648301319301709</c:v>
                </c:pt>
                <c:pt idx="367">
                  <c:v>75.428552517235204</c:v>
                </c:pt>
                <c:pt idx="368">
                  <c:v>75.352453436059491</c:v>
                </c:pt>
                <c:pt idx="369">
                  <c:v>75.470808835859103</c:v>
                </c:pt>
                <c:pt idx="370">
                  <c:v>75.288842953147096</c:v>
                </c:pt>
                <c:pt idx="371">
                  <c:v>75.146972409675811</c:v>
                </c:pt>
                <c:pt idx="372">
                  <c:v>74.931293819558604</c:v>
                </c:pt>
                <c:pt idx="373">
                  <c:v>74.827240675692892</c:v>
                </c:pt>
                <c:pt idx="374">
                  <c:v>74.91837633032759</c:v>
                </c:pt>
                <c:pt idx="375">
                  <c:v>74.712943354299398</c:v>
                </c:pt>
                <c:pt idx="376">
                  <c:v>74.638568173675097</c:v>
                </c:pt>
                <c:pt idx="377">
                  <c:v>74.780929493619198</c:v>
                </c:pt>
                <c:pt idx="378">
                  <c:v>74.575985513832393</c:v>
                </c:pt>
                <c:pt idx="379">
                  <c:v>74.426355719559396</c:v>
                </c:pt>
                <c:pt idx="380">
                  <c:v>74.2088877002749</c:v>
                </c:pt>
                <c:pt idx="381">
                  <c:v>74.118121698308997</c:v>
                </c:pt>
                <c:pt idx="382">
                  <c:v>74.2471435349036</c:v>
                </c:pt>
                <c:pt idx="383">
                  <c:v>74.035097180872498</c:v>
                </c:pt>
                <c:pt idx="384">
                  <c:v>73.987208479142893</c:v>
                </c:pt>
                <c:pt idx="385">
                  <c:v>74.134062526769995</c:v>
                </c:pt>
                <c:pt idx="386">
                  <c:v>73.962116123154502</c:v>
                </c:pt>
                <c:pt idx="387">
                  <c:v>73.826376995850495</c:v>
                </c:pt>
                <c:pt idx="388">
                  <c:v>73.600806263761598</c:v>
                </c:pt>
                <c:pt idx="389">
                  <c:v>73.529932791475204</c:v>
                </c:pt>
                <c:pt idx="390">
                  <c:v>73.647329705145907</c:v>
                </c:pt>
                <c:pt idx="391">
                  <c:v>73.455198320002197</c:v>
                </c:pt>
                <c:pt idx="392">
                  <c:v>73.401961440102397</c:v>
                </c:pt>
                <c:pt idx="393">
                  <c:v>73.546492910389702</c:v>
                </c:pt>
                <c:pt idx="394">
                  <c:v>73.386985954135795</c:v>
                </c:pt>
                <c:pt idx="395">
                  <c:v>73.257642763896499</c:v>
                </c:pt>
                <c:pt idx="396">
                  <c:v>73.066394980363597</c:v>
                </c:pt>
                <c:pt idx="397">
                  <c:v>73.016877522750704</c:v>
                </c:pt>
                <c:pt idx="398">
                  <c:v>73.129245294956903</c:v>
                </c:pt>
                <c:pt idx="399">
                  <c:v>72.953444522052109</c:v>
                </c:pt>
                <c:pt idx="400">
                  <c:v>72.928139814825897</c:v>
                </c:pt>
                <c:pt idx="401">
                  <c:v>73.088057057388795</c:v>
                </c:pt>
                <c:pt idx="402">
                  <c:v>72.935440357186195</c:v>
                </c:pt>
                <c:pt idx="403">
                  <c:v>72.833409817307498</c:v>
                </c:pt>
                <c:pt idx="404">
                  <c:v>72.650072532740694</c:v>
                </c:pt>
                <c:pt idx="405">
                  <c:v>72.592059824720508</c:v>
                </c:pt>
                <c:pt idx="406">
                  <c:v>72.716151246276098</c:v>
                </c:pt>
                <c:pt idx="407">
                  <c:v>72.538809221533199</c:v>
                </c:pt>
                <c:pt idx="408">
                  <c:v>72.502200446445997</c:v>
                </c:pt>
                <c:pt idx="409">
                  <c:v>72.663505235851304</c:v>
                </c:pt>
                <c:pt idx="410">
                  <c:v>72.499001217720703</c:v>
                </c:pt>
                <c:pt idx="411">
                  <c:v>72.392335635722603</c:v>
                </c:pt>
                <c:pt idx="412">
                  <c:v>72.172487957677902</c:v>
                </c:pt>
                <c:pt idx="413">
                  <c:v>72.110167125202992</c:v>
                </c:pt>
                <c:pt idx="414">
                  <c:v>72.240927732379404</c:v>
                </c:pt>
                <c:pt idx="415">
                  <c:v>72.057791391310701</c:v>
                </c:pt>
                <c:pt idx="416">
                  <c:v>72.043994455726306</c:v>
                </c:pt>
                <c:pt idx="417">
                  <c:v>72.214289035442306</c:v>
                </c:pt>
                <c:pt idx="418">
                  <c:v>72.061109808288506</c:v>
                </c:pt>
                <c:pt idx="419">
                  <c:v>71.955233478543306</c:v>
                </c:pt>
                <c:pt idx="420">
                  <c:v>71.735103403733405</c:v>
                </c:pt>
                <c:pt idx="421">
                  <c:v>71.676127509117904</c:v>
                </c:pt>
                <c:pt idx="422">
                  <c:v>71.803148825703602</c:v>
                </c:pt>
                <c:pt idx="423">
                  <c:v>71.615889033420501</c:v>
                </c:pt>
                <c:pt idx="424">
                  <c:v>71.576762942519096</c:v>
                </c:pt>
                <c:pt idx="425">
                  <c:v>71.751019352652705</c:v>
                </c:pt>
                <c:pt idx="426">
                  <c:v>71.584579794517097</c:v>
                </c:pt>
                <c:pt idx="427">
                  <c:v>71.490598733039405</c:v>
                </c:pt>
                <c:pt idx="428">
                  <c:v>71.309417012151599</c:v>
                </c:pt>
                <c:pt idx="429">
                  <c:v>71.266900518164107</c:v>
                </c:pt>
                <c:pt idx="430">
                  <c:v>71.433990005835099</c:v>
                </c:pt>
                <c:pt idx="431">
                  <c:v>71.243718091274602</c:v>
                </c:pt>
                <c:pt idx="432">
                  <c:v>71.230198030910401</c:v>
                </c:pt>
                <c:pt idx="433">
                  <c:v>71.428057132200095</c:v>
                </c:pt>
                <c:pt idx="434">
                  <c:v>71.296219013687903</c:v>
                </c:pt>
                <c:pt idx="435">
                  <c:v>71.204863131498001</c:v>
                </c:pt>
                <c:pt idx="436">
                  <c:v>71.040802072875692</c:v>
                </c:pt>
                <c:pt idx="437">
                  <c:v>70.9788920171695</c:v>
                </c:pt>
                <c:pt idx="438">
                  <c:v>71.15506002866951</c:v>
                </c:pt>
                <c:pt idx="439">
                  <c:v>70.986032650003196</c:v>
                </c:pt>
                <c:pt idx="440">
                  <c:v>70.978862022055793</c:v>
                </c:pt>
                <c:pt idx="441">
                  <c:v>71.165413420379295</c:v>
                </c:pt>
                <c:pt idx="442">
                  <c:v>71.015610690757697</c:v>
                </c:pt>
                <c:pt idx="443">
                  <c:v>70.906899194924705</c:v>
                </c:pt>
                <c:pt idx="444">
                  <c:v>70.714187865584094</c:v>
                </c:pt>
                <c:pt idx="445">
                  <c:v>70.667175964331591</c:v>
                </c:pt>
                <c:pt idx="446">
                  <c:v>70.820557689469396</c:v>
                </c:pt>
                <c:pt idx="447">
                  <c:v>70.681841958308198</c:v>
                </c:pt>
                <c:pt idx="448">
                  <c:v>70.683505871502803</c:v>
                </c:pt>
                <c:pt idx="449">
                  <c:v>70.873709857471496</c:v>
                </c:pt>
                <c:pt idx="450">
                  <c:v>70.720255893295899</c:v>
                </c:pt>
                <c:pt idx="451">
                  <c:v>70.659567847333705</c:v>
                </c:pt>
                <c:pt idx="452">
                  <c:v>70.479968614346504</c:v>
                </c:pt>
                <c:pt idx="453">
                  <c:v>70.431210734227506</c:v>
                </c:pt>
                <c:pt idx="454">
                  <c:v>70.582576883970702</c:v>
                </c:pt>
                <c:pt idx="455">
                  <c:v>70.403946978274007</c:v>
                </c:pt>
                <c:pt idx="456">
                  <c:v>70.382109271840903</c:v>
                </c:pt>
                <c:pt idx="457">
                  <c:v>70.552668903635094</c:v>
                </c:pt>
                <c:pt idx="458">
                  <c:v>70.404941882420502</c:v>
                </c:pt>
                <c:pt idx="459">
                  <c:v>70.310936481234904</c:v>
                </c:pt>
                <c:pt idx="460">
                  <c:v>70.146307628101894</c:v>
                </c:pt>
                <c:pt idx="461">
                  <c:v>70.108271852378607</c:v>
                </c:pt>
                <c:pt idx="462">
                  <c:v>70.2997783745639</c:v>
                </c:pt>
                <c:pt idx="463">
                  <c:v>70.130278944042303</c:v>
                </c:pt>
                <c:pt idx="464">
                  <c:v>70.122007284878393</c:v>
                </c:pt>
                <c:pt idx="465">
                  <c:v>70.326163322613297</c:v>
                </c:pt>
                <c:pt idx="466">
                  <c:v>70.194836431478308</c:v>
                </c:pt>
                <c:pt idx="467">
                  <c:v>70.1129087713649</c:v>
                </c:pt>
                <c:pt idx="468">
                  <c:v>69.934464992554297</c:v>
                </c:pt>
                <c:pt idx="469">
                  <c:v>69.875932356986198</c:v>
                </c:pt>
                <c:pt idx="470">
                  <c:v>70.017207527192809</c:v>
                </c:pt>
                <c:pt idx="471">
                  <c:v>69.829766334865198</c:v>
                </c:pt>
                <c:pt idx="472">
                  <c:v>69.824165058075209</c:v>
                </c:pt>
                <c:pt idx="473">
                  <c:v>70.015319342840897</c:v>
                </c:pt>
                <c:pt idx="474">
                  <c:v>69.898162930473688</c:v>
                </c:pt>
                <c:pt idx="475">
                  <c:v>69.814740777728801</c:v>
                </c:pt>
                <c:pt idx="476">
                  <c:v>69.658555936781497</c:v>
                </c:pt>
                <c:pt idx="477">
                  <c:v>69.627140562501296</c:v>
                </c:pt>
                <c:pt idx="478">
                  <c:v>69.805263462609403</c:v>
                </c:pt>
                <c:pt idx="479">
                  <c:v>69.6493232669863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Hárok1!$J$1</c:f>
              <c:strCache>
                <c:ptCount val="1"/>
                <c:pt idx="0">
                  <c:v>Bezpečná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Hárok1!$H$2:$H$481</c:f>
              <c:numCache>
                <c:formatCode>General</c:formatCode>
                <c:ptCount val="48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</c:numCache>
            </c:numRef>
          </c:cat>
          <c:val>
            <c:numRef>
              <c:f>Hárok1!$J$2:$J$481</c:f>
              <c:numCache>
                <c:formatCode>General</c:formatCode>
                <c:ptCount val="480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92.727272729999996</c:v>
                </c:pt>
                <c:pt idx="41">
                  <c:v>92.727272729999996</c:v>
                </c:pt>
                <c:pt idx="42">
                  <c:v>92.727272729999996</c:v>
                </c:pt>
                <c:pt idx="43">
                  <c:v>92.727272729999996</c:v>
                </c:pt>
                <c:pt idx="44">
                  <c:v>92.727272729999996</c:v>
                </c:pt>
                <c:pt idx="45">
                  <c:v>92.727272729999996</c:v>
                </c:pt>
                <c:pt idx="46">
                  <c:v>92.727272729999996</c:v>
                </c:pt>
                <c:pt idx="47">
                  <c:v>92.727272729999996</c:v>
                </c:pt>
                <c:pt idx="48">
                  <c:v>92.727272729999996</c:v>
                </c:pt>
                <c:pt idx="49">
                  <c:v>92.727272729999996</c:v>
                </c:pt>
                <c:pt idx="50">
                  <c:v>92.727272729999996</c:v>
                </c:pt>
                <c:pt idx="51">
                  <c:v>92.727272729999996</c:v>
                </c:pt>
                <c:pt idx="52">
                  <c:v>92.727272729999996</c:v>
                </c:pt>
                <c:pt idx="53">
                  <c:v>92.727272729999996</c:v>
                </c:pt>
                <c:pt idx="54">
                  <c:v>92.727272729999996</c:v>
                </c:pt>
                <c:pt idx="55">
                  <c:v>92.727272729999996</c:v>
                </c:pt>
                <c:pt idx="56">
                  <c:v>92.727272729999996</c:v>
                </c:pt>
                <c:pt idx="57">
                  <c:v>92.727272729999996</c:v>
                </c:pt>
                <c:pt idx="58">
                  <c:v>92.727272729999996</c:v>
                </c:pt>
                <c:pt idx="59">
                  <c:v>92.727272729999996</c:v>
                </c:pt>
                <c:pt idx="60">
                  <c:v>92.727272729999996</c:v>
                </c:pt>
                <c:pt idx="61">
                  <c:v>92.727272729999996</c:v>
                </c:pt>
                <c:pt idx="62">
                  <c:v>92.727272729999996</c:v>
                </c:pt>
                <c:pt idx="63">
                  <c:v>92.727272729999996</c:v>
                </c:pt>
                <c:pt idx="64">
                  <c:v>92.727272729999996</c:v>
                </c:pt>
                <c:pt idx="65">
                  <c:v>92.727272729999996</c:v>
                </c:pt>
                <c:pt idx="66">
                  <c:v>92.727272729999996</c:v>
                </c:pt>
                <c:pt idx="67">
                  <c:v>92.727272729999996</c:v>
                </c:pt>
                <c:pt idx="68">
                  <c:v>92.727272729999996</c:v>
                </c:pt>
                <c:pt idx="69">
                  <c:v>92.727272729999996</c:v>
                </c:pt>
                <c:pt idx="70">
                  <c:v>92.727272729999996</c:v>
                </c:pt>
                <c:pt idx="71">
                  <c:v>92.727272729999996</c:v>
                </c:pt>
                <c:pt idx="72">
                  <c:v>92.727272729999996</c:v>
                </c:pt>
                <c:pt idx="73">
                  <c:v>92.727272729999996</c:v>
                </c:pt>
                <c:pt idx="74">
                  <c:v>92.727272729999996</c:v>
                </c:pt>
                <c:pt idx="75">
                  <c:v>92.727272729999996</c:v>
                </c:pt>
                <c:pt idx="76">
                  <c:v>92.727272729999996</c:v>
                </c:pt>
                <c:pt idx="77">
                  <c:v>92.727272729999996</c:v>
                </c:pt>
                <c:pt idx="78">
                  <c:v>92.727272729999996</c:v>
                </c:pt>
                <c:pt idx="79">
                  <c:v>92.727272729999996</c:v>
                </c:pt>
                <c:pt idx="80">
                  <c:v>85.454545459999991</c:v>
                </c:pt>
                <c:pt idx="81">
                  <c:v>85.454545459999991</c:v>
                </c:pt>
                <c:pt idx="82">
                  <c:v>85.454545459999991</c:v>
                </c:pt>
                <c:pt idx="83">
                  <c:v>85.454545459999991</c:v>
                </c:pt>
                <c:pt idx="84">
                  <c:v>85.454545459999991</c:v>
                </c:pt>
                <c:pt idx="85">
                  <c:v>85.454545459999991</c:v>
                </c:pt>
                <c:pt idx="86">
                  <c:v>85.454545459999991</c:v>
                </c:pt>
                <c:pt idx="87">
                  <c:v>85.454545459999991</c:v>
                </c:pt>
                <c:pt idx="88">
                  <c:v>85.454545459999991</c:v>
                </c:pt>
                <c:pt idx="89">
                  <c:v>85.454545459999991</c:v>
                </c:pt>
                <c:pt idx="90">
                  <c:v>85.454545459999991</c:v>
                </c:pt>
                <c:pt idx="91">
                  <c:v>85.454545459999991</c:v>
                </c:pt>
                <c:pt idx="92">
                  <c:v>85.454545459999991</c:v>
                </c:pt>
                <c:pt idx="93">
                  <c:v>85.454545459999991</c:v>
                </c:pt>
                <c:pt idx="94">
                  <c:v>85.454545459999991</c:v>
                </c:pt>
                <c:pt idx="95">
                  <c:v>85.454545459999991</c:v>
                </c:pt>
                <c:pt idx="96">
                  <c:v>85.454545459999991</c:v>
                </c:pt>
                <c:pt idx="97">
                  <c:v>85.454545459999991</c:v>
                </c:pt>
                <c:pt idx="98">
                  <c:v>85.454545459999991</c:v>
                </c:pt>
                <c:pt idx="99">
                  <c:v>85.454545459999991</c:v>
                </c:pt>
                <c:pt idx="100">
                  <c:v>85.454545459999991</c:v>
                </c:pt>
                <c:pt idx="101">
                  <c:v>85.454545459999991</c:v>
                </c:pt>
                <c:pt idx="102">
                  <c:v>85.454545459999991</c:v>
                </c:pt>
                <c:pt idx="103">
                  <c:v>85.454545459999991</c:v>
                </c:pt>
                <c:pt idx="104">
                  <c:v>85.454545459999991</c:v>
                </c:pt>
                <c:pt idx="105">
                  <c:v>85.454545459999991</c:v>
                </c:pt>
                <c:pt idx="106">
                  <c:v>85.454545459999991</c:v>
                </c:pt>
                <c:pt idx="107">
                  <c:v>85.454545459999991</c:v>
                </c:pt>
                <c:pt idx="108">
                  <c:v>85.454545459999991</c:v>
                </c:pt>
                <c:pt idx="109">
                  <c:v>85.454545459999991</c:v>
                </c:pt>
                <c:pt idx="110">
                  <c:v>85.454545459999991</c:v>
                </c:pt>
                <c:pt idx="111">
                  <c:v>85.454545459999991</c:v>
                </c:pt>
                <c:pt idx="112">
                  <c:v>85.454545459999991</c:v>
                </c:pt>
                <c:pt idx="113">
                  <c:v>85.454545459999991</c:v>
                </c:pt>
                <c:pt idx="114">
                  <c:v>85.454545459999991</c:v>
                </c:pt>
                <c:pt idx="115">
                  <c:v>85.454545459999991</c:v>
                </c:pt>
                <c:pt idx="116">
                  <c:v>85.454545459999991</c:v>
                </c:pt>
                <c:pt idx="117">
                  <c:v>85.454545459999991</c:v>
                </c:pt>
                <c:pt idx="118">
                  <c:v>85.454545459999991</c:v>
                </c:pt>
                <c:pt idx="119">
                  <c:v>85.454545459999991</c:v>
                </c:pt>
                <c:pt idx="120">
                  <c:v>78.181818190000001</c:v>
                </c:pt>
                <c:pt idx="121">
                  <c:v>78.181818190000001</c:v>
                </c:pt>
                <c:pt idx="122">
                  <c:v>78.181818190000001</c:v>
                </c:pt>
                <c:pt idx="123">
                  <c:v>78.181818190000001</c:v>
                </c:pt>
                <c:pt idx="124">
                  <c:v>78.181818190000001</c:v>
                </c:pt>
                <c:pt idx="125">
                  <c:v>78.181818190000001</c:v>
                </c:pt>
                <c:pt idx="126">
                  <c:v>78.181818190000001</c:v>
                </c:pt>
                <c:pt idx="127">
                  <c:v>78.181818190000001</c:v>
                </c:pt>
                <c:pt idx="128">
                  <c:v>78.181818190000001</c:v>
                </c:pt>
                <c:pt idx="129">
                  <c:v>78.181818190000001</c:v>
                </c:pt>
                <c:pt idx="130">
                  <c:v>78.181818190000001</c:v>
                </c:pt>
                <c:pt idx="131">
                  <c:v>78.181818190000001</c:v>
                </c:pt>
                <c:pt idx="132">
                  <c:v>78.181818190000001</c:v>
                </c:pt>
                <c:pt idx="133">
                  <c:v>78.181818190000001</c:v>
                </c:pt>
                <c:pt idx="134">
                  <c:v>78.181818190000001</c:v>
                </c:pt>
                <c:pt idx="135">
                  <c:v>78.181818190000001</c:v>
                </c:pt>
                <c:pt idx="136">
                  <c:v>78.181818190000001</c:v>
                </c:pt>
                <c:pt idx="137">
                  <c:v>78.181818190000001</c:v>
                </c:pt>
                <c:pt idx="138">
                  <c:v>78.181818190000001</c:v>
                </c:pt>
                <c:pt idx="139">
                  <c:v>78.181818190000001</c:v>
                </c:pt>
                <c:pt idx="140">
                  <c:v>78.181818190000001</c:v>
                </c:pt>
                <c:pt idx="141">
                  <c:v>78.181818190000001</c:v>
                </c:pt>
                <c:pt idx="142">
                  <c:v>78.181818190000001</c:v>
                </c:pt>
                <c:pt idx="143">
                  <c:v>78.181818190000001</c:v>
                </c:pt>
                <c:pt idx="144">
                  <c:v>78.181818190000001</c:v>
                </c:pt>
                <c:pt idx="145">
                  <c:v>78.181818190000001</c:v>
                </c:pt>
                <c:pt idx="146">
                  <c:v>78.181818190000001</c:v>
                </c:pt>
                <c:pt idx="147">
                  <c:v>78.181818190000001</c:v>
                </c:pt>
                <c:pt idx="148">
                  <c:v>78.181818190000001</c:v>
                </c:pt>
                <c:pt idx="149">
                  <c:v>78.181818190000001</c:v>
                </c:pt>
                <c:pt idx="150">
                  <c:v>78.181818190000001</c:v>
                </c:pt>
                <c:pt idx="151">
                  <c:v>78.181818190000001</c:v>
                </c:pt>
                <c:pt idx="152">
                  <c:v>78.181818190000001</c:v>
                </c:pt>
                <c:pt idx="153">
                  <c:v>78.181818190000001</c:v>
                </c:pt>
                <c:pt idx="154">
                  <c:v>78.181818190000001</c:v>
                </c:pt>
                <c:pt idx="155">
                  <c:v>78.181818190000001</c:v>
                </c:pt>
                <c:pt idx="156">
                  <c:v>78.181818190000001</c:v>
                </c:pt>
                <c:pt idx="157">
                  <c:v>78.181818190000001</c:v>
                </c:pt>
                <c:pt idx="158">
                  <c:v>78.181818190000001</c:v>
                </c:pt>
                <c:pt idx="159">
                  <c:v>78.181818190000001</c:v>
                </c:pt>
                <c:pt idx="160">
                  <c:v>70.909090919999997</c:v>
                </c:pt>
                <c:pt idx="161">
                  <c:v>70.909090919999997</c:v>
                </c:pt>
                <c:pt idx="162">
                  <c:v>70.909090919999997</c:v>
                </c:pt>
                <c:pt idx="163">
                  <c:v>70.909090919999997</c:v>
                </c:pt>
                <c:pt idx="164">
                  <c:v>70.909090919999997</c:v>
                </c:pt>
                <c:pt idx="165">
                  <c:v>70.909090919999997</c:v>
                </c:pt>
                <c:pt idx="166">
                  <c:v>70.909090919999997</c:v>
                </c:pt>
                <c:pt idx="167">
                  <c:v>70.909090919999997</c:v>
                </c:pt>
                <c:pt idx="168">
                  <c:v>70.909090919999997</c:v>
                </c:pt>
                <c:pt idx="169">
                  <c:v>70.909090919999997</c:v>
                </c:pt>
                <c:pt idx="170">
                  <c:v>70.909090919999997</c:v>
                </c:pt>
                <c:pt idx="171">
                  <c:v>70.909090919999997</c:v>
                </c:pt>
                <c:pt idx="172">
                  <c:v>70.909090919999997</c:v>
                </c:pt>
                <c:pt idx="173">
                  <c:v>70.909090919999997</c:v>
                </c:pt>
                <c:pt idx="174">
                  <c:v>70.909090919999997</c:v>
                </c:pt>
                <c:pt idx="175">
                  <c:v>70.909090919999997</c:v>
                </c:pt>
                <c:pt idx="176">
                  <c:v>70.909090919999997</c:v>
                </c:pt>
                <c:pt idx="177">
                  <c:v>70.909090919999997</c:v>
                </c:pt>
                <c:pt idx="178">
                  <c:v>70.909090919999997</c:v>
                </c:pt>
                <c:pt idx="179">
                  <c:v>70.909090919999997</c:v>
                </c:pt>
                <c:pt idx="180">
                  <c:v>70.909090919999997</c:v>
                </c:pt>
                <c:pt idx="181">
                  <c:v>70.909090919999997</c:v>
                </c:pt>
                <c:pt idx="182">
                  <c:v>70.909090919999997</c:v>
                </c:pt>
                <c:pt idx="183">
                  <c:v>70.909090919999997</c:v>
                </c:pt>
                <c:pt idx="184">
                  <c:v>70.909090919999997</c:v>
                </c:pt>
                <c:pt idx="185">
                  <c:v>70.909090919999997</c:v>
                </c:pt>
                <c:pt idx="186">
                  <c:v>70.909090919999997</c:v>
                </c:pt>
                <c:pt idx="187">
                  <c:v>70.909090919999997</c:v>
                </c:pt>
                <c:pt idx="188">
                  <c:v>70.909090919999997</c:v>
                </c:pt>
                <c:pt idx="189">
                  <c:v>70.909090919999997</c:v>
                </c:pt>
                <c:pt idx="190">
                  <c:v>70.909090919999997</c:v>
                </c:pt>
                <c:pt idx="191">
                  <c:v>70.909090919999997</c:v>
                </c:pt>
                <c:pt idx="192">
                  <c:v>70.909090919999997</c:v>
                </c:pt>
                <c:pt idx="193">
                  <c:v>70.909090919999997</c:v>
                </c:pt>
                <c:pt idx="194">
                  <c:v>70.909090919999997</c:v>
                </c:pt>
                <c:pt idx="195">
                  <c:v>70.909090919999997</c:v>
                </c:pt>
                <c:pt idx="196">
                  <c:v>70.909090919999997</c:v>
                </c:pt>
                <c:pt idx="197">
                  <c:v>70.909090919999997</c:v>
                </c:pt>
                <c:pt idx="198">
                  <c:v>70.909090919999997</c:v>
                </c:pt>
                <c:pt idx="199">
                  <c:v>70.909090919999997</c:v>
                </c:pt>
                <c:pt idx="200">
                  <c:v>63.636363650000007</c:v>
                </c:pt>
                <c:pt idx="201">
                  <c:v>63.636363650000007</c:v>
                </c:pt>
                <c:pt idx="202">
                  <c:v>63.636363650000007</c:v>
                </c:pt>
                <c:pt idx="203">
                  <c:v>63.636363650000007</c:v>
                </c:pt>
                <c:pt idx="204">
                  <c:v>63.636363650000007</c:v>
                </c:pt>
                <c:pt idx="205">
                  <c:v>63.636363650000007</c:v>
                </c:pt>
                <c:pt idx="206">
                  <c:v>63.636363650000007</c:v>
                </c:pt>
                <c:pt idx="207">
                  <c:v>63.636363650000007</c:v>
                </c:pt>
                <c:pt idx="208">
                  <c:v>63.636363650000007</c:v>
                </c:pt>
                <c:pt idx="209">
                  <c:v>63.636363650000007</c:v>
                </c:pt>
                <c:pt idx="210">
                  <c:v>63.636363650000007</c:v>
                </c:pt>
                <c:pt idx="211">
                  <c:v>63.636363650000007</c:v>
                </c:pt>
                <c:pt idx="212">
                  <c:v>63.636363650000007</c:v>
                </c:pt>
                <c:pt idx="213">
                  <c:v>63.636363650000007</c:v>
                </c:pt>
                <c:pt idx="214">
                  <c:v>63.636363650000007</c:v>
                </c:pt>
                <c:pt idx="215">
                  <c:v>63.636363650000007</c:v>
                </c:pt>
                <c:pt idx="216">
                  <c:v>63.636363650000007</c:v>
                </c:pt>
                <c:pt idx="217">
                  <c:v>63.636363650000007</c:v>
                </c:pt>
                <c:pt idx="218">
                  <c:v>63.636363650000007</c:v>
                </c:pt>
                <c:pt idx="219">
                  <c:v>63.636363650000007</c:v>
                </c:pt>
                <c:pt idx="220">
                  <c:v>63.636363650000007</c:v>
                </c:pt>
                <c:pt idx="221">
                  <c:v>63.636363650000007</c:v>
                </c:pt>
                <c:pt idx="222">
                  <c:v>63.636363650000007</c:v>
                </c:pt>
                <c:pt idx="223">
                  <c:v>63.636363650000007</c:v>
                </c:pt>
                <c:pt idx="224">
                  <c:v>63.636363650000007</c:v>
                </c:pt>
                <c:pt idx="225">
                  <c:v>63.636363650000007</c:v>
                </c:pt>
                <c:pt idx="226">
                  <c:v>63.636363650000007</c:v>
                </c:pt>
                <c:pt idx="227">
                  <c:v>63.636363650000007</c:v>
                </c:pt>
                <c:pt idx="228">
                  <c:v>63.636363650000007</c:v>
                </c:pt>
                <c:pt idx="229">
                  <c:v>63.636363650000007</c:v>
                </c:pt>
                <c:pt idx="230">
                  <c:v>63.636363650000007</c:v>
                </c:pt>
                <c:pt idx="231">
                  <c:v>63.636363650000007</c:v>
                </c:pt>
                <c:pt idx="232">
                  <c:v>63.636363650000007</c:v>
                </c:pt>
                <c:pt idx="233">
                  <c:v>63.636363650000007</c:v>
                </c:pt>
                <c:pt idx="234">
                  <c:v>63.636363650000007</c:v>
                </c:pt>
                <c:pt idx="235">
                  <c:v>63.636363650000007</c:v>
                </c:pt>
                <c:pt idx="236">
                  <c:v>63.636363650000007</c:v>
                </c:pt>
                <c:pt idx="237">
                  <c:v>63.636363650000007</c:v>
                </c:pt>
                <c:pt idx="238">
                  <c:v>63.636363650000007</c:v>
                </c:pt>
                <c:pt idx="239">
                  <c:v>63.636363650000007</c:v>
                </c:pt>
                <c:pt idx="240">
                  <c:v>56.363636380000003</c:v>
                </c:pt>
                <c:pt idx="241">
                  <c:v>56.363636380000003</c:v>
                </c:pt>
                <c:pt idx="242">
                  <c:v>56.363636380000003</c:v>
                </c:pt>
                <c:pt idx="243">
                  <c:v>56.363636380000003</c:v>
                </c:pt>
                <c:pt idx="244">
                  <c:v>56.363636380000003</c:v>
                </c:pt>
                <c:pt idx="245">
                  <c:v>56.363636380000003</c:v>
                </c:pt>
                <c:pt idx="246">
                  <c:v>56.363636380000003</c:v>
                </c:pt>
                <c:pt idx="247">
                  <c:v>56.363636380000003</c:v>
                </c:pt>
                <c:pt idx="248">
                  <c:v>56.363636380000003</c:v>
                </c:pt>
                <c:pt idx="249">
                  <c:v>56.363636380000003</c:v>
                </c:pt>
                <c:pt idx="250">
                  <c:v>56.363636380000003</c:v>
                </c:pt>
                <c:pt idx="251">
                  <c:v>56.363636380000003</c:v>
                </c:pt>
                <c:pt idx="252">
                  <c:v>56.363636380000003</c:v>
                </c:pt>
                <c:pt idx="253">
                  <c:v>56.363636380000003</c:v>
                </c:pt>
                <c:pt idx="254">
                  <c:v>56.363636380000003</c:v>
                </c:pt>
                <c:pt idx="255">
                  <c:v>56.363636380000003</c:v>
                </c:pt>
                <c:pt idx="256">
                  <c:v>56.363636380000003</c:v>
                </c:pt>
                <c:pt idx="257">
                  <c:v>56.363636380000003</c:v>
                </c:pt>
                <c:pt idx="258">
                  <c:v>56.363636380000003</c:v>
                </c:pt>
                <c:pt idx="259">
                  <c:v>56.363636380000003</c:v>
                </c:pt>
                <c:pt idx="260">
                  <c:v>56.363636380000003</c:v>
                </c:pt>
                <c:pt idx="261">
                  <c:v>56.363636380000003</c:v>
                </c:pt>
                <c:pt idx="262">
                  <c:v>56.363636380000003</c:v>
                </c:pt>
                <c:pt idx="263">
                  <c:v>56.363636380000003</c:v>
                </c:pt>
                <c:pt idx="264">
                  <c:v>56.363636380000003</c:v>
                </c:pt>
                <c:pt idx="265">
                  <c:v>56.363636380000003</c:v>
                </c:pt>
                <c:pt idx="266">
                  <c:v>56.363636380000003</c:v>
                </c:pt>
                <c:pt idx="267">
                  <c:v>56.363636380000003</c:v>
                </c:pt>
                <c:pt idx="268">
                  <c:v>56.363636380000003</c:v>
                </c:pt>
                <c:pt idx="269">
                  <c:v>56.363636380000003</c:v>
                </c:pt>
                <c:pt idx="270">
                  <c:v>56.363636380000003</c:v>
                </c:pt>
                <c:pt idx="271">
                  <c:v>56.363636380000003</c:v>
                </c:pt>
                <c:pt idx="272">
                  <c:v>56.363636380000003</c:v>
                </c:pt>
                <c:pt idx="273">
                  <c:v>56.363636380000003</c:v>
                </c:pt>
                <c:pt idx="274">
                  <c:v>56.363636380000003</c:v>
                </c:pt>
                <c:pt idx="275">
                  <c:v>56.363636380000003</c:v>
                </c:pt>
                <c:pt idx="276">
                  <c:v>56.363636380000003</c:v>
                </c:pt>
                <c:pt idx="277">
                  <c:v>56.363636380000003</c:v>
                </c:pt>
                <c:pt idx="278">
                  <c:v>56.363636380000003</c:v>
                </c:pt>
                <c:pt idx="279">
                  <c:v>56.363636380000003</c:v>
                </c:pt>
                <c:pt idx="280">
                  <c:v>49.090909110000005</c:v>
                </c:pt>
                <c:pt idx="281">
                  <c:v>49.090909110000005</c:v>
                </c:pt>
                <c:pt idx="282">
                  <c:v>49.090909110000005</c:v>
                </c:pt>
                <c:pt idx="283">
                  <c:v>49.090909110000005</c:v>
                </c:pt>
                <c:pt idx="284">
                  <c:v>49.090909110000005</c:v>
                </c:pt>
                <c:pt idx="285">
                  <c:v>49.090909110000005</c:v>
                </c:pt>
                <c:pt idx="286">
                  <c:v>49.090909110000005</c:v>
                </c:pt>
                <c:pt idx="287">
                  <c:v>49.090909110000005</c:v>
                </c:pt>
                <c:pt idx="288">
                  <c:v>49.090909110000005</c:v>
                </c:pt>
                <c:pt idx="289">
                  <c:v>49.090909110000005</c:v>
                </c:pt>
                <c:pt idx="290">
                  <c:v>49.090909110000005</c:v>
                </c:pt>
                <c:pt idx="291">
                  <c:v>49.090909110000005</c:v>
                </c:pt>
                <c:pt idx="292">
                  <c:v>49.090909110000005</c:v>
                </c:pt>
                <c:pt idx="293">
                  <c:v>49.090909110000005</c:v>
                </c:pt>
                <c:pt idx="294">
                  <c:v>49.090909110000005</c:v>
                </c:pt>
                <c:pt idx="295">
                  <c:v>49.090909110000005</c:v>
                </c:pt>
                <c:pt idx="296">
                  <c:v>49.090909110000005</c:v>
                </c:pt>
                <c:pt idx="297">
                  <c:v>49.090909110000005</c:v>
                </c:pt>
                <c:pt idx="298">
                  <c:v>49.090909110000005</c:v>
                </c:pt>
                <c:pt idx="299">
                  <c:v>49.090909110000005</c:v>
                </c:pt>
                <c:pt idx="300">
                  <c:v>49.090909110000005</c:v>
                </c:pt>
                <c:pt idx="301">
                  <c:v>49.090909110000005</c:v>
                </c:pt>
                <c:pt idx="302">
                  <c:v>49.090909110000005</c:v>
                </c:pt>
                <c:pt idx="303">
                  <c:v>49.090909110000005</c:v>
                </c:pt>
                <c:pt idx="304">
                  <c:v>49.090909110000005</c:v>
                </c:pt>
                <c:pt idx="305">
                  <c:v>49.090909110000005</c:v>
                </c:pt>
                <c:pt idx="306">
                  <c:v>49.090909110000005</c:v>
                </c:pt>
                <c:pt idx="307">
                  <c:v>49.090909110000005</c:v>
                </c:pt>
                <c:pt idx="308">
                  <c:v>49.090909110000005</c:v>
                </c:pt>
                <c:pt idx="309">
                  <c:v>49.090909110000005</c:v>
                </c:pt>
                <c:pt idx="310">
                  <c:v>49.090909110000005</c:v>
                </c:pt>
                <c:pt idx="311">
                  <c:v>49.090909110000005</c:v>
                </c:pt>
                <c:pt idx="312">
                  <c:v>49.090909110000005</c:v>
                </c:pt>
                <c:pt idx="313">
                  <c:v>49.090909110000005</c:v>
                </c:pt>
                <c:pt idx="314">
                  <c:v>49.090909110000005</c:v>
                </c:pt>
                <c:pt idx="315">
                  <c:v>49.090909110000005</c:v>
                </c:pt>
                <c:pt idx="316">
                  <c:v>49.090909110000005</c:v>
                </c:pt>
                <c:pt idx="317">
                  <c:v>49.090909110000005</c:v>
                </c:pt>
                <c:pt idx="318">
                  <c:v>49.090909110000005</c:v>
                </c:pt>
                <c:pt idx="319">
                  <c:v>49.090909110000005</c:v>
                </c:pt>
                <c:pt idx="320">
                  <c:v>41.818181840000001</c:v>
                </c:pt>
                <c:pt idx="321">
                  <c:v>41.818181840000001</c:v>
                </c:pt>
                <c:pt idx="322">
                  <c:v>41.818181840000001</c:v>
                </c:pt>
                <c:pt idx="323">
                  <c:v>41.818181840000001</c:v>
                </c:pt>
                <c:pt idx="324">
                  <c:v>41.818181840000001</c:v>
                </c:pt>
                <c:pt idx="325">
                  <c:v>41.818181840000001</c:v>
                </c:pt>
                <c:pt idx="326">
                  <c:v>41.818181840000001</c:v>
                </c:pt>
                <c:pt idx="327">
                  <c:v>41.818181840000001</c:v>
                </c:pt>
                <c:pt idx="328">
                  <c:v>41.818181840000001</c:v>
                </c:pt>
                <c:pt idx="329">
                  <c:v>41.818181840000001</c:v>
                </c:pt>
                <c:pt idx="330">
                  <c:v>41.818181840000001</c:v>
                </c:pt>
                <c:pt idx="331">
                  <c:v>41.818181840000001</c:v>
                </c:pt>
                <c:pt idx="332">
                  <c:v>41.818181840000001</c:v>
                </c:pt>
                <c:pt idx="333">
                  <c:v>41.818181840000001</c:v>
                </c:pt>
                <c:pt idx="334">
                  <c:v>41.818181840000001</c:v>
                </c:pt>
                <c:pt idx="335">
                  <c:v>41.818181840000001</c:v>
                </c:pt>
                <c:pt idx="336">
                  <c:v>41.818181840000001</c:v>
                </c:pt>
                <c:pt idx="337">
                  <c:v>41.818181840000001</c:v>
                </c:pt>
                <c:pt idx="338">
                  <c:v>41.818181840000001</c:v>
                </c:pt>
                <c:pt idx="339">
                  <c:v>41.818181840000001</c:v>
                </c:pt>
                <c:pt idx="340">
                  <c:v>41.818181840000001</c:v>
                </c:pt>
                <c:pt idx="341">
                  <c:v>41.818181840000001</c:v>
                </c:pt>
                <c:pt idx="342">
                  <c:v>41.818181840000001</c:v>
                </c:pt>
                <c:pt idx="343">
                  <c:v>41.818181840000001</c:v>
                </c:pt>
                <c:pt idx="344">
                  <c:v>41.818181840000001</c:v>
                </c:pt>
                <c:pt idx="345">
                  <c:v>41.818181840000001</c:v>
                </c:pt>
                <c:pt idx="346">
                  <c:v>41.818181840000001</c:v>
                </c:pt>
                <c:pt idx="347">
                  <c:v>41.818181840000001</c:v>
                </c:pt>
                <c:pt idx="348">
                  <c:v>41.818181840000001</c:v>
                </c:pt>
                <c:pt idx="349">
                  <c:v>41.818181840000001</c:v>
                </c:pt>
                <c:pt idx="350">
                  <c:v>41.818181840000001</c:v>
                </c:pt>
                <c:pt idx="351">
                  <c:v>41.818181840000001</c:v>
                </c:pt>
                <c:pt idx="352">
                  <c:v>41.818181840000001</c:v>
                </c:pt>
                <c:pt idx="353">
                  <c:v>41.818181840000001</c:v>
                </c:pt>
                <c:pt idx="354">
                  <c:v>41.818181840000001</c:v>
                </c:pt>
                <c:pt idx="355">
                  <c:v>41.818181840000001</c:v>
                </c:pt>
                <c:pt idx="356">
                  <c:v>41.818181840000001</c:v>
                </c:pt>
                <c:pt idx="357">
                  <c:v>41.818181840000001</c:v>
                </c:pt>
                <c:pt idx="358">
                  <c:v>41.818181840000001</c:v>
                </c:pt>
                <c:pt idx="359">
                  <c:v>41.818181840000001</c:v>
                </c:pt>
                <c:pt idx="360">
                  <c:v>34.545454570000004</c:v>
                </c:pt>
                <c:pt idx="361">
                  <c:v>34.545454570000004</c:v>
                </c:pt>
                <c:pt idx="362">
                  <c:v>34.545454570000004</c:v>
                </c:pt>
                <c:pt idx="363">
                  <c:v>34.545454570000004</c:v>
                </c:pt>
                <c:pt idx="364">
                  <c:v>34.545454570000004</c:v>
                </c:pt>
                <c:pt idx="365">
                  <c:v>34.545454570000004</c:v>
                </c:pt>
                <c:pt idx="366">
                  <c:v>34.545454570000004</c:v>
                </c:pt>
                <c:pt idx="367">
                  <c:v>34.545454570000004</c:v>
                </c:pt>
                <c:pt idx="368">
                  <c:v>34.545454570000004</c:v>
                </c:pt>
                <c:pt idx="369">
                  <c:v>34.545454570000004</c:v>
                </c:pt>
                <c:pt idx="370">
                  <c:v>34.545454570000004</c:v>
                </c:pt>
                <c:pt idx="371">
                  <c:v>34.545454570000004</c:v>
                </c:pt>
                <c:pt idx="372">
                  <c:v>34.545454570000004</c:v>
                </c:pt>
                <c:pt idx="373">
                  <c:v>34.545454570000004</c:v>
                </c:pt>
                <c:pt idx="374">
                  <c:v>34.545454570000004</c:v>
                </c:pt>
                <c:pt idx="375">
                  <c:v>34.545454570000004</c:v>
                </c:pt>
                <c:pt idx="376">
                  <c:v>34.545454570000004</c:v>
                </c:pt>
                <c:pt idx="377">
                  <c:v>34.545454570000004</c:v>
                </c:pt>
                <c:pt idx="378">
                  <c:v>34.545454570000004</c:v>
                </c:pt>
                <c:pt idx="379">
                  <c:v>34.545454570000004</c:v>
                </c:pt>
                <c:pt idx="380">
                  <c:v>34.545454570000004</c:v>
                </c:pt>
                <c:pt idx="381">
                  <c:v>34.545454570000004</c:v>
                </c:pt>
                <c:pt idx="382">
                  <c:v>34.545454570000004</c:v>
                </c:pt>
                <c:pt idx="383">
                  <c:v>34.545454570000004</c:v>
                </c:pt>
                <c:pt idx="384">
                  <c:v>34.545454570000004</c:v>
                </c:pt>
                <c:pt idx="385">
                  <c:v>34.545454570000004</c:v>
                </c:pt>
                <c:pt idx="386">
                  <c:v>34.545454570000004</c:v>
                </c:pt>
                <c:pt idx="387">
                  <c:v>34.545454570000004</c:v>
                </c:pt>
                <c:pt idx="388">
                  <c:v>34.545454570000004</c:v>
                </c:pt>
                <c:pt idx="389">
                  <c:v>34.545454570000004</c:v>
                </c:pt>
                <c:pt idx="390">
                  <c:v>34.545454570000004</c:v>
                </c:pt>
                <c:pt idx="391">
                  <c:v>34.545454570000004</c:v>
                </c:pt>
                <c:pt idx="392">
                  <c:v>34.545454570000004</c:v>
                </c:pt>
                <c:pt idx="393">
                  <c:v>34.545454570000004</c:v>
                </c:pt>
                <c:pt idx="394">
                  <c:v>34.545454570000004</c:v>
                </c:pt>
                <c:pt idx="395">
                  <c:v>34.545454570000004</c:v>
                </c:pt>
                <c:pt idx="396">
                  <c:v>34.545454570000004</c:v>
                </c:pt>
                <c:pt idx="397">
                  <c:v>34.545454570000004</c:v>
                </c:pt>
                <c:pt idx="398">
                  <c:v>34.545454570000004</c:v>
                </c:pt>
                <c:pt idx="399">
                  <c:v>34.545454570000004</c:v>
                </c:pt>
                <c:pt idx="400">
                  <c:v>27.2727273</c:v>
                </c:pt>
                <c:pt idx="401">
                  <c:v>27.2727273</c:v>
                </c:pt>
                <c:pt idx="402">
                  <c:v>27.2727273</c:v>
                </c:pt>
                <c:pt idx="403">
                  <c:v>27.2727273</c:v>
                </c:pt>
                <c:pt idx="404">
                  <c:v>27.2727273</c:v>
                </c:pt>
                <c:pt idx="405">
                  <c:v>27.2727273</c:v>
                </c:pt>
                <c:pt idx="406">
                  <c:v>27.2727273</c:v>
                </c:pt>
                <c:pt idx="407">
                  <c:v>27.2727273</c:v>
                </c:pt>
                <c:pt idx="408">
                  <c:v>27.2727273</c:v>
                </c:pt>
                <c:pt idx="409">
                  <c:v>27.2727273</c:v>
                </c:pt>
                <c:pt idx="410">
                  <c:v>27.2727273</c:v>
                </c:pt>
                <c:pt idx="411">
                  <c:v>27.2727273</c:v>
                </c:pt>
                <c:pt idx="412">
                  <c:v>27.2727273</c:v>
                </c:pt>
                <c:pt idx="413">
                  <c:v>27.2727273</c:v>
                </c:pt>
                <c:pt idx="414">
                  <c:v>27.2727273</c:v>
                </c:pt>
                <c:pt idx="415">
                  <c:v>27.2727273</c:v>
                </c:pt>
                <c:pt idx="416">
                  <c:v>27.2727273</c:v>
                </c:pt>
                <c:pt idx="417">
                  <c:v>27.2727273</c:v>
                </c:pt>
                <c:pt idx="418">
                  <c:v>27.2727273</c:v>
                </c:pt>
                <c:pt idx="419">
                  <c:v>27.2727273</c:v>
                </c:pt>
                <c:pt idx="420">
                  <c:v>27.2727273</c:v>
                </c:pt>
                <c:pt idx="421">
                  <c:v>27.2727273</c:v>
                </c:pt>
                <c:pt idx="422">
                  <c:v>27.2727273</c:v>
                </c:pt>
                <c:pt idx="423">
                  <c:v>27.2727273</c:v>
                </c:pt>
                <c:pt idx="424">
                  <c:v>27.2727273</c:v>
                </c:pt>
                <c:pt idx="425">
                  <c:v>27.2727273</c:v>
                </c:pt>
                <c:pt idx="426">
                  <c:v>27.2727273</c:v>
                </c:pt>
                <c:pt idx="427">
                  <c:v>27.2727273</c:v>
                </c:pt>
                <c:pt idx="428">
                  <c:v>27.2727273</c:v>
                </c:pt>
                <c:pt idx="429">
                  <c:v>27.2727273</c:v>
                </c:pt>
                <c:pt idx="430">
                  <c:v>27.2727273</c:v>
                </c:pt>
                <c:pt idx="431">
                  <c:v>27.2727273</c:v>
                </c:pt>
                <c:pt idx="432">
                  <c:v>27.2727273</c:v>
                </c:pt>
                <c:pt idx="433">
                  <c:v>27.2727273</c:v>
                </c:pt>
                <c:pt idx="434">
                  <c:v>27.2727273</c:v>
                </c:pt>
                <c:pt idx="435">
                  <c:v>27.2727273</c:v>
                </c:pt>
                <c:pt idx="436">
                  <c:v>27.2727273</c:v>
                </c:pt>
                <c:pt idx="437">
                  <c:v>27.2727273</c:v>
                </c:pt>
                <c:pt idx="438">
                  <c:v>27.2727273</c:v>
                </c:pt>
                <c:pt idx="439">
                  <c:v>27.2727273</c:v>
                </c:pt>
                <c:pt idx="440">
                  <c:v>20.000000029999999</c:v>
                </c:pt>
                <c:pt idx="441">
                  <c:v>20.000000029999999</c:v>
                </c:pt>
                <c:pt idx="442">
                  <c:v>20.000000029999999</c:v>
                </c:pt>
                <c:pt idx="443">
                  <c:v>20.000000029999999</c:v>
                </c:pt>
                <c:pt idx="444">
                  <c:v>20.000000029999999</c:v>
                </c:pt>
                <c:pt idx="445">
                  <c:v>20.000000029999999</c:v>
                </c:pt>
                <c:pt idx="446">
                  <c:v>20.000000029999999</c:v>
                </c:pt>
                <c:pt idx="447">
                  <c:v>20.000000029999999</c:v>
                </c:pt>
                <c:pt idx="448">
                  <c:v>20.000000029999999</c:v>
                </c:pt>
                <c:pt idx="449">
                  <c:v>20.000000029999999</c:v>
                </c:pt>
                <c:pt idx="450">
                  <c:v>20.000000029999999</c:v>
                </c:pt>
                <c:pt idx="451">
                  <c:v>20.000000029999999</c:v>
                </c:pt>
                <c:pt idx="452">
                  <c:v>20.000000029999999</c:v>
                </c:pt>
                <c:pt idx="453">
                  <c:v>20.000000029999999</c:v>
                </c:pt>
                <c:pt idx="454">
                  <c:v>20.000000029999999</c:v>
                </c:pt>
                <c:pt idx="455">
                  <c:v>20.000000029999999</c:v>
                </c:pt>
                <c:pt idx="456">
                  <c:v>20.000000029999999</c:v>
                </c:pt>
                <c:pt idx="457">
                  <c:v>20.000000029999999</c:v>
                </c:pt>
                <c:pt idx="458">
                  <c:v>20.000000029999999</c:v>
                </c:pt>
                <c:pt idx="459">
                  <c:v>20.000000029999999</c:v>
                </c:pt>
                <c:pt idx="460">
                  <c:v>20.000000029999999</c:v>
                </c:pt>
                <c:pt idx="461">
                  <c:v>20.000000029999999</c:v>
                </c:pt>
                <c:pt idx="462">
                  <c:v>20.000000029999999</c:v>
                </c:pt>
                <c:pt idx="463">
                  <c:v>20.000000029999999</c:v>
                </c:pt>
                <c:pt idx="464">
                  <c:v>20.000000029999999</c:v>
                </c:pt>
                <c:pt idx="465">
                  <c:v>20.000000029999999</c:v>
                </c:pt>
                <c:pt idx="466">
                  <c:v>20.000000029999999</c:v>
                </c:pt>
                <c:pt idx="467">
                  <c:v>20.000000029999999</c:v>
                </c:pt>
                <c:pt idx="468">
                  <c:v>20.000000029999999</c:v>
                </c:pt>
                <c:pt idx="469">
                  <c:v>20.000000029999999</c:v>
                </c:pt>
                <c:pt idx="470">
                  <c:v>20.000000029999999</c:v>
                </c:pt>
                <c:pt idx="471">
                  <c:v>20.000000029999999</c:v>
                </c:pt>
                <c:pt idx="472">
                  <c:v>20.000000029999999</c:v>
                </c:pt>
                <c:pt idx="473">
                  <c:v>20.000000029999999</c:v>
                </c:pt>
                <c:pt idx="474">
                  <c:v>20.000000029999999</c:v>
                </c:pt>
                <c:pt idx="475">
                  <c:v>20.000000029999999</c:v>
                </c:pt>
                <c:pt idx="476">
                  <c:v>20.000000029999999</c:v>
                </c:pt>
                <c:pt idx="477">
                  <c:v>20.000000029999999</c:v>
                </c:pt>
                <c:pt idx="478">
                  <c:v>20.000000029999999</c:v>
                </c:pt>
                <c:pt idx="479">
                  <c:v>20.000000029999999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Hárok1!$K$1</c:f>
              <c:strCache>
                <c:ptCount val="1"/>
                <c:pt idx="0">
                  <c:v>Rozloženie 2017</c:v>
                </c:pt>
              </c:strCache>
            </c:strRef>
          </c:tx>
          <c:spPr>
            <a:ln w="28575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Hárok1!$H$2:$H$481</c:f>
              <c:numCache>
                <c:formatCode>General</c:formatCode>
                <c:ptCount val="48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</c:numCache>
            </c:numRef>
          </c:cat>
          <c:val>
            <c:numRef>
              <c:f>Hárok1!$K$2:$K$481</c:f>
              <c:numCache>
                <c:formatCode>General</c:formatCode>
                <c:ptCount val="480"/>
                <c:pt idx="0">
                  <c:v>64.979702225542169</c:v>
                </c:pt>
                <c:pt idx="1">
                  <c:v>64.979702225542169</c:v>
                </c:pt>
                <c:pt idx="2">
                  <c:v>64.979702225542169</c:v>
                </c:pt>
                <c:pt idx="3">
                  <c:v>64.979702225542169</c:v>
                </c:pt>
                <c:pt idx="4">
                  <c:v>64.979702225542169</c:v>
                </c:pt>
                <c:pt idx="5">
                  <c:v>64.979702225542169</c:v>
                </c:pt>
                <c:pt idx="6">
                  <c:v>64.972501414981267</c:v>
                </c:pt>
                <c:pt idx="7">
                  <c:v>64.965300604420349</c:v>
                </c:pt>
                <c:pt idx="8">
                  <c:v>64.958099793859432</c:v>
                </c:pt>
                <c:pt idx="9">
                  <c:v>64.950898983298515</c:v>
                </c:pt>
                <c:pt idx="10">
                  <c:v>64.943698172737612</c:v>
                </c:pt>
                <c:pt idx="11">
                  <c:v>64.936497362176709</c:v>
                </c:pt>
                <c:pt idx="12">
                  <c:v>64.929296551615792</c:v>
                </c:pt>
                <c:pt idx="13">
                  <c:v>64.922095741054875</c:v>
                </c:pt>
                <c:pt idx="14">
                  <c:v>64.914894930493958</c:v>
                </c:pt>
                <c:pt idx="15">
                  <c:v>64.907694119933041</c:v>
                </c:pt>
                <c:pt idx="16">
                  <c:v>64.900493309372123</c:v>
                </c:pt>
                <c:pt idx="17">
                  <c:v>64.893292498811206</c:v>
                </c:pt>
                <c:pt idx="18">
                  <c:v>64.441038663314785</c:v>
                </c:pt>
                <c:pt idx="19">
                  <c:v>63.995985638379274</c:v>
                </c:pt>
                <c:pt idx="20">
                  <c:v>63.550932613443756</c:v>
                </c:pt>
                <c:pt idx="21">
                  <c:v>63.105879588508238</c:v>
                </c:pt>
                <c:pt idx="22">
                  <c:v>62.660826563572726</c:v>
                </c:pt>
                <c:pt idx="23">
                  <c:v>62.215773538637208</c:v>
                </c:pt>
                <c:pt idx="24">
                  <c:v>61.770720513701718</c:v>
                </c:pt>
                <c:pt idx="25">
                  <c:v>61.3256674887662</c:v>
                </c:pt>
                <c:pt idx="26">
                  <c:v>60.880614463830682</c:v>
                </c:pt>
                <c:pt idx="27">
                  <c:v>60.435561438895171</c:v>
                </c:pt>
                <c:pt idx="28">
                  <c:v>59.990508413959667</c:v>
                </c:pt>
                <c:pt idx="29">
                  <c:v>59.545455389024163</c:v>
                </c:pt>
                <c:pt idx="30">
                  <c:v>58.382638037427292</c:v>
                </c:pt>
                <c:pt idx="31">
                  <c:v>57.664873710765939</c:v>
                </c:pt>
                <c:pt idx="32">
                  <c:v>56.947109384104586</c:v>
                </c:pt>
                <c:pt idx="33">
                  <c:v>56.229345057443226</c:v>
                </c:pt>
                <c:pt idx="34">
                  <c:v>55.511580730781873</c:v>
                </c:pt>
                <c:pt idx="35">
                  <c:v>54.79381640412052</c:v>
                </c:pt>
                <c:pt idx="36">
                  <c:v>54.076052077459167</c:v>
                </c:pt>
                <c:pt idx="37">
                  <c:v>53.358287750797814</c:v>
                </c:pt>
                <c:pt idx="38">
                  <c:v>52.640523424136468</c:v>
                </c:pt>
                <c:pt idx="39">
                  <c:v>51.922759097475101</c:v>
                </c:pt>
                <c:pt idx="40">
                  <c:v>51.204994770813762</c:v>
                </c:pt>
                <c:pt idx="41">
                  <c:v>50.487230444152409</c:v>
                </c:pt>
                <c:pt idx="42">
                  <c:v>49.447710566507673</c:v>
                </c:pt>
                <c:pt idx="43">
                  <c:v>49.125955015524291</c:v>
                </c:pt>
                <c:pt idx="44">
                  <c:v>48.804199464540915</c:v>
                </c:pt>
                <c:pt idx="45">
                  <c:v>48.482443913557532</c:v>
                </c:pt>
                <c:pt idx="46">
                  <c:v>48.160688362574156</c:v>
                </c:pt>
                <c:pt idx="47">
                  <c:v>47.838932811590773</c:v>
                </c:pt>
                <c:pt idx="48">
                  <c:v>47.51717726060739</c:v>
                </c:pt>
                <c:pt idx="49">
                  <c:v>47.195421709624014</c:v>
                </c:pt>
                <c:pt idx="50">
                  <c:v>46.873666158640624</c:v>
                </c:pt>
                <c:pt idx="51">
                  <c:v>46.551910607657248</c:v>
                </c:pt>
                <c:pt idx="52">
                  <c:v>46.230155056673865</c:v>
                </c:pt>
                <c:pt idx="53">
                  <c:v>45.90839950569049</c:v>
                </c:pt>
                <c:pt idx="54">
                  <c:v>45.608548199885909</c:v>
                </c:pt>
                <c:pt idx="55">
                  <c:v>45.630452445064734</c:v>
                </c:pt>
                <c:pt idx="56">
                  <c:v>45.652356690243558</c:v>
                </c:pt>
                <c:pt idx="57">
                  <c:v>45.674260935422382</c:v>
                </c:pt>
                <c:pt idx="58">
                  <c:v>45.696165180601191</c:v>
                </c:pt>
                <c:pt idx="59">
                  <c:v>45.718069425780016</c:v>
                </c:pt>
                <c:pt idx="60">
                  <c:v>45.73997367095884</c:v>
                </c:pt>
                <c:pt idx="61">
                  <c:v>45.761877916137664</c:v>
                </c:pt>
                <c:pt idx="62">
                  <c:v>45.783782161316466</c:v>
                </c:pt>
                <c:pt idx="63">
                  <c:v>45.80568640649529</c:v>
                </c:pt>
                <c:pt idx="64">
                  <c:v>45.827590651674107</c:v>
                </c:pt>
                <c:pt idx="65">
                  <c:v>45.849494896852924</c:v>
                </c:pt>
                <c:pt idx="66">
                  <c:v>45.70079125875305</c:v>
                </c:pt>
                <c:pt idx="67">
                  <c:v>45.530183375474351</c:v>
                </c:pt>
                <c:pt idx="68">
                  <c:v>45.359575492195638</c:v>
                </c:pt>
                <c:pt idx="69">
                  <c:v>45.18896760891694</c:v>
                </c:pt>
                <c:pt idx="70">
                  <c:v>45.018359725638241</c:v>
                </c:pt>
                <c:pt idx="71">
                  <c:v>44.847751842359543</c:v>
                </c:pt>
                <c:pt idx="72">
                  <c:v>44.677143959080837</c:v>
                </c:pt>
                <c:pt idx="73">
                  <c:v>44.506536075802131</c:v>
                </c:pt>
                <c:pt idx="74">
                  <c:v>44.335928192523433</c:v>
                </c:pt>
                <c:pt idx="75">
                  <c:v>44.165320309244713</c:v>
                </c:pt>
                <c:pt idx="76">
                  <c:v>43.994712425966014</c:v>
                </c:pt>
                <c:pt idx="77">
                  <c:v>43.824104542687316</c:v>
                </c:pt>
                <c:pt idx="78">
                  <c:v>43.166120047542769</c:v>
                </c:pt>
                <c:pt idx="79">
                  <c:v>42.678743435676928</c:v>
                </c:pt>
                <c:pt idx="80">
                  <c:v>42.191366823811101</c:v>
                </c:pt>
                <c:pt idx="81">
                  <c:v>41.703990211945261</c:v>
                </c:pt>
                <c:pt idx="82">
                  <c:v>41.216613600079427</c:v>
                </c:pt>
                <c:pt idx="83">
                  <c:v>40.729236988213593</c:v>
                </c:pt>
                <c:pt idx="84">
                  <c:v>40.241860376347752</c:v>
                </c:pt>
                <c:pt idx="85">
                  <c:v>39.754483764481911</c:v>
                </c:pt>
                <c:pt idx="86">
                  <c:v>39.267107152616077</c:v>
                </c:pt>
                <c:pt idx="87">
                  <c:v>38.779730540750244</c:v>
                </c:pt>
                <c:pt idx="88">
                  <c:v>38.292353928884403</c:v>
                </c:pt>
                <c:pt idx="89">
                  <c:v>37.804977317018576</c:v>
                </c:pt>
                <c:pt idx="90">
                  <c:v>36.657913538738882</c:v>
                </c:pt>
                <c:pt idx="91">
                  <c:v>35.998226372325028</c:v>
                </c:pt>
                <c:pt idx="92">
                  <c:v>35.338539205911175</c:v>
                </c:pt>
                <c:pt idx="93">
                  <c:v>34.678852039497322</c:v>
                </c:pt>
                <c:pt idx="94">
                  <c:v>34.019164873083469</c:v>
                </c:pt>
                <c:pt idx="95">
                  <c:v>33.359477706669615</c:v>
                </c:pt>
                <c:pt idx="96">
                  <c:v>32.699790540255769</c:v>
                </c:pt>
                <c:pt idx="97">
                  <c:v>32.040103373841916</c:v>
                </c:pt>
                <c:pt idx="98">
                  <c:v>31.38041620742807</c:v>
                </c:pt>
                <c:pt idx="99">
                  <c:v>30.720729041014216</c:v>
                </c:pt>
                <c:pt idx="100">
                  <c:v>30.061041874600363</c:v>
                </c:pt>
                <c:pt idx="101">
                  <c:v>29.401354708186517</c:v>
                </c:pt>
                <c:pt idx="102">
                  <c:v>28.868444254910759</c:v>
                </c:pt>
                <c:pt idx="103">
                  <c:v>28.995220968048859</c:v>
                </c:pt>
                <c:pt idx="104">
                  <c:v>29.121997681186951</c:v>
                </c:pt>
                <c:pt idx="105">
                  <c:v>29.248774394325043</c:v>
                </c:pt>
                <c:pt idx="106">
                  <c:v>29.375551107463142</c:v>
                </c:pt>
                <c:pt idx="107">
                  <c:v>29.502327820601238</c:v>
                </c:pt>
                <c:pt idx="108">
                  <c:v>29.629104533739337</c:v>
                </c:pt>
                <c:pt idx="109">
                  <c:v>29.755881246877426</c:v>
                </c:pt>
                <c:pt idx="110">
                  <c:v>29.882657960015525</c:v>
                </c:pt>
                <c:pt idx="111">
                  <c:v>30.009434673153613</c:v>
                </c:pt>
                <c:pt idx="112">
                  <c:v>30.136211386291713</c:v>
                </c:pt>
                <c:pt idx="113">
                  <c:v>30.262988099429805</c:v>
                </c:pt>
                <c:pt idx="114">
                  <c:v>30.025592344415781</c:v>
                </c:pt>
                <c:pt idx="115">
                  <c:v>29.661419876263651</c:v>
                </c:pt>
                <c:pt idx="116">
                  <c:v>29.297247408111527</c:v>
                </c:pt>
                <c:pt idx="117">
                  <c:v>28.933074939959397</c:v>
                </c:pt>
                <c:pt idx="118">
                  <c:v>28.568902471807277</c:v>
                </c:pt>
                <c:pt idx="119">
                  <c:v>28.204730003655147</c:v>
                </c:pt>
                <c:pt idx="120">
                  <c:v>27.840557535503024</c:v>
                </c:pt>
                <c:pt idx="121">
                  <c:v>27.4763850673509</c:v>
                </c:pt>
                <c:pt idx="122">
                  <c:v>27.112212599198781</c:v>
                </c:pt>
                <c:pt idx="123">
                  <c:v>26.74804013104665</c:v>
                </c:pt>
                <c:pt idx="124">
                  <c:v>26.383867662894527</c:v>
                </c:pt>
                <c:pt idx="125">
                  <c:v>26.019695194742404</c:v>
                </c:pt>
                <c:pt idx="126">
                  <c:v>25.389650048633378</c:v>
                </c:pt>
                <c:pt idx="127">
                  <c:v>25.123777370676482</c:v>
                </c:pt>
                <c:pt idx="128">
                  <c:v>24.857904692719586</c:v>
                </c:pt>
                <c:pt idx="129">
                  <c:v>24.592032014762687</c:v>
                </c:pt>
                <c:pt idx="130">
                  <c:v>24.326159336805791</c:v>
                </c:pt>
                <c:pt idx="131">
                  <c:v>24.060286658848892</c:v>
                </c:pt>
                <c:pt idx="132">
                  <c:v>23.794413980891996</c:v>
                </c:pt>
                <c:pt idx="133">
                  <c:v>23.528541302935093</c:v>
                </c:pt>
                <c:pt idx="134">
                  <c:v>23.262668624978197</c:v>
                </c:pt>
                <c:pt idx="135">
                  <c:v>22.996795947021297</c:v>
                </c:pt>
                <c:pt idx="136">
                  <c:v>22.730923269064395</c:v>
                </c:pt>
                <c:pt idx="137">
                  <c:v>22.465050591107495</c:v>
                </c:pt>
                <c:pt idx="138">
                  <c:v>21.98543459899517</c:v>
                </c:pt>
                <c:pt idx="139">
                  <c:v>21.771691284839743</c:v>
                </c:pt>
                <c:pt idx="140">
                  <c:v>21.557947970684314</c:v>
                </c:pt>
                <c:pt idx="141">
                  <c:v>21.344204656528884</c:v>
                </c:pt>
                <c:pt idx="142">
                  <c:v>21.130461342373458</c:v>
                </c:pt>
                <c:pt idx="143">
                  <c:v>20.916718028218028</c:v>
                </c:pt>
                <c:pt idx="144">
                  <c:v>20.702974714062599</c:v>
                </c:pt>
                <c:pt idx="145">
                  <c:v>20.489231399907169</c:v>
                </c:pt>
                <c:pt idx="146">
                  <c:v>20.275488085751743</c:v>
                </c:pt>
                <c:pt idx="147">
                  <c:v>20.061744771596313</c:v>
                </c:pt>
                <c:pt idx="148">
                  <c:v>19.848001457440883</c:v>
                </c:pt>
                <c:pt idx="149">
                  <c:v>19.63425814328545</c:v>
                </c:pt>
                <c:pt idx="150">
                  <c:v>19.27872703693955</c:v>
                </c:pt>
                <c:pt idx="151">
                  <c:v>19.136939244749072</c:v>
                </c:pt>
                <c:pt idx="152">
                  <c:v>18.995151452558602</c:v>
                </c:pt>
                <c:pt idx="153">
                  <c:v>18.853363660368124</c:v>
                </c:pt>
                <c:pt idx="154">
                  <c:v>18.711575868177651</c:v>
                </c:pt>
                <c:pt idx="155">
                  <c:v>18.569788075987177</c:v>
                </c:pt>
                <c:pt idx="156">
                  <c:v>18.428000283796703</c:v>
                </c:pt>
                <c:pt idx="157">
                  <c:v>18.286212491606229</c:v>
                </c:pt>
                <c:pt idx="158">
                  <c:v>18.144424699415758</c:v>
                </c:pt>
                <c:pt idx="159">
                  <c:v>18.002636907225284</c:v>
                </c:pt>
                <c:pt idx="160">
                  <c:v>17.86084911503481</c:v>
                </c:pt>
                <c:pt idx="161">
                  <c:v>17.719061322844336</c:v>
                </c:pt>
                <c:pt idx="162">
                  <c:v>17.476948568132872</c:v>
                </c:pt>
                <c:pt idx="163">
                  <c:v>17.376623605611879</c:v>
                </c:pt>
                <c:pt idx="164">
                  <c:v>17.27629864309089</c:v>
                </c:pt>
                <c:pt idx="165">
                  <c:v>17.1759736805699</c:v>
                </c:pt>
                <c:pt idx="166">
                  <c:v>17.075648718048907</c:v>
                </c:pt>
                <c:pt idx="167">
                  <c:v>16.975323755527917</c:v>
                </c:pt>
                <c:pt idx="168">
                  <c:v>16.874998793006927</c:v>
                </c:pt>
                <c:pt idx="169">
                  <c:v>16.774673830485938</c:v>
                </c:pt>
                <c:pt idx="170">
                  <c:v>16.674348867964948</c:v>
                </c:pt>
                <c:pt idx="171">
                  <c:v>16.574023905443955</c:v>
                </c:pt>
                <c:pt idx="172">
                  <c:v>16.473698942922965</c:v>
                </c:pt>
                <c:pt idx="173">
                  <c:v>16.373373980401976</c:v>
                </c:pt>
                <c:pt idx="174">
                  <c:v>16.162155022226489</c:v>
                </c:pt>
                <c:pt idx="175">
                  <c:v>16.051261026571996</c:v>
                </c:pt>
                <c:pt idx="176">
                  <c:v>15.940367030917505</c:v>
                </c:pt>
                <c:pt idx="177">
                  <c:v>15.829473035263012</c:v>
                </c:pt>
                <c:pt idx="178">
                  <c:v>15.718579039608519</c:v>
                </c:pt>
                <c:pt idx="179">
                  <c:v>15.607685043954026</c:v>
                </c:pt>
                <c:pt idx="180">
                  <c:v>15.496791048299533</c:v>
                </c:pt>
                <c:pt idx="181">
                  <c:v>15.38589705264504</c:v>
                </c:pt>
                <c:pt idx="182">
                  <c:v>15.275003056990547</c:v>
                </c:pt>
                <c:pt idx="183">
                  <c:v>15.164109061336054</c:v>
                </c:pt>
                <c:pt idx="184">
                  <c:v>15.053215065681561</c:v>
                </c:pt>
                <c:pt idx="185">
                  <c:v>14.94232107002707</c:v>
                </c:pt>
                <c:pt idx="186">
                  <c:v>14.781818188295961</c:v>
                </c:pt>
                <c:pt idx="187">
                  <c:v>14.732209302219342</c:v>
                </c:pt>
                <c:pt idx="188">
                  <c:v>14.682600416142725</c:v>
                </c:pt>
                <c:pt idx="189">
                  <c:v>14.632991530066105</c:v>
                </c:pt>
                <c:pt idx="190">
                  <c:v>14.583382643989488</c:v>
                </c:pt>
                <c:pt idx="191">
                  <c:v>14.533773757912869</c:v>
                </c:pt>
                <c:pt idx="192">
                  <c:v>14.484164871836247</c:v>
                </c:pt>
                <c:pt idx="193">
                  <c:v>14.434555985759628</c:v>
                </c:pt>
                <c:pt idx="194">
                  <c:v>14.384947099683007</c:v>
                </c:pt>
                <c:pt idx="195">
                  <c:v>14.335338213606391</c:v>
                </c:pt>
                <c:pt idx="196">
                  <c:v>14.285729327529767</c:v>
                </c:pt>
                <c:pt idx="197">
                  <c:v>14.236120441453146</c:v>
                </c:pt>
                <c:pt idx="198">
                  <c:v>14.159334781106894</c:v>
                </c:pt>
                <c:pt idx="199">
                  <c:v>14.132158006837258</c:v>
                </c:pt>
                <c:pt idx="200">
                  <c:v>14.104981232567622</c:v>
                </c:pt>
                <c:pt idx="201">
                  <c:v>14.077804458297988</c:v>
                </c:pt>
                <c:pt idx="202">
                  <c:v>14.050627684028353</c:v>
                </c:pt>
                <c:pt idx="203">
                  <c:v>14.023450909758717</c:v>
                </c:pt>
                <c:pt idx="204">
                  <c:v>13.996274135489085</c:v>
                </c:pt>
                <c:pt idx="205">
                  <c:v>13.969097361219449</c:v>
                </c:pt>
                <c:pt idx="206">
                  <c:v>13.941920586949813</c:v>
                </c:pt>
                <c:pt idx="207">
                  <c:v>13.914743812680181</c:v>
                </c:pt>
                <c:pt idx="208">
                  <c:v>13.887567038410545</c:v>
                </c:pt>
                <c:pt idx="209">
                  <c:v>13.860390264140909</c:v>
                </c:pt>
                <c:pt idx="210">
                  <c:v>13.823454175323812</c:v>
                </c:pt>
                <c:pt idx="211">
                  <c:v>13.813694860776348</c:v>
                </c:pt>
                <c:pt idx="212">
                  <c:v>13.803935546228885</c:v>
                </c:pt>
                <c:pt idx="213">
                  <c:v>13.794176231681424</c:v>
                </c:pt>
                <c:pt idx="214">
                  <c:v>13.78441691713396</c:v>
                </c:pt>
                <c:pt idx="215">
                  <c:v>13.774657602586499</c:v>
                </c:pt>
                <c:pt idx="216">
                  <c:v>13.764898288039035</c:v>
                </c:pt>
                <c:pt idx="217">
                  <c:v>13.755138973491574</c:v>
                </c:pt>
                <c:pt idx="218">
                  <c:v>13.74537965894411</c:v>
                </c:pt>
                <c:pt idx="219">
                  <c:v>13.735620344396649</c:v>
                </c:pt>
                <c:pt idx="220">
                  <c:v>13.725861029849188</c:v>
                </c:pt>
                <c:pt idx="221">
                  <c:v>13.716101715301726</c:v>
                </c:pt>
                <c:pt idx="222">
                  <c:v>13.680254682334384</c:v>
                </c:pt>
                <c:pt idx="223">
                  <c:v>13.654166963914502</c:v>
                </c:pt>
                <c:pt idx="224">
                  <c:v>13.628079245494623</c:v>
                </c:pt>
                <c:pt idx="225">
                  <c:v>13.601991527074745</c:v>
                </c:pt>
                <c:pt idx="226">
                  <c:v>13.575903808654866</c:v>
                </c:pt>
                <c:pt idx="227">
                  <c:v>13.549816090234984</c:v>
                </c:pt>
                <c:pt idx="228">
                  <c:v>13.523728371815105</c:v>
                </c:pt>
                <c:pt idx="229">
                  <c:v>13.497640653395223</c:v>
                </c:pt>
                <c:pt idx="230">
                  <c:v>13.471552934975344</c:v>
                </c:pt>
                <c:pt idx="231">
                  <c:v>13.445465216555464</c:v>
                </c:pt>
                <c:pt idx="232">
                  <c:v>13.419377498135582</c:v>
                </c:pt>
                <c:pt idx="233">
                  <c:v>13.393289779715703</c:v>
                </c:pt>
                <c:pt idx="234">
                  <c:v>13.32729541578346</c:v>
                </c:pt>
                <c:pt idx="235">
                  <c:v>13.2873887702711</c:v>
                </c:pt>
                <c:pt idx="236">
                  <c:v>13.247482124758738</c:v>
                </c:pt>
                <c:pt idx="237">
                  <c:v>13.207575479246378</c:v>
                </c:pt>
                <c:pt idx="238">
                  <c:v>13.167668833734018</c:v>
                </c:pt>
                <c:pt idx="239">
                  <c:v>13.127762188221654</c:v>
                </c:pt>
                <c:pt idx="240">
                  <c:v>13.087855542709292</c:v>
                </c:pt>
                <c:pt idx="241">
                  <c:v>13.047948897196932</c:v>
                </c:pt>
                <c:pt idx="242">
                  <c:v>13.008042251684572</c:v>
                </c:pt>
                <c:pt idx="243">
                  <c:v>12.96813560617221</c:v>
                </c:pt>
                <c:pt idx="244">
                  <c:v>12.928228960659849</c:v>
                </c:pt>
                <c:pt idx="245">
                  <c:v>12.888322315147487</c:v>
                </c:pt>
                <c:pt idx="246">
                  <c:v>12.823526937773893</c:v>
                </c:pt>
                <c:pt idx="247">
                  <c:v>12.79863820591266</c:v>
                </c:pt>
                <c:pt idx="248">
                  <c:v>12.773749474051426</c:v>
                </c:pt>
                <c:pt idx="249">
                  <c:v>12.748860742190191</c:v>
                </c:pt>
                <c:pt idx="250">
                  <c:v>12.723972010328957</c:v>
                </c:pt>
                <c:pt idx="251">
                  <c:v>12.699083278467723</c:v>
                </c:pt>
                <c:pt idx="252">
                  <c:v>12.67419454660649</c:v>
                </c:pt>
                <c:pt idx="253">
                  <c:v>12.649305814745256</c:v>
                </c:pt>
                <c:pt idx="254">
                  <c:v>12.624417082884024</c:v>
                </c:pt>
                <c:pt idx="255">
                  <c:v>12.599528351022787</c:v>
                </c:pt>
                <c:pt idx="256">
                  <c:v>12.574639619161553</c:v>
                </c:pt>
                <c:pt idx="257">
                  <c:v>12.54975088730032</c:v>
                </c:pt>
                <c:pt idx="258">
                  <c:v>12.512905152255252</c:v>
                </c:pt>
                <c:pt idx="259">
                  <c:v>12.500948149071414</c:v>
                </c:pt>
                <c:pt idx="260">
                  <c:v>12.48899114588758</c:v>
                </c:pt>
                <c:pt idx="261">
                  <c:v>12.477034142703742</c:v>
                </c:pt>
                <c:pt idx="262">
                  <c:v>12.465077139519906</c:v>
                </c:pt>
                <c:pt idx="263">
                  <c:v>12.45312013633607</c:v>
                </c:pt>
                <c:pt idx="264">
                  <c:v>12.441163133152235</c:v>
                </c:pt>
                <c:pt idx="265">
                  <c:v>12.429206129968398</c:v>
                </c:pt>
                <c:pt idx="266">
                  <c:v>12.417249126784561</c:v>
                </c:pt>
                <c:pt idx="267">
                  <c:v>12.405292123600725</c:v>
                </c:pt>
                <c:pt idx="268">
                  <c:v>12.393335120416889</c:v>
                </c:pt>
                <c:pt idx="269">
                  <c:v>12.381378117233053</c:v>
                </c:pt>
                <c:pt idx="270">
                  <c:v>12.348054426435837</c:v>
                </c:pt>
                <c:pt idx="271">
                  <c:v>12.326687738822461</c:v>
                </c:pt>
                <c:pt idx="272">
                  <c:v>12.305321051209086</c:v>
                </c:pt>
                <c:pt idx="273">
                  <c:v>12.283954363595708</c:v>
                </c:pt>
                <c:pt idx="274">
                  <c:v>12.262587675982333</c:v>
                </c:pt>
                <c:pt idx="275">
                  <c:v>12.241220988368957</c:v>
                </c:pt>
                <c:pt idx="276">
                  <c:v>12.21985430075558</c:v>
                </c:pt>
                <c:pt idx="277">
                  <c:v>12.198487613142204</c:v>
                </c:pt>
                <c:pt idx="278">
                  <c:v>12.177120925528829</c:v>
                </c:pt>
                <c:pt idx="279">
                  <c:v>12.155754237915453</c:v>
                </c:pt>
                <c:pt idx="280">
                  <c:v>12.134387550302076</c:v>
                </c:pt>
                <c:pt idx="281">
                  <c:v>12.1130208626887</c:v>
                </c:pt>
                <c:pt idx="282">
                  <c:v>12.080866327284664</c:v>
                </c:pt>
                <c:pt idx="283">
                  <c:v>12.070078479494004</c:v>
                </c:pt>
                <c:pt idx="284">
                  <c:v>12.059290631703346</c:v>
                </c:pt>
                <c:pt idx="285">
                  <c:v>12.048502783912689</c:v>
                </c:pt>
                <c:pt idx="286">
                  <c:v>12.037714936122031</c:v>
                </c:pt>
                <c:pt idx="287">
                  <c:v>12.026927088331373</c:v>
                </c:pt>
                <c:pt idx="288">
                  <c:v>12.016139240540715</c:v>
                </c:pt>
                <c:pt idx="289">
                  <c:v>12.005351392750056</c:v>
                </c:pt>
                <c:pt idx="290">
                  <c:v>11.994563544959396</c:v>
                </c:pt>
                <c:pt idx="291">
                  <c:v>11.98377569716874</c:v>
                </c:pt>
                <c:pt idx="292">
                  <c:v>11.972987849378082</c:v>
                </c:pt>
                <c:pt idx="293">
                  <c:v>11.962200001587425</c:v>
                </c:pt>
                <c:pt idx="294">
                  <c:v>11.911516008284179</c:v>
                </c:pt>
                <c:pt idx="295">
                  <c:v>11.871619862771594</c:v>
                </c:pt>
                <c:pt idx="296">
                  <c:v>11.831723717259008</c:v>
                </c:pt>
                <c:pt idx="297">
                  <c:v>11.791827571746422</c:v>
                </c:pt>
                <c:pt idx="298">
                  <c:v>11.751931426233837</c:v>
                </c:pt>
                <c:pt idx="299">
                  <c:v>11.712035280721247</c:v>
                </c:pt>
                <c:pt idx="300">
                  <c:v>11.67213913520866</c:v>
                </c:pt>
                <c:pt idx="301">
                  <c:v>11.632242989696074</c:v>
                </c:pt>
                <c:pt idx="302">
                  <c:v>11.592346844183487</c:v>
                </c:pt>
                <c:pt idx="303">
                  <c:v>11.552450698670899</c:v>
                </c:pt>
                <c:pt idx="304">
                  <c:v>11.512554553158314</c:v>
                </c:pt>
                <c:pt idx="305">
                  <c:v>11.472658407645724</c:v>
                </c:pt>
                <c:pt idx="306">
                  <c:v>11.386703604247602</c:v>
                </c:pt>
                <c:pt idx="307">
                  <c:v>11.340644946362065</c:v>
                </c:pt>
                <c:pt idx="308">
                  <c:v>11.29458628847653</c:v>
                </c:pt>
                <c:pt idx="309">
                  <c:v>11.248527630590994</c:v>
                </c:pt>
                <c:pt idx="310">
                  <c:v>11.202468972705461</c:v>
                </c:pt>
                <c:pt idx="311">
                  <c:v>11.156410314819926</c:v>
                </c:pt>
                <c:pt idx="312">
                  <c:v>11.110351656934391</c:v>
                </c:pt>
                <c:pt idx="313">
                  <c:v>11.064292999048858</c:v>
                </c:pt>
                <c:pt idx="314">
                  <c:v>11.018234341163323</c:v>
                </c:pt>
                <c:pt idx="315">
                  <c:v>10.97217568327779</c:v>
                </c:pt>
                <c:pt idx="316">
                  <c:v>10.926117025392255</c:v>
                </c:pt>
                <c:pt idx="317">
                  <c:v>10.88005836750672</c:v>
                </c:pt>
                <c:pt idx="318">
                  <c:v>10.802130218714376</c:v>
                </c:pt>
                <c:pt idx="319">
                  <c:v>10.770260727807571</c:v>
                </c:pt>
                <c:pt idx="320">
                  <c:v>10.738391236900762</c:v>
                </c:pt>
                <c:pt idx="321">
                  <c:v>10.706521745993957</c:v>
                </c:pt>
                <c:pt idx="322">
                  <c:v>10.674652255087148</c:v>
                </c:pt>
                <c:pt idx="323">
                  <c:v>10.642782764180343</c:v>
                </c:pt>
                <c:pt idx="324">
                  <c:v>10.610913273273534</c:v>
                </c:pt>
                <c:pt idx="325">
                  <c:v>10.579043782366728</c:v>
                </c:pt>
                <c:pt idx="326">
                  <c:v>10.547174291459919</c:v>
                </c:pt>
                <c:pt idx="327">
                  <c:v>10.515304800553112</c:v>
                </c:pt>
                <c:pt idx="328">
                  <c:v>10.483435309646305</c:v>
                </c:pt>
                <c:pt idx="329">
                  <c:v>10.451565818739498</c:v>
                </c:pt>
                <c:pt idx="330">
                  <c:v>10.359754698786595</c:v>
                </c:pt>
                <c:pt idx="331">
                  <c:v>10.299813069740498</c:v>
                </c:pt>
                <c:pt idx="332">
                  <c:v>10.239871440694404</c:v>
                </c:pt>
                <c:pt idx="333">
                  <c:v>10.179929811648309</c:v>
                </c:pt>
                <c:pt idx="334">
                  <c:v>10.11998818260221</c:v>
                </c:pt>
                <c:pt idx="335">
                  <c:v>10.060046553556115</c:v>
                </c:pt>
                <c:pt idx="336">
                  <c:v>10.000104924510017</c:v>
                </c:pt>
                <c:pt idx="337">
                  <c:v>9.9401632954639219</c:v>
                </c:pt>
                <c:pt idx="338">
                  <c:v>9.8802216664178264</c:v>
                </c:pt>
                <c:pt idx="339">
                  <c:v>9.8202800373717292</c:v>
                </c:pt>
                <c:pt idx="340">
                  <c:v>9.7603384083256355</c:v>
                </c:pt>
                <c:pt idx="341">
                  <c:v>9.70039677927954</c:v>
                </c:pt>
                <c:pt idx="342">
                  <c:v>9.5903427878536736</c:v>
                </c:pt>
                <c:pt idx="343">
                  <c:v>9.5402304254739079</c:v>
                </c:pt>
                <c:pt idx="344">
                  <c:v>9.4901180630941386</c:v>
                </c:pt>
                <c:pt idx="345">
                  <c:v>9.4400057007143694</c:v>
                </c:pt>
                <c:pt idx="346">
                  <c:v>9.3898933383346019</c:v>
                </c:pt>
                <c:pt idx="347">
                  <c:v>9.3397809759548327</c:v>
                </c:pt>
                <c:pt idx="348">
                  <c:v>9.2896686135750652</c:v>
                </c:pt>
                <c:pt idx="349">
                  <c:v>9.239556251195296</c:v>
                </c:pt>
                <c:pt idx="350">
                  <c:v>9.1894438888155285</c:v>
                </c:pt>
                <c:pt idx="351">
                  <c:v>9.1393315264357575</c:v>
                </c:pt>
                <c:pt idx="352">
                  <c:v>9.0892191640559901</c:v>
                </c:pt>
                <c:pt idx="353">
                  <c:v>9.0391068016762208</c:v>
                </c:pt>
                <c:pt idx="354">
                  <c:v>8.9166400581101222</c:v>
                </c:pt>
                <c:pt idx="355">
                  <c:v>8.8442856769237945</c:v>
                </c:pt>
                <c:pt idx="356">
                  <c:v>8.7719312957374651</c:v>
                </c:pt>
                <c:pt idx="357">
                  <c:v>8.6995769145511375</c:v>
                </c:pt>
                <c:pt idx="358">
                  <c:v>8.627222533364808</c:v>
                </c:pt>
                <c:pt idx="359">
                  <c:v>8.5548681521784804</c:v>
                </c:pt>
                <c:pt idx="360">
                  <c:v>8.4825137709921492</c:v>
                </c:pt>
                <c:pt idx="361">
                  <c:v>8.4101593898058216</c:v>
                </c:pt>
                <c:pt idx="362">
                  <c:v>8.3378050086194921</c:v>
                </c:pt>
                <c:pt idx="363">
                  <c:v>8.2654506274331645</c:v>
                </c:pt>
                <c:pt idx="364">
                  <c:v>8.1930962462468351</c:v>
                </c:pt>
                <c:pt idx="365">
                  <c:v>8.1207418650605074</c:v>
                </c:pt>
                <c:pt idx="366">
                  <c:v>7.9654999899238552</c:v>
                </c:pt>
                <c:pt idx="367">
                  <c:v>7.8826124959735306</c:v>
                </c:pt>
                <c:pt idx="368">
                  <c:v>7.799725002023207</c:v>
                </c:pt>
                <c:pt idx="369">
                  <c:v>7.7168375080728824</c:v>
                </c:pt>
                <c:pt idx="370">
                  <c:v>7.6339500141225578</c:v>
                </c:pt>
                <c:pt idx="371">
                  <c:v>7.5510625201722341</c:v>
                </c:pt>
                <c:pt idx="372">
                  <c:v>7.4681750262219095</c:v>
                </c:pt>
                <c:pt idx="373">
                  <c:v>7.3852875322715841</c:v>
                </c:pt>
                <c:pt idx="374">
                  <c:v>7.3024000383212595</c:v>
                </c:pt>
                <c:pt idx="375">
                  <c:v>7.2195125443709349</c:v>
                </c:pt>
                <c:pt idx="376">
                  <c:v>7.1366250504206103</c:v>
                </c:pt>
                <c:pt idx="377">
                  <c:v>7.053737556470284</c:v>
                </c:pt>
                <c:pt idx="378">
                  <c:v>6.8691201023577273</c:v>
                </c:pt>
                <c:pt idx="379">
                  <c:v>6.7673901421954969</c:v>
                </c:pt>
                <c:pt idx="380">
                  <c:v>6.6656601820332648</c:v>
                </c:pt>
                <c:pt idx="381">
                  <c:v>6.5639302218710327</c:v>
                </c:pt>
                <c:pt idx="382">
                  <c:v>6.4622002617088006</c:v>
                </c:pt>
                <c:pt idx="383">
                  <c:v>6.3604703015465693</c:v>
                </c:pt>
                <c:pt idx="384">
                  <c:v>6.2587403413843372</c:v>
                </c:pt>
                <c:pt idx="385">
                  <c:v>6.157010381222106</c:v>
                </c:pt>
                <c:pt idx="386">
                  <c:v>6.0552804210598739</c:v>
                </c:pt>
                <c:pt idx="387">
                  <c:v>5.9535504608976417</c:v>
                </c:pt>
                <c:pt idx="388">
                  <c:v>5.8518205007354096</c:v>
                </c:pt>
                <c:pt idx="389">
                  <c:v>5.7500905405731784</c:v>
                </c:pt>
                <c:pt idx="390">
                  <c:v>5.561737749559116</c:v>
                </c:pt>
                <c:pt idx="391">
                  <c:v>5.4751149187072867</c:v>
                </c:pt>
                <c:pt idx="392">
                  <c:v>5.3884920878554574</c:v>
                </c:pt>
                <c:pt idx="393">
                  <c:v>5.3018692570036281</c:v>
                </c:pt>
                <c:pt idx="394">
                  <c:v>5.2152464261517988</c:v>
                </c:pt>
                <c:pt idx="395">
                  <c:v>5.1286235952999704</c:v>
                </c:pt>
                <c:pt idx="396">
                  <c:v>5.042000764448141</c:v>
                </c:pt>
                <c:pt idx="397">
                  <c:v>4.9553779335963117</c:v>
                </c:pt>
                <c:pt idx="398">
                  <c:v>4.8687551027444824</c:v>
                </c:pt>
                <c:pt idx="399">
                  <c:v>4.782132271892654</c:v>
                </c:pt>
                <c:pt idx="400">
                  <c:v>4.6955094410408247</c:v>
                </c:pt>
                <c:pt idx="401">
                  <c:v>4.6088866101889954</c:v>
                </c:pt>
                <c:pt idx="402">
                  <c:v>4.4565304212583676</c:v>
                </c:pt>
                <c:pt idx="403">
                  <c:v>4.3907970631795665</c:v>
                </c:pt>
                <c:pt idx="404">
                  <c:v>4.3250637051007663</c:v>
                </c:pt>
                <c:pt idx="405">
                  <c:v>4.2593303470219679</c:v>
                </c:pt>
                <c:pt idx="406">
                  <c:v>4.1935969889431668</c:v>
                </c:pt>
                <c:pt idx="407">
                  <c:v>4.1278636308643666</c:v>
                </c:pt>
                <c:pt idx="408">
                  <c:v>4.0621302727855673</c:v>
                </c:pt>
                <c:pt idx="409">
                  <c:v>3.9963969147067679</c:v>
                </c:pt>
                <c:pt idx="410">
                  <c:v>3.9306635566279677</c:v>
                </c:pt>
                <c:pt idx="411">
                  <c:v>3.8649301985491671</c:v>
                </c:pt>
                <c:pt idx="412">
                  <c:v>3.7991968404703682</c:v>
                </c:pt>
                <c:pt idx="413">
                  <c:v>3.7334634823915676</c:v>
                </c:pt>
                <c:pt idx="414">
                  <c:v>3.6094821099638823</c:v>
                </c:pt>
                <c:pt idx="415">
                  <c:v>3.5512340956149977</c:v>
                </c:pt>
                <c:pt idx="416">
                  <c:v>3.4929860812661118</c:v>
                </c:pt>
                <c:pt idx="417">
                  <c:v>3.4347380669172263</c:v>
                </c:pt>
                <c:pt idx="418">
                  <c:v>3.3764900525683412</c:v>
                </c:pt>
                <c:pt idx="419">
                  <c:v>3.3182420382194557</c:v>
                </c:pt>
                <c:pt idx="420">
                  <c:v>3.2599940238705702</c:v>
                </c:pt>
                <c:pt idx="421">
                  <c:v>3.2017460095216848</c:v>
                </c:pt>
                <c:pt idx="422">
                  <c:v>3.1434979951727997</c:v>
                </c:pt>
                <c:pt idx="423">
                  <c:v>3.0852499808239142</c:v>
                </c:pt>
                <c:pt idx="424">
                  <c:v>3.0270019664750292</c:v>
                </c:pt>
                <c:pt idx="425">
                  <c:v>2.9687539521261441</c:v>
                </c:pt>
                <c:pt idx="426">
                  <c:v>2.8614733316980709</c:v>
                </c:pt>
                <c:pt idx="427">
                  <c:v>2.8124407256188833</c:v>
                </c:pt>
                <c:pt idx="428">
                  <c:v>2.763408119539696</c:v>
                </c:pt>
                <c:pt idx="429">
                  <c:v>2.7143755134605088</c:v>
                </c:pt>
                <c:pt idx="430">
                  <c:v>2.6653429073813215</c:v>
                </c:pt>
                <c:pt idx="431">
                  <c:v>2.6163103013021343</c:v>
                </c:pt>
                <c:pt idx="432">
                  <c:v>2.5672776952229475</c:v>
                </c:pt>
                <c:pt idx="433">
                  <c:v>2.5182450891437598</c:v>
                </c:pt>
                <c:pt idx="434">
                  <c:v>2.4692124830645725</c:v>
                </c:pt>
                <c:pt idx="435">
                  <c:v>2.4201798769853857</c:v>
                </c:pt>
                <c:pt idx="436">
                  <c:v>2.3711472709061985</c:v>
                </c:pt>
                <c:pt idx="437">
                  <c:v>2.3221146648270108</c:v>
                </c:pt>
                <c:pt idx="438">
                  <c:v>2.2258735222950783</c:v>
                </c:pt>
                <c:pt idx="439">
                  <c:v>2.1786649858423339</c:v>
                </c:pt>
                <c:pt idx="440">
                  <c:v>2.1314564493895887</c:v>
                </c:pt>
                <c:pt idx="441">
                  <c:v>2.0842479129368439</c:v>
                </c:pt>
                <c:pt idx="442">
                  <c:v>2.0370393764840986</c:v>
                </c:pt>
                <c:pt idx="443">
                  <c:v>1.9898308400313536</c:v>
                </c:pt>
                <c:pt idx="444">
                  <c:v>1.9426223035786081</c:v>
                </c:pt>
                <c:pt idx="445">
                  <c:v>1.8954137671258635</c:v>
                </c:pt>
                <c:pt idx="446">
                  <c:v>1.8482052306731185</c:v>
                </c:pt>
                <c:pt idx="447">
                  <c:v>1.8009966942203735</c:v>
                </c:pt>
                <c:pt idx="448">
                  <c:v>1.7537881577676286</c:v>
                </c:pt>
                <c:pt idx="449">
                  <c:v>1.7065796213148836</c:v>
                </c:pt>
                <c:pt idx="450">
                  <c:v>1.6022970447450415</c:v>
                </c:pt>
                <c:pt idx="451">
                  <c:v>1.5452230046279445</c:v>
                </c:pt>
                <c:pt idx="452">
                  <c:v>1.4881489645108472</c:v>
                </c:pt>
                <c:pt idx="453">
                  <c:v>1.4310749243937502</c:v>
                </c:pt>
                <c:pt idx="454">
                  <c:v>1.3740008842766529</c:v>
                </c:pt>
                <c:pt idx="455">
                  <c:v>1.3169268441595559</c:v>
                </c:pt>
                <c:pt idx="456">
                  <c:v>1.2598528040424586</c:v>
                </c:pt>
                <c:pt idx="457">
                  <c:v>1.2027787639253618</c:v>
                </c:pt>
                <c:pt idx="458">
                  <c:v>1.1457047238082645</c:v>
                </c:pt>
                <c:pt idx="459">
                  <c:v>1.0886306836911674</c:v>
                </c:pt>
                <c:pt idx="460">
                  <c:v>1.0315566435740704</c:v>
                </c:pt>
                <c:pt idx="461">
                  <c:v>0.97448260345697324</c:v>
                </c:pt>
                <c:pt idx="462">
                  <c:v>0.88332655378315983</c:v>
                </c:pt>
                <c:pt idx="463">
                  <c:v>0.84924454422644347</c:v>
                </c:pt>
                <c:pt idx="464">
                  <c:v>0.8151625346697271</c:v>
                </c:pt>
                <c:pt idx="465">
                  <c:v>0.78108052511301074</c:v>
                </c:pt>
                <c:pt idx="466">
                  <c:v>0.74699851555629448</c:v>
                </c:pt>
                <c:pt idx="467">
                  <c:v>0.71291650599957812</c:v>
                </c:pt>
                <c:pt idx="468">
                  <c:v>0.67883449644286187</c:v>
                </c:pt>
                <c:pt idx="469">
                  <c:v>0.6447524868861455</c:v>
                </c:pt>
                <c:pt idx="470">
                  <c:v>0.61067047732942925</c:v>
                </c:pt>
                <c:pt idx="471">
                  <c:v>0.57658846777271289</c:v>
                </c:pt>
                <c:pt idx="472">
                  <c:v>0.54250645821599663</c:v>
                </c:pt>
                <c:pt idx="473">
                  <c:v>0.50842444865928038</c:v>
                </c:pt>
                <c:pt idx="474">
                  <c:v>0.47434243910256413</c:v>
                </c:pt>
                <c:pt idx="475">
                  <c:v>0.47434243910256413</c:v>
                </c:pt>
                <c:pt idx="476">
                  <c:v>0.47434243910256413</c:v>
                </c:pt>
                <c:pt idx="477">
                  <c:v>0.47434243910256418</c:v>
                </c:pt>
                <c:pt idx="478">
                  <c:v>0.47434243910256418</c:v>
                </c:pt>
                <c:pt idx="479">
                  <c:v>0.47434243910256429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3657768"/>
        <c:axId val="273659336"/>
      </c:lineChart>
      <c:catAx>
        <c:axId val="2736577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k-SK"/>
                  <a:t>Počet mesiacov sporenia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k-S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273659336"/>
        <c:crosses val="autoZero"/>
        <c:auto val="1"/>
        <c:lblAlgn val="ctr"/>
        <c:lblOffset val="100"/>
        <c:tickLblSkip val="24"/>
        <c:noMultiLvlLbl val="0"/>
      </c:catAx>
      <c:valAx>
        <c:axId val="273659336"/>
        <c:scaling>
          <c:orientation val="minMax"/>
          <c:max val="10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k-SK" dirty="0"/>
                  <a:t>Časť majetku v </a:t>
                </a:r>
                <a:r>
                  <a:rPr lang="sk-SK" dirty="0" smtClean="0"/>
                  <a:t>akciách (v %)</a:t>
                </a:r>
                <a:endParaRPr lang="sk-S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sk-S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273657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8004002373266565"/>
          <c:y val="0.44374054509009164"/>
          <c:w val="0.27057129353083742"/>
          <c:h val="0.26933962368627978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+mj-lt"/>
              <a:ea typeface="+mn-ea"/>
              <a:cs typeface="+mn-cs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sk-SK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1"/>
          <c:tx>
            <c:strRef>
              <c:f>Hárok2!$AO$1</c:f>
              <c:strCache>
                <c:ptCount val="1"/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479"/>
            <c:invertIfNegative val="0"/>
            <c:bubble3D val="0"/>
            <c:spPr>
              <a:solidFill>
                <a:schemeClr val="tx1"/>
              </a:solidFill>
              <a:ln w="22225">
                <a:solidFill>
                  <a:schemeClr val="tx1"/>
                </a:solidFill>
              </a:ln>
              <a:effectLst/>
            </c:spPr>
          </c:dPt>
          <c:cat>
            <c:numRef>
              <c:f>Hárok2!$AL$2:$AL$661</c:f>
              <c:numCache>
                <c:formatCode>General</c:formatCode>
                <c:ptCount val="660"/>
                <c:pt idx="0">
                  <c:v>23</c:v>
                </c:pt>
                <c:pt idx="1">
                  <c:v>23</c:v>
                </c:pt>
                <c:pt idx="2">
                  <c:v>23</c:v>
                </c:pt>
                <c:pt idx="3">
                  <c:v>23</c:v>
                </c:pt>
                <c:pt idx="4">
                  <c:v>23</c:v>
                </c:pt>
                <c:pt idx="5">
                  <c:v>23</c:v>
                </c:pt>
                <c:pt idx="6">
                  <c:v>23</c:v>
                </c:pt>
                <c:pt idx="7">
                  <c:v>23</c:v>
                </c:pt>
                <c:pt idx="8">
                  <c:v>23</c:v>
                </c:pt>
                <c:pt idx="9">
                  <c:v>23</c:v>
                </c:pt>
                <c:pt idx="10">
                  <c:v>23</c:v>
                </c:pt>
                <c:pt idx="11">
                  <c:v>23</c:v>
                </c:pt>
                <c:pt idx="12">
                  <c:v>24</c:v>
                </c:pt>
                <c:pt idx="13">
                  <c:v>24</c:v>
                </c:pt>
                <c:pt idx="14">
                  <c:v>24</c:v>
                </c:pt>
                <c:pt idx="15">
                  <c:v>24</c:v>
                </c:pt>
                <c:pt idx="16">
                  <c:v>24</c:v>
                </c:pt>
                <c:pt idx="17">
                  <c:v>24</c:v>
                </c:pt>
                <c:pt idx="18">
                  <c:v>24</c:v>
                </c:pt>
                <c:pt idx="19">
                  <c:v>24</c:v>
                </c:pt>
                <c:pt idx="20">
                  <c:v>24</c:v>
                </c:pt>
                <c:pt idx="21">
                  <c:v>24</c:v>
                </c:pt>
                <c:pt idx="22">
                  <c:v>24</c:v>
                </c:pt>
                <c:pt idx="23">
                  <c:v>24</c:v>
                </c:pt>
                <c:pt idx="24">
                  <c:v>25</c:v>
                </c:pt>
                <c:pt idx="25">
                  <c:v>25</c:v>
                </c:pt>
                <c:pt idx="26">
                  <c:v>25</c:v>
                </c:pt>
                <c:pt idx="27">
                  <c:v>25</c:v>
                </c:pt>
                <c:pt idx="28">
                  <c:v>25</c:v>
                </c:pt>
                <c:pt idx="29">
                  <c:v>25</c:v>
                </c:pt>
                <c:pt idx="30">
                  <c:v>25</c:v>
                </c:pt>
                <c:pt idx="31">
                  <c:v>25</c:v>
                </c:pt>
                <c:pt idx="32">
                  <c:v>25</c:v>
                </c:pt>
                <c:pt idx="33">
                  <c:v>25</c:v>
                </c:pt>
                <c:pt idx="34">
                  <c:v>25</c:v>
                </c:pt>
                <c:pt idx="35">
                  <c:v>25</c:v>
                </c:pt>
                <c:pt idx="36">
                  <c:v>26</c:v>
                </c:pt>
                <c:pt idx="37">
                  <c:v>26</c:v>
                </c:pt>
                <c:pt idx="38">
                  <c:v>26</c:v>
                </c:pt>
                <c:pt idx="39">
                  <c:v>26</c:v>
                </c:pt>
                <c:pt idx="40">
                  <c:v>26</c:v>
                </c:pt>
                <c:pt idx="41">
                  <c:v>26</c:v>
                </c:pt>
                <c:pt idx="42">
                  <c:v>26</c:v>
                </c:pt>
                <c:pt idx="43">
                  <c:v>26</c:v>
                </c:pt>
                <c:pt idx="44">
                  <c:v>26</c:v>
                </c:pt>
                <c:pt idx="45">
                  <c:v>26</c:v>
                </c:pt>
                <c:pt idx="46">
                  <c:v>26</c:v>
                </c:pt>
                <c:pt idx="47">
                  <c:v>26</c:v>
                </c:pt>
                <c:pt idx="48">
                  <c:v>27</c:v>
                </c:pt>
                <c:pt idx="49">
                  <c:v>27</c:v>
                </c:pt>
                <c:pt idx="50">
                  <c:v>27</c:v>
                </c:pt>
                <c:pt idx="51">
                  <c:v>27</c:v>
                </c:pt>
                <c:pt idx="52">
                  <c:v>27</c:v>
                </c:pt>
                <c:pt idx="53">
                  <c:v>27</c:v>
                </c:pt>
                <c:pt idx="54">
                  <c:v>27</c:v>
                </c:pt>
                <c:pt idx="55">
                  <c:v>27</c:v>
                </c:pt>
                <c:pt idx="56">
                  <c:v>27</c:v>
                </c:pt>
                <c:pt idx="57">
                  <c:v>27</c:v>
                </c:pt>
                <c:pt idx="58">
                  <c:v>27</c:v>
                </c:pt>
                <c:pt idx="59">
                  <c:v>27</c:v>
                </c:pt>
                <c:pt idx="60">
                  <c:v>28</c:v>
                </c:pt>
                <c:pt idx="61">
                  <c:v>28</c:v>
                </c:pt>
                <c:pt idx="62">
                  <c:v>28</c:v>
                </c:pt>
                <c:pt idx="63">
                  <c:v>28</c:v>
                </c:pt>
                <c:pt idx="64">
                  <c:v>28</c:v>
                </c:pt>
                <c:pt idx="65">
                  <c:v>28</c:v>
                </c:pt>
                <c:pt idx="66">
                  <c:v>28</c:v>
                </c:pt>
                <c:pt idx="67">
                  <c:v>28</c:v>
                </c:pt>
                <c:pt idx="68">
                  <c:v>28</c:v>
                </c:pt>
                <c:pt idx="69">
                  <c:v>28</c:v>
                </c:pt>
                <c:pt idx="70">
                  <c:v>28</c:v>
                </c:pt>
                <c:pt idx="71">
                  <c:v>28</c:v>
                </c:pt>
                <c:pt idx="72">
                  <c:v>29</c:v>
                </c:pt>
                <c:pt idx="73">
                  <c:v>29</c:v>
                </c:pt>
                <c:pt idx="74">
                  <c:v>29</c:v>
                </c:pt>
                <c:pt idx="75">
                  <c:v>29</c:v>
                </c:pt>
                <c:pt idx="76">
                  <c:v>29</c:v>
                </c:pt>
                <c:pt idx="77">
                  <c:v>29</c:v>
                </c:pt>
                <c:pt idx="78">
                  <c:v>29</c:v>
                </c:pt>
                <c:pt idx="79">
                  <c:v>29</c:v>
                </c:pt>
                <c:pt idx="80">
                  <c:v>29</c:v>
                </c:pt>
                <c:pt idx="81">
                  <c:v>29</c:v>
                </c:pt>
                <c:pt idx="82">
                  <c:v>29</c:v>
                </c:pt>
                <c:pt idx="83">
                  <c:v>29</c:v>
                </c:pt>
                <c:pt idx="84">
                  <c:v>30</c:v>
                </c:pt>
                <c:pt idx="85">
                  <c:v>30</c:v>
                </c:pt>
                <c:pt idx="86">
                  <c:v>30</c:v>
                </c:pt>
                <c:pt idx="87">
                  <c:v>30</c:v>
                </c:pt>
                <c:pt idx="88">
                  <c:v>30</c:v>
                </c:pt>
                <c:pt idx="89">
                  <c:v>30</c:v>
                </c:pt>
                <c:pt idx="90">
                  <c:v>30</c:v>
                </c:pt>
                <c:pt idx="91">
                  <c:v>30</c:v>
                </c:pt>
                <c:pt idx="92">
                  <c:v>30</c:v>
                </c:pt>
                <c:pt idx="93">
                  <c:v>30</c:v>
                </c:pt>
                <c:pt idx="94">
                  <c:v>30</c:v>
                </c:pt>
                <c:pt idx="95">
                  <c:v>30</c:v>
                </c:pt>
                <c:pt idx="96">
                  <c:v>31</c:v>
                </c:pt>
                <c:pt idx="97">
                  <c:v>31</c:v>
                </c:pt>
                <c:pt idx="98">
                  <c:v>31</c:v>
                </c:pt>
                <c:pt idx="99">
                  <c:v>31</c:v>
                </c:pt>
                <c:pt idx="100">
                  <c:v>31</c:v>
                </c:pt>
                <c:pt idx="101">
                  <c:v>31</c:v>
                </c:pt>
                <c:pt idx="102">
                  <c:v>31</c:v>
                </c:pt>
                <c:pt idx="103">
                  <c:v>31</c:v>
                </c:pt>
                <c:pt idx="104">
                  <c:v>31</c:v>
                </c:pt>
                <c:pt idx="105">
                  <c:v>31</c:v>
                </c:pt>
                <c:pt idx="106">
                  <c:v>31</c:v>
                </c:pt>
                <c:pt idx="107">
                  <c:v>31</c:v>
                </c:pt>
                <c:pt idx="108">
                  <c:v>32</c:v>
                </c:pt>
                <c:pt idx="109">
                  <c:v>32</c:v>
                </c:pt>
                <c:pt idx="110">
                  <c:v>32</c:v>
                </c:pt>
                <c:pt idx="111">
                  <c:v>32</c:v>
                </c:pt>
                <c:pt idx="112">
                  <c:v>32</c:v>
                </c:pt>
                <c:pt idx="113">
                  <c:v>32</c:v>
                </c:pt>
                <c:pt idx="114">
                  <c:v>32</c:v>
                </c:pt>
                <c:pt idx="115">
                  <c:v>32</c:v>
                </c:pt>
                <c:pt idx="116">
                  <c:v>32</c:v>
                </c:pt>
                <c:pt idx="117">
                  <c:v>32</c:v>
                </c:pt>
                <c:pt idx="118">
                  <c:v>32</c:v>
                </c:pt>
                <c:pt idx="119">
                  <c:v>32</c:v>
                </c:pt>
                <c:pt idx="120">
                  <c:v>33</c:v>
                </c:pt>
                <c:pt idx="121">
                  <c:v>33</c:v>
                </c:pt>
                <c:pt idx="122">
                  <c:v>33</c:v>
                </c:pt>
                <c:pt idx="123">
                  <c:v>33</c:v>
                </c:pt>
                <c:pt idx="124">
                  <c:v>33</c:v>
                </c:pt>
                <c:pt idx="125">
                  <c:v>33</c:v>
                </c:pt>
                <c:pt idx="126">
                  <c:v>33</c:v>
                </c:pt>
                <c:pt idx="127">
                  <c:v>33</c:v>
                </c:pt>
                <c:pt idx="128">
                  <c:v>33</c:v>
                </c:pt>
                <c:pt idx="129">
                  <c:v>33</c:v>
                </c:pt>
                <c:pt idx="130">
                  <c:v>33</c:v>
                </c:pt>
                <c:pt idx="131">
                  <c:v>33</c:v>
                </c:pt>
                <c:pt idx="132">
                  <c:v>34</c:v>
                </c:pt>
                <c:pt idx="133">
                  <c:v>34</c:v>
                </c:pt>
                <c:pt idx="134">
                  <c:v>34</c:v>
                </c:pt>
                <c:pt idx="135">
                  <c:v>34</c:v>
                </c:pt>
                <c:pt idx="136">
                  <c:v>34</c:v>
                </c:pt>
                <c:pt idx="137">
                  <c:v>34</c:v>
                </c:pt>
                <c:pt idx="138">
                  <c:v>34</c:v>
                </c:pt>
                <c:pt idx="139">
                  <c:v>34</c:v>
                </c:pt>
                <c:pt idx="140">
                  <c:v>34</c:v>
                </c:pt>
                <c:pt idx="141">
                  <c:v>34</c:v>
                </c:pt>
                <c:pt idx="142">
                  <c:v>34</c:v>
                </c:pt>
                <c:pt idx="143">
                  <c:v>34</c:v>
                </c:pt>
                <c:pt idx="144">
                  <c:v>35</c:v>
                </c:pt>
                <c:pt idx="145">
                  <c:v>35</c:v>
                </c:pt>
                <c:pt idx="146">
                  <c:v>35</c:v>
                </c:pt>
                <c:pt idx="147">
                  <c:v>35</c:v>
                </c:pt>
                <c:pt idx="148">
                  <c:v>35</c:v>
                </c:pt>
                <c:pt idx="149">
                  <c:v>35</c:v>
                </c:pt>
                <c:pt idx="150">
                  <c:v>35</c:v>
                </c:pt>
                <c:pt idx="151">
                  <c:v>35</c:v>
                </c:pt>
                <c:pt idx="152">
                  <c:v>35</c:v>
                </c:pt>
                <c:pt idx="153">
                  <c:v>35</c:v>
                </c:pt>
                <c:pt idx="154">
                  <c:v>35</c:v>
                </c:pt>
                <c:pt idx="155">
                  <c:v>35</c:v>
                </c:pt>
                <c:pt idx="156">
                  <c:v>36</c:v>
                </c:pt>
                <c:pt idx="157">
                  <c:v>36</c:v>
                </c:pt>
                <c:pt idx="158">
                  <c:v>36</c:v>
                </c:pt>
                <c:pt idx="159">
                  <c:v>36</c:v>
                </c:pt>
                <c:pt idx="160">
                  <c:v>36</c:v>
                </c:pt>
                <c:pt idx="161">
                  <c:v>36</c:v>
                </c:pt>
                <c:pt idx="162">
                  <c:v>36</c:v>
                </c:pt>
                <c:pt idx="163">
                  <c:v>36</c:v>
                </c:pt>
                <c:pt idx="164">
                  <c:v>36</c:v>
                </c:pt>
                <c:pt idx="165">
                  <c:v>36</c:v>
                </c:pt>
                <c:pt idx="166">
                  <c:v>36</c:v>
                </c:pt>
                <c:pt idx="167">
                  <c:v>36</c:v>
                </c:pt>
                <c:pt idx="168">
                  <c:v>37</c:v>
                </c:pt>
                <c:pt idx="169">
                  <c:v>37</c:v>
                </c:pt>
                <c:pt idx="170">
                  <c:v>37</c:v>
                </c:pt>
                <c:pt idx="171">
                  <c:v>37</c:v>
                </c:pt>
                <c:pt idx="172">
                  <c:v>37</c:v>
                </c:pt>
                <c:pt idx="173">
                  <c:v>37</c:v>
                </c:pt>
                <c:pt idx="174">
                  <c:v>37</c:v>
                </c:pt>
                <c:pt idx="175">
                  <c:v>37</c:v>
                </c:pt>
                <c:pt idx="176">
                  <c:v>37</c:v>
                </c:pt>
                <c:pt idx="177">
                  <c:v>37</c:v>
                </c:pt>
                <c:pt idx="178">
                  <c:v>37</c:v>
                </c:pt>
                <c:pt idx="179">
                  <c:v>37</c:v>
                </c:pt>
                <c:pt idx="180">
                  <c:v>38</c:v>
                </c:pt>
                <c:pt idx="181">
                  <c:v>38</c:v>
                </c:pt>
                <c:pt idx="182">
                  <c:v>38</c:v>
                </c:pt>
                <c:pt idx="183">
                  <c:v>38</c:v>
                </c:pt>
                <c:pt idx="184">
                  <c:v>38</c:v>
                </c:pt>
                <c:pt idx="185">
                  <c:v>38</c:v>
                </c:pt>
                <c:pt idx="186">
                  <c:v>38</c:v>
                </c:pt>
                <c:pt idx="187">
                  <c:v>38</c:v>
                </c:pt>
                <c:pt idx="188">
                  <c:v>38</c:v>
                </c:pt>
                <c:pt idx="189">
                  <c:v>38</c:v>
                </c:pt>
                <c:pt idx="190">
                  <c:v>38</c:v>
                </c:pt>
                <c:pt idx="191">
                  <c:v>38</c:v>
                </c:pt>
                <c:pt idx="192">
                  <c:v>39</c:v>
                </c:pt>
                <c:pt idx="193">
                  <c:v>39</c:v>
                </c:pt>
                <c:pt idx="194">
                  <c:v>39</c:v>
                </c:pt>
                <c:pt idx="195">
                  <c:v>39</c:v>
                </c:pt>
                <c:pt idx="196">
                  <c:v>39</c:v>
                </c:pt>
                <c:pt idx="197">
                  <c:v>39</c:v>
                </c:pt>
                <c:pt idx="198">
                  <c:v>39</c:v>
                </c:pt>
                <c:pt idx="199">
                  <c:v>39</c:v>
                </c:pt>
                <c:pt idx="200">
                  <c:v>39</c:v>
                </c:pt>
                <c:pt idx="201">
                  <c:v>39</c:v>
                </c:pt>
                <c:pt idx="202">
                  <c:v>39</c:v>
                </c:pt>
                <c:pt idx="203">
                  <c:v>39</c:v>
                </c:pt>
                <c:pt idx="204">
                  <c:v>40</c:v>
                </c:pt>
                <c:pt idx="205">
                  <c:v>40</c:v>
                </c:pt>
                <c:pt idx="206">
                  <c:v>40</c:v>
                </c:pt>
                <c:pt idx="207">
                  <c:v>40</c:v>
                </c:pt>
                <c:pt idx="208">
                  <c:v>40</c:v>
                </c:pt>
                <c:pt idx="209">
                  <c:v>40</c:v>
                </c:pt>
                <c:pt idx="210">
                  <c:v>40</c:v>
                </c:pt>
                <c:pt idx="211">
                  <c:v>40</c:v>
                </c:pt>
                <c:pt idx="212">
                  <c:v>40</c:v>
                </c:pt>
                <c:pt idx="213">
                  <c:v>40</c:v>
                </c:pt>
                <c:pt idx="214">
                  <c:v>40</c:v>
                </c:pt>
                <c:pt idx="215">
                  <c:v>40</c:v>
                </c:pt>
                <c:pt idx="216">
                  <c:v>41</c:v>
                </c:pt>
                <c:pt idx="217">
                  <c:v>41</c:v>
                </c:pt>
                <c:pt idx="218">
                  <c:v>41</c:v>
                </c:pt>
                <c:pt idx="219">
                  <c:v>41</c:v>
                </c:pt>
                <c:pt idx="220">
                  <c:v>41</c:v>
                </c:pt>
                <c:pt idx="221">
                  <c:v>41</c:v>
                </c:pt>
                <c:pt idx="222">
                  <c:v>41</c:v>
                </c:pt>
                <c:pt idx="223">
                  <c:v>41</c:v>
                </c:pt>
                <c:pt idx="224">
                  <c:v>41</c:v>
                </c:pt>
                <c:pt idx="225">
                  <c:v>41</c:v>
                </c:pt>
                <c:pt idx="226">
                  <c:v>41</c:v>
                </c:pt>
                <c:pt idx="227">
                  <c:v>41</c:v>
                </c:pt>
                <c:pt idx="228">
                  <c:v>42</c:v>
                </c:pt>
                <c:pt idx="229">
                  <c:v>42</c:v>
                </c:pt>
                <c:pt idx="230">
                  <c:v>42</c:v>
                </c:pt>
                <c:pt idx="231">
                  <c:v>42</c:v>
                </c:pt>
                <c:pt idx="232">
                  <c:v>42</c:v>
                </c:pt>
                <c:pt idx="233">
                  <c:v>42</c:v>
                </c:pt>
                <c:pt idx="234">
                  <c:v>42</c:v>
                </c:pt>
                <c:pt idx="235">
                  <c:v>42</c:v>
                </c:pt>
                <c:pt idx="236">
                  <c:v>42</c:v>
                </c:pt>
                <c:pt idx="237">
                  <c:v>42</c:v>
                </c:pt>
                <c:pt idx="238">
                  <c:v>42</c:v>
                </c:pt>
                <c:pt idx="239">
                  <c:v>42</c:v>
                </c:pt>
                <c:pt idx="240">
                  <c:v>43</c:v>
                </c:pt>
                <c:pt idx="241">
                  <c:v>43</c:v>
                </c:pt>
                <c:pt idx="242">
                  <c:v>43</c:v>
                </c:pt>
                <c:pt idx="243">
                  <c:v>43</c:v>
                </c:pt>
                <c:pt idx="244">
                  <c:v>43</c:v>
                </c:pt>
                <c:pt idx="245">
                  <c:v>43</c:v>
                </c:pt>
                <c:pt idx="246">
                  <c:v>43</c:v>
                </c:pt>
                <c:pt idx="247">
                  <c:v>43</c:v>
                </c:pt>
                <c:pt idx="248">
                  <c:v>43</c:v>
                </c:pt>
                <c:pt idx="249">
                  <c:v>43</c:v>
                </c:pt>
                <c:pt idx="250">
                  <c:v>43</c:v>
                </c:pt>
                <c:pt idx="251">
                  <c:v>43</c:v>
                </c:pt>
                <c:pt idx="252">
                  <c:v>44</c:v>
                </c:pt>
                <c:pt idx="253">
                  <c:v>44</c:v>
                </c:pt>
                <c:pt idx="254">
                  <c:v>44</c:v>
                </c:pt>
                <c:pt idx="255">
                  <c:v>44</c:v>
                </c:pt>
                <c:pt idx="256">
                  <c:v>44</c:v>
                </c:pt>
                <c:pt idx="257">
                  <c:v>44</c:v>
                </c:pt>
                <c:pt idx="258">
                  <c:v>44</c:v>
                </c:pt>
                <c:pt idx="259">
                  <c:v>44</c:v>
                </c:pt>
                <c:pt idx="260">
                  <c:v>44</c:v>
                </c:pt>
                <c:pt idx="261">
                  <c:v>44</c:v>
                </c:pt>
                <c:pt idx="262">
                  <c:v>44</c:v>
                </c:pt>
                <c:pt idx="263">
                  <c:v>44</c:v>
                </c:pt>
                <c:pt idx="264">
                  <c:v>45</c:v>
                </c:pt>
                <c:pt idx="265">
                  <c:v>45</c:v>
                </c:pt>
                <c:pt idx="266">
                  <c:v>45</c:v>
                </c:pt>
                <c:pt idx="267">
                  <c:v>45</c:v>
                </c:pt>
                <c:pt idx="268">
                  <c:v>45</c:v>
                </c:pt>
                <c:pt idx="269">
                  <c:v>45</c:v>
                </c:pt>
                <c:pt idx="270">
                  <c:v>45</c:v>
                </c:pt>
                <c:pt idx="271">
                  <c:v>45</c:v>
                </c:pt>
                <c:pt idx="272">
                  <c:v>45</c:v>
                </c:pt>
                <c:pt idx="273">
                  <c:v>45</c:v>
                </c:pt>
                <c:pt idx="274">
                  <c:v>45</c:v>
                </c:pt>
                <c:pt idx="275">
                  <c:v>45</c:v>
                </c:pt>
                <c:pt idx="276">
                  <c:v>46</c:v>
                </c:pt>
                <c:pt idx="277">
                  <c:v>46</c:v>
                </c:pt>
                <c:pt idx="278">
                  <c:v>46</c:v>
                </c:pt>
                <c:pt idx="279">
                  <c:v>46</c:v>
                </c:pt>
                <c:pt idx="280">
                  <c:v>46</c:v>
                </c:pt>
                <c:pt idx="281">
                  <c:v>46</c:v>
                </c:pt>
                <c:pt idx="282">
                  <c:v>46</c:v>
                </c:pt>
                <c:pt idx="283">
                  <c:v>46</c:v>
                </c:pt>
                <c:pt idx="284">
                  <c:v>46</c:v>
                </c:pt>
                <c:pt idx="285">
                  <c:v>46</c:v>
                </c:pt>
                <c:pt idx="286">
                  <c:v>46</c:v>
                </c:pt>
                <c:pt idx="287">
                  <c:v>46</c:v>
                </c:pt>
                <c:pt idx="288">
                  <c:v>47</c:v>
                </c:pt>
                <c:pt idx="289">
                  <c:v>47</c:v>
                </c:pt>
                <c:pt idx="290">
                  <c:v>47</c:v>
                </c:pt>
                <c:pt idx="291">
                  <c:v>47</c:v>
                </c:pt>
                <c:pt idx="292">
                  <c:v>47</c:v>
                </c:pt>
                <c:pt idx="293">
                  <c:v>47</c:v>
                </c:pt>
                <c:pt idx="294">
                  <c:v>47</c:v>
                </c:pt>
                <c:pt idx="295">
                  <c:v>47</c:v>
                </c:pt>
                <c:pt idx="296">
                  <c:v>47</c:v>
                </c:pt>
                <c:pt idx="297">
                  <c:v>47</c:v>
                </c:pt>
                <c:pt idx="298">
                  <c:v>47</c:v>
                </c:pt>
                <c:pt idx="299">
                  <c:v>47</c:v>
                </c:pt>
                <c:pt idx="300">
                  <c:v>48</c:v>
                </c:pt>
                <c:pt idx="301">
                  <c:v>48</c:v>
                </c:pt>
                <c:pt idx="302">
                  <c:v>48</c:v>
                </c:pt>
                <c:pt idx="303">
                  <c:v>48</c:v>
                </c:pt>
                <c:pt idx="304">
                  <c:v>48</c:v>
                </c:pt>
                <c:pt idx="305">
                  <c:v>48</c:v>
                </c:pt>
                <c:pt idx="306">
                  <c:v>48</c:v>
                </c:pt>
                <c:pt idx="307">
                  <c:v>48</c:v>
                </c:pt>
                <c:pt idx="308">
                  <c:v>48</c:v>
                </c:pt>
                <c:pt idx="309">
                  <c:v>48</c:v>
                </c:pt>
                <c:pt idx="310">
                  <c:v>48</c:v>
                </c:pt>
                <c:pt idx="311">
                  <c:v>48</c:v>
                </c:pt>
                <c:pt idx="312">
                  <c:v>49</c:v>
                </c:pt>
                <c:pt idx="313">
                  <c:v>49</c:v>
                </c:pt>
                <c:pt idx="314">
                  <c:v>49</c:v>
                </c:pt>
                <c:pt idx="315">
                  <c:v>49</c:v>
                </c:pt>
                <c:pt idx="316">
                  <c:v>49</c:v>
                </c:pt>
                <c:pt idx="317">
                  <c:v>49</c:v>
                </c:pt>
                <c:pt idx="318">
                  <c:v>49</c:v>
                </c:pt>
                <c:pt idx="319">
                  <c:v>49</c:v>
                </c:pt>
                <c:pt idx="320">
                  <c:v>49</c:v>
                </c:pt>
                <c:pt idx="321">
                  <c:v>49</c:v>
                </c:pt>
                <c:pt idx="322">
                  <c:v>49</c:v>
                </c:pt>
                <c:pt idx="323">
                  <c:v>49</c:v>
                </c:pt>
                <c:pt idx="324">
                  <c:v>50</c:v>
                </c:pt>
                <c:pt idx="325">
                  <c:v>50</c:v>
                </c:pt>
                <c:pt idx="326">
                  <c:v>50</c:v>
                </c:pt>
                <c:pt idx="327">
                  <c:v>50</c:v>
                </c:pt>
                <c:pt idx="328">
                  <c:v>50</c:v>
                </c:pt>
                <c:pt idx="329">
                  <c:v>50</c:v>
                </c:pt>
                <c:pt idx="330">
                  <c:v>50</c:v>
                </c:pt>
                <c:pt idx="331">
                  <c:v>50</c:v>
                </c:pt>
                <c:pt idx="332">
                  <c:v>50</c:v>
                </c:pt>
                <c:pt idx="333">
                  <c:v>50</c:v>
                </c:pt>
                <c:pt idx="334">
                  <c:v>50</c:v>
                </c:pt>
                <c:pt idx="335">
                  <c:v>50</c:v>
                </c:pt>
                <c:pt idx="336">
                  <c:v>51</c:v>
                </c:pt>
                <c:pt idx="337">
                  <c:v>51</c:v>
                </c:pt>
                <c:pt idx="338">
                  <c:v>51</c:v>
                </c:pt>
                <c:pt idx="339">
                  <c:v>51</c:v>
                </c:pt>
                <c:pt idx="340">
                  <c:v>51</c:v>
                </c:pt>
                <c:pt idx="341">
                  <c:v>51</c:v>
                </c:pt>
                <c:pt idx="342">
                  <c:v>51</c:v>
                </c:pt>
                <c:pt idx="343">
                  <c:v>51</c:v>
                </c:pt>
                <c:pt idx="344">
                  <c:v>51</c:v>
                </c:pt>
                <c:pt idx="345">
                  <c:v>51</c:v>
                </c:pt>
                <c:pt idx="346">
                  <c:v>51</c:v>
                </c:pt>
                <c:pt idx="347">
                  <c:v>51</c:v>
                </c:pt>
                <c:pt idx="348">
                  <c:v>52</c:v>
                </c:pt>
                <c:pt idx="349">
                  <c:v>52</c:v>
                </c:pt>
                <c:pt idx="350">
                  <c:v>52</c:v>
                </c:pt>
                <c:pt idx="351">
                  <c:v>52</c:v>
                </c:pt>
                <c:pt idx="352">
                  <c:v>52</c:v>
                </c:pt>
                <c:pt idx="353">
                  <c:v>52</c:v>
                </c:pt>
                <c:pt idx="354">
                  <c:v>52</c:v>
                </c:pt>
                <c:pt idx="355">
                  <c:v>52</c:v>
                </c:pt>
                <c:pt idx="356">
                  <c:v>52</c:v>
                </c:pt>
                <c:pt idx="357">
                  <c:v>52</c:v>
                </c:pt>
                <c:pt idx="358">
                  <c:v>52</c:v>
                </c:pt>
                <c:pt idx="359">
                  <c:v>52</c:v>
                </c:pt>
                <c:pt idx="360">
                  <c:v>53</c:v>
                </c:pt>
                <c:pt idx="361">
                  <c:v>53</c:v>
                </c:pt>
                <c:pt idx="362">
                  <c:v>53</c:v>
                </c:pt>
                <c:pt idx="363">
                  <c:v>53</c:v>
                </c:pt>
                <c:pt idx="364">
                  <c:v>53</c:v>
                </c:pt>
                <c:pt idx="365">
                  <c:v>53</c:v>
                </c:pt>
                <c:pt idx="366">
                  <c:v>53</c:v>
                </c:pt>
                <c:pt idx="367">
                  <c:v>53</c:v>
                </c:pt>
                <c:pt idx="368">
                  <c:v>53</c:v>
                </c:pt>
                <c:pt idx="369">
                  <c:v>53</c:v>
                </c:pt>
                <c:pt idx="370">
                  <c:v>53</c:v>
                </c:pt>
                <c:pt idx="371">
                  <c:v>53</c:v>
                </c:pt>
                <c:pt idx="372">
                  <c:v>54</c:v>
                </c:pt>
                <c:pt idx="373">
                  <c:v>54</c:v>
                </c:pt>
                <c:pt idx="374">
                  <c:v>54</c:v>
                </c:pt>
                <c:pt idx="375">
                  <c:v>54</c:v>
                </c:pt>
                <c:pt idx="376">
                  <c:v>54</c:v>
                </c:pt>
                <c:pt idx="377">
                  <c:v>54</c:v>
                </c:pt>
                <c:pt idx="378">
                  <c:v>54</c:v>
                </c:pt>
                <c:pt idx="379">
                  <c:v>54</c:v>
                </c:pt>
                <c:pt idx="380">
                  <c:v>54</c:v>
                </c:pt>
                <c:pt idx="381">
                  <c:v>54</c:v>
                </c:pt>
                <c:pt idx="382">
                  <c:v>54</c:v>
                </c:pt>
                <c:pt idx="383">
                  <c:v>54</c:v>
                </c:pt>
                <c:pt idx="384">
                  <c:v>55</c:v>
                </c:pt>
                <c:pt idx="385">
                  <c:v>55</c:v>
                </c:pt>
                <c:pt idx="386">
                  <c:v>55</c:v>
                </c:pt>
                <c:pt idx="387">
                  <c:v>55</c:v>
                </c:pt>
                <c:pt idx="388">
                  <c:v>55</c:v>
                </c:pt>
                <c:pt idx="389">
                  <c:v>55</c:v>
                </c:pt>
                <c:pt idx="390">
                  <c:v>55</c:v>
                </c:pt>
                <c:pt idx="391">
                  <c:v>55</c:v>
                </c:pt>
                <c:pt idx="392">
                  <c:v>55</c:v>
                </c:pt>
                <c:pt idx="393">
                  <c:v>55</c:v>
                </c:pt>
                <c:pt idx="394">
                  <c:v>55</c:v>
                </c:pt>
                <c:pt idx="395">
                  <c:v>55</c:v>
                </c:pt>
                <c:pt idx="396">
                  <c:v>56</c:v>
                </c:pt>
                <c:pt idx="397">
                  <c:v>56</c:v>
                </c:pt>
                <c:pt idx="398">
                  <c:v>56</c:v>
                </c:pt>
                <c:pt idx="399">
                  <c:v>56</c:v>
                </c:pt>
                <c:pt idx="400">
                  <c:v>56</c:v>
                </c:pt>
                <c:pt idx="401">
                  <c:v>56</c:v>
                </c:pt>
                <c:pt idx="402">
                  <c:v>56</c:v>
                </c:pt>
                <c:pt idx="403">
                  <c:v>56</c:v>
                </c:pt>
                <c:pt idx="404">
                  <c:v>56</c:v>
                </c:pt>
                <c:pt idx="405">
                  <c:v>56</c:v>
                </c:pt>
                <c:pt idx="406">
                  <c:v>56</c:v>
                </c:pt>
                <c:pt idx="407">
                  <c:v>56</c:v>
                </c:pt>
                <c:pt idx="408">
                  <c:v>57</c:v>
                </c:pt>
                <c:pt idx="409">
                  <c:v>57</c:v>
                </c:pt>
                <c:pt idx="410">
                  <c:v>57</c:v>
                </c:pt>
                <c:pt idx="411">
                  <c:v>57</c:v>
                </c:pt>
                <c:pt idx="412">
                  <c:v>57</c:v>
                </c:pt>
                <c:pt idx="413">
                  <c:v>57</c:v>
                </c:pt>
                <c:pt idx="414">
                  <c:v>57</c:v>
                </c:pt>
                <c:pt idx="415">
                  <c:v>57</c:v>
                </c:pt>
                <c:pt idx="416">
                  <c:v>57</c:v>
                </c:pt>
                <c:pt idx="417">
                  <c:v>57</c:v>
                </c:pt>
                <c:pt idx="418">
                  <c:v>57</c:v>
                </c:pt>
                <c:pt idx="419">
                  <c:v>57</c:v>
                </c:pt>
                <c:pt idx="420">
                  <c:v>58</c:v>
                </c:pt>
                <c:pt idx="421">
                  <c:v>58</c:v>
                </c:pt>
                <c:pt idx="422">
                  <c:v>58</c:v>
                </c:pt>
                <c:pt idx="423">
                  <c:v>58</c:v>
                </c:pt>
                <c:pt idx="424">
                  <c:v>58</c:v>
                </c:pt>
                <c:pt idx="425">
                  <c:v>58</c:v>
                </c:pt>
                <c:pt idx="426">
                  <c:v>58</c:v>
                </c:pt>
                <c:pt idx="427">
                  <c:v>58</c:v>
                </c:pt>
                <c:pt idx="428">
                  <c:v>58</c:v>
                </c:pt>
                <c:pt idx="429">
                  <c:v>58</c:v>
                </c:pt>
                <c:pt idx="430">
                  <c:v>58</c:v>
                </c:pt>
                <c:pt idx="431">
                  <c:v>58</c:v>
                </c:pt>
                <c:pt idx="432">
                  <c:v>59</c:v>
                </c:pt>
                <c:pt idx="433">
                  <c:v>59</c:v>
                </c:pt>
                <c:pt idx="434">
                  <c:v>59</c:v>
                </c:pt>
                <c:pt idx="435">
                  <c:v>59</c:v>
                </c:pt>
                <c:pt idx="436">
                  <c:v>59</c:v>
                </c:pt>
                <c:pt idx="437">
                  <c:v>59</c:v>
                </c:pt>
                <c:pt idx="438">
                  <c:v>59</c:v>
                </c:pt>
                <c:pt idx="439">
                  <c:v>59</c:v>
                </c:pt>
                <c:pt idx="440">
                  <c:v>59</c:v>
                </c:pt>
                <c:pt idx="441">
                  <c:v>59</c:v>
                </c:pt>
                <c:pt idx="442">
                  <c:v>59</c:v>
                </c:pt>
                <c:pt idx="443">
                  <c:v>59</c:v>
                </c:pt>
                <c:pt idx="444">
                  <c:v>60</c:v>
                </c:pt>
                <c:pt idx="445">
                  <c:v>60</c:v>
                </c:pt>
                <c:pt idx="446">
                  <c:v>60</c:v>
                </c:pt>
                <c:pt idx="447">
                  <c:v>60</c:v>
                </c:pt>
                <c:pt idx="448">
                  <c:v>60</c:v>
                </c:pt>
                <c:pt idx="449">
                  <c:v>60</c:v>
                </c:pt>
                <c:pt idx="450">
                  <c:v>60</c:v>
                </c:pt>
                <c:pt idx="451">
                  <c:v>60</c:v>
                </c:pt>
                <c:pt idx="452">
                  <c:v>60</c:v>
                </c:pt>
                <c:pt idx="453">
                  <c:v>60</c:v>
                </c:pt>
                <c:pt idx="454">
                  <c:v>60</c:v>
                </c:pt>
                <c:pt idx="455">
                  <c:v>60</c:v>
                </c:pt>
                <c:pt idx="456">
                  <c:v>61</c:v>
                </c:pt>
                <c:pt idx="457">
                  <c:v>61</c:v>
                </c:pt>
                <c:pt idx="458">
                  <c:v>61</c:v>
                </c:pt>
                <c:pt idx="459">
                  <c:v>61</c:v>
                </c:pt>
                <c:pt idx="460">
                  <c:v>61</c:v>
                </c:pt>
                <c:pt idx="461">
                  <c:v>61</c:v>
                </c:pt>
                <c:pt idx="462">
                  <c:v>61</c:v>
                </c:pt>
                <c:pt idx="463">
                  <c:v>61</c:v>
                </c:pt>
                <c:pt idx="464">
                  <c:v>61</c:v>
                </c:pt>
                <c:pt idx="465">
                  <c:v>61</c:v>
                </c:pt>
                <c:pt idx="466">
                  <c:v>61</c:v>
                </c:pt>
                <c:pt idx="467">
                  <c:v>61</c:v>
                </c:pt>
                <c:pt idx="468">
                  <c:v>62</c:v>
                </c:pt>
                <c:pt idx="469">
                  <c:v>62</c:v>
                </c:pt>
                <c:pt idx="470">
                  <c:v>62</c:v>
                </c:pt>
                <c:pt idx="471">
                  <c:v>62</c:v>
                </c:pt>
                <c:pt idx="472">
                  <c:v>62</c:v>
                </c:pt>
                <c:pt idx="473">
                  <c:v>62</c:v>
                </c:pt>
                <c:pt idx="474">
                  <c:v>62</c:v>
                </c:pt>
                <c:pt idx="475">
                  <c:v>62</c:v>
                </c:pt>
                <c:pt idx="476">
                  <c:v>62</c:v>
                </c:pt>
                <c:pt idx="477">
                  <c:v>62</c:v>
                </c:pt>
                <c:pt idx="478">
                  <c:v>62</c:v>
                </c:pt>
                <c:pt idx="479">
                  <c:v>62</c:v>
                </c:pt>
                <c:pt idx="480">
                  <c:v>63</c:v>
                </c:pt>
                <c:pt idx="481">
                  <c:v>63</c:v>
                </c:pt>
                <c:pt idx="482">
                  <c:v>63</c:v>
                </c:pt>
                <c:pt idx="483">
                  <c:v>63</c:v>
                </c:pt>
                <c:pt idx="484">
                  <c:v>63</c:v>
                </c:pt>
                <c:pt idx="485">
                  <c:v>63</c:v>
                </c:pt>
                <c:pt idx="486">
                  <c:v>63</c:v>
                </c:pt>
                <c:pt idx="487">
                  <c:v>63</c:v>
                </c:pt>
                <c:pt idx="488">
                  <c:v>63</c:v>
                </c:pt>
                <c:pt idx="489">
                  <c:v>63</c:v>
                </c:pt>
                <c:pt idx="490">
                  <c:v>63</c:v>
                </c:pt>
                <c:pt idx="491">
                  <c:v>63</c:v>
                </c:pt>
                <c:pt idx="492">
                  <c:v>64</c:v>
                </c:pt>
                <c:pt idx="493">
                  <c:v>64</c:v>
                </c:pt>
                <c:pt idx="494">
                  <c:v>64</c:v>
                </c:pt>
                <c:pt idx="495">
                  <c:v>64</c:v>
                </c:pt>
                <c:pt idx="496">
                  <c:v>64</c:v>
                </c:pt>
                <c:pt idx="497">
                  <c:v>64</c:v>
                </c:pt>
                <c:pt idx="498">
                  <c:v>64</c:v>
                </c:pt>
                <c:pt idx="499">
                  <c:v>64</c:v>
                </c:pt>
                <c:pt idx="500">
                  <c:v>64</c:v>
                </c:pt>
                <c:pt idx="501">
                  <c:v>64</c:v>
                </c:pt>
                <c:pt idx="502">
                  <c:v>64</c:v>
                </c:pt>
                <c:pt idx="503">
                  <c:v>64</c:v>
                </c:pt>
                <c:pt idx="504">
                  <c:v>65</c:v>
                </c:pt>
                <c:pt idx="505">
                  <c:v>65</c:v>
                </c:pt>
                <c:pt idx="506">
                  <c:v>65</c:v>
                </c:pt>
                <c:pt idx="507">
                  <c:v>65</c:v>
                </c:pt>
                <c:pt idx="508">
                  <c:v>65</c:v>
                </c:pt>
                <c:pt idx="509">
                  <c:v>65</c:v>
                </c:pt>
                <c:pt idx="510">
                  <c:v>65</c:v>
                </c:pt>
                <c:pt idx="511">
                  <c:v>65</c:v>
                </c:pt>
                <c:pt idx="512">
                  <c:v>65</c:v>
                </c:pt>
                <c:pt idx="513">
                  <c:v>65</c:v>
                </c:pt>
                <c:pt idx="514">
                  <c:v>65</c:v>
                </c:pt>
                <c:pt idx="515">
                  <c:v>65</c:v>
                </c:pt>
                <c:pt idx="516">
                  <c:v>66</c:v>
                </c:pt>
                <c:pt idx="517">
                  <c:v>66</c:v>
                </c:pt>
                <c:pt idx="518">
                  <c:v>66</c:v>
                </c:pt>
                <c:pt idx="519">
                  <c:v>66</c:v>
                </c:pt>
                <c:pt idx="520">
                  <c:v>66</c:v>
                </c:pt>
                <c:pt idx="521">
                  <c:v>66</c:v>
                </c:pt>
                <c:pt idx="522">
                  <c:v>66</c:v>
                </c:pt>
                <c:pt idx="523">
                  <c:v>66</c:v>
                </c:pt>
                <c:pt idx="524">
                  <c:v>66</c:v>
                </c:pt>
                <c:pt idx="525">
                  <c:v>66</c:v>
                </c:pt>
                <c:pt idx="526">
                  <c:v>66</c:v>
                </c:pt>
                <c:pt idx="527">
                  <c:v>66</c:v>
                </c:pt>
                <c:pt idx="528">
                  <c:v>67</c:v>
                </c:pt>
                <c:pt idx="529">
                  <c:v>67</c:v>
                </c:pt>
                <c:pt idx="530">
                  <c:v>67</c:v>
                </c:pt>
                <c:pt idx="531">
                  <c:v>67</c:v>
                </c:pt>
                <c:pt idx="532">
                  <c:v>67</c:v>
                </c:pt>
                <c:pt idx="533">
                  <c:v>67</c:v>
                </c:pt>
                <c:pt idx="534">
                  <c:v>67</c:v>
                </c:pt>
                <c:pt idx="535">
                  <c:v>67</c:v>
                </c:pt>
                <c:pt idx="536">
                  <c:v>67</c:v>
                </c:pt>
                <c:pt idx="537">
                  <c:v>67</c:v>
                </c:pt>
                <c:pt idx="538">
                  <c:v>67</c:v>
                </c:pt>
                <c:pt idx="539">
                  <c:v>67</c:v>
                </c:pt>
                <c:pt idx="540">
                  <c:v>68</c:v>
                </c:pt>
                <c:pt idx="541">
                  <c:v>68</c:v>
                </c:pt>
                <c:pt idx="542">
                  <c:v>68</c:v>
                </c:pt>
                <c:pt idx="543">
                  <c:v>68</c:v>
                </c:pt>
                <c:pt idx="544">
                  <c:v>68</c:v>
                </c:pt>
                <c:pt idx="545">
                  <c:v>68</c:v>
                </c:pt>
                <c:pt idx="546">
                  <c:v>68</c:v>
                </c:pt>
                <c:pt idx="547">
                  <c:v>68</c:v>
                </c:pt>
                <c:pt idx="548">
                  <c:v>68</c:v>
                </c:pt>
                <c:pt idx="549">
                  <c:v>68</c:v>
                </c:pt>
                <c:pt idx="550">
                  <c:v>68</c:v>
                </c:pt>
                <c:pt idx="551">
                  <c:v>68</c:v>
                </c:pt>
                <c:pt idx="552">
                  <c:v>69</c:v>
                </c:pt>
                <c:pt idx="553">
                  <c:v>69</c:v>
                </c:pt>
                <c:pt idx="554">
                  <c:v>69</c:v>
                </c:pt>
                <c:pt idx="555">
                  <c:v>69</c:v>
                </c:pt>
                <c:pt idx="556">
                  <c:v>69</c:v>
                </c:pt>
                <c:pt idx="557">
                  <c:v>69</c:v>
                </c:pt>
                <c:pt idx="558">
                  <c:v>69</c:v>
                </c:pt>
                <c:pt idx="559">
                  <c:v>69</c:v>
                </c:pt>
                <c:pt idx="560">
                  <c:v>69</c:v>
                </c:pt>
                <c:pt idx="561">
                  <c:v>69</c:v>
                </c:pt>
                <c:pt idx="562">
                  <c:v>69</c:v>
                </c:pt>
                <c:pt idx="563">
                  <c:v>69</c:v>
                </c:pt>
                <c:pt idx="564">
                  <c:v>70</c:v>
                </c:pt>
                <c:pt idx="565">
                  <c:v>70</c:v>
                </c:pt>
                <c:pt idx="566">
                  <c:v>70</c:v>
                </c:pt>
                <c:pt idx="567">
                  <c:v>70</c:v>
                </c:pt>
                <c:pt idx="568">
                  <c:v>70</c:v>
                </c:pt>
                <c:pt idx="569">
                  <c:v>70</c:v>
                </c:pt>
                <c:pt idx="570">
                  <c:v>70</c:v>
                </c:pt>
                <c:pt idx="571">
                  <c:v>70</c:v>
                </c:pt>
                <c:pt idx="572">
                  <c:v>70</c:v>
                </c:pt>
                <c:pt idx="573">
                  <c:v>70</c:v>
                </c:pt>
                <c:pt idx="574">
                  <c:v>70</c:v>
                </c:pt>
                <c:pt idx="575">
                  <c:v>70</c:v>
                </c:pt>
                <c:pt idx="576">
                  <c:v>71</c:v>
                </c:pt>
                <c:pt idx="577">
                  <c:v>71</c:v>
                </c:pt>
                <c:pt idx="578">
                  <c:v>71</c:v>
                </c:pt>
                <c:pt idx="579">
                  <c:v>71</c:v>
                </c:pt>
                <c:pt idx="580">
                  <c:v>71</c:v>
                </c:pt>
                <c:pt idx="581">
                  <c:v>71</c:v>
                </c:pt>
                <c:pt idx="582">
                  <c:v>71</c:v>
                </c:pt>
                <c:pt idx="583">
                  <c:v>71</c:v>
                </c:pt>
                <c:pt idx="584">
                  <c:v>71</c:v>
                </c:pt>
                <c:pt idx="585">
                  <c:v>71</c:v>
                </c:pt>
                <c:pt idx="586">
                  <c:v>71</c:v>
                </c:pt>
                <c:pt idx="587">
                  <c:v>71</c:v>
                </c:pt>
                <c:pt idx="588">
                  <c:v>72</c:v>
                </c:pt>
                <c:pt idx="589">
                  <c:v>72</c:v>
                </c:pt>
                <c:pt idx="590">
                  <c:v>72</c:v>
                </c:pt>
                <c:pt idx="591">
                  <c:v>72</c:v>
                </c:pt>
                <c:pt idx="592">
                  <c:v>72</c:v>
                </c:pt>
                <c:pt idx="593">
                  <c:v>72</c:v>
                </c:pt>
                <c:pt idx="594">
                  <c:v>72</c:v>
                </c:pt>
                <c:pt idx="595">
                  <c:v>72</c:v>
                </c:pt>
                <c:pt idx="596">
                  <c:v>72</c:v>
                </c:pt>
                <c:pt idx="597">
                  <c:v>72</c:v>
                </c:pt>
                <c:pt idx="598">
                  <c:v>72</c:v>
                </c:pt>
                <c:pt idx="599">
                  <c:v>72</c:v>
                </c:pt>
                <c:pt idx="600">
                  <c:v>73</c:v>
                </c:pt>
                <c:pt idx="601">
                  <c:v>73</c:v>
                </c:pt>
                <c:pt idx="602">
                  <c:v>73</c:v>
                </c:pt>
                <c:pt idx="603">
                  <c:v>73</c:v>
                </c:pt>
                <c:pt idx="604">
                  <c:v>73</c:v>
                </c:pt>
                <c:pt idx="605">
                  <c:v>73</c:v>
                </c:pt>
                <c:pt idx="606">
                  <c:v>73</c:v>
                </c:pt>
                <c:pt idx="607">
                  <c:v>73</c:v>
                </c:pt>
                <c:pt idx="608">
                  <c:v>73</c:v>
                </c:pt>
                <c:pt idx="609">
                  <c:v>73</c:v>
                </c:pt>
                <c:pt idx="610">
                  <c:v>73</c:v>
                </c:pt>
                <c:pt idx="611">
                  <c:v>73</c:v>
                </c:pt>
                <c:pt idx="612">
                  <c:v>74</c:v>
                </c:pt>
                <c:pt idx="613">
                  <c:v>74</c:v>
                </c:pt>
                <c:pt idx="614">
                  <c:v>74</c:v>
                </c:pt>
                <c:pt idx="615">
                  <c:v>74</c:v>
                </c:pt>
                <c:pt idx="616">
                  <c:v>74</c:v>
                </c:pt>
                <c:pt idx="617">
                  <c:v>74</c:v>
                </c:pt>
                <c:pt idx="618">
                  <c:v>74</c:v>
                </c:pt>
                <c:pt idx="619">
                  <c:v>74</c:v>
                </c:pt>
                <c:pt idx="620">
                  <c:v>74</c:v>
                </c:pt>
                <c:pt idx="621">
                  <c:v>74</c:v>
                </c:pt>
                <c:pt idx="622">
                  <c:v>74</c:v>
                </c:pt>
                <c:pt idx="623">
                  <c:v>74</c:v>
                </c:pt>
                <c:pt idx="624">
                  <c:v>75</c:v>
                </c:pt>
                <c:pt idx="625">
                  <c:v>75</c:v>
                </c:pt>
                <c:pt idx="626">
                  <c:v>75</c:v>
                </c:pt>
                <c:pt idx="627">
                  <c:v>75</c:v>
                </c:pt>
                <c:pt idx="628">
                  <c:v>75</c:v>
                </c:pt>
                <c:pt idx="629">
                  <c:v>75</c:v>
                </c:pt>
                <c:pt idx="630">
                  <c:v>75</c:v>
                </c:pt>
                <c:pt idx="631">
                  <c:v>75</c:v>
                </c:pt>
                <c:pt idx="632">
                  <c:v>75</c:v>
                </c:pt>
                <c:pt idx="633">
                  <c:v>75</c:v>
                </c:pt>
                <c:pt idx="634">
                  <c:v>75</c:v>
                </c:pt>
                <c:pt idx="635">
                  <c:v>75</c:v>
                </c:pt>
                <c:pt idx="636">
                  <c:v>76</c:v>
                </c:pt>
                <c:pt idx="637">
                  <c:v>76</c:v>
                </c:pt>
                <c:pt idx="638">
                  <c:v>76</c:v>
                </c:pt>
                <c:pt idx="639">
                  <c:v>76</c:v>
                </c:pt>
                <c:pt idx="640">
                  <c:v>76</c:v>
                </c:pt>
                <c:pt idx="641">
                  <c:v>76</c:v>
                </c:pt>
                <c:pt idx="642">
                  <c:v>76</c:v>
                </c:pt>
                <c:pt idx="643">
                  <c:v>76</c:v>
                </c:pt>
                <c:pt idx="644">
                  <c:v>76</c:v>
                </c:pt>
                <c:pt idx="645">
                  <c:v>76</c:v>
                </c:pt>
                <c:pt idx="646">
                  <c:v>76</c:v>
                </c:pt>
                <c:pt idx="647">
                  <c:v>76</c:v>
                </c:pt>
                <c:pt idx="648">
                  <c:v>77</c:v>
                </c:pt>
                <c:pt idx="649">
                  <c:v>77</c:v>
                </c:pt>
                <c:pt idx="650">
                  <c:v>77</c:v>
                </c:pt>
                <c:pt idx="651">
                  <c:v>77</c:v>
                </c:pt>
                <c:pt idx="652">
                  <c:v>77</c:v>
                </c:pt>
                <c:pt idx="653">
                  <c:v>77</c:v>
                </c:pt>
                <c:pt idx="654">
                  <c:v>77</c:v>
                </c:pt>
                <c:pt idx="655">
                  <c:v>77</c:v>
                </c:pt>
                <c:pt idx="656">
                  <c:v>77</c:v>
                </c:pt>
                <c:pt idx="657">
                  <c:v>77</c:v>
                </c:pt>
                <c:pt idx="658">
                  <c:v>77</c:v>
                </c:pt>
                <c:pt idx="659">
                  <c:v>77</c:v>
                </c:pt>
              </c:numCache>
            </c:numRef>
          </c:cat>
          <c:val>
            <c:numRef>
              <c:f>Hárok2!$AO$2:$AO$661</c:f>
              <c:numCache>
                <c:formatCode>General</c:formatCode>
                <c:ptCount val="660"/>
                <c:pt idx="479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3660512"/>
        <c:axId val="273660904"/>
      </c:barChart>
      <c:lineChart>
        <c:grouping val="standard"/>
        <c:varyColors val="0"/>
        <c:ser>
          <c:idx val="0"/>
          <c:order val="0"/>
          <c:tx>
            <c:strRef>
              <c:f>Hárok2!$AM$1</c:f>
              <c:strCache>
                <c:ptCount val="1"/>
                <c:pt idx="0">
                  <c:v>Akumulačná stratégia</c:v>
                </c:pt>
              </c:strCache>
            </c:strRef>
          </c:tx>
          <c:spPr>
            <a:ln w="28575" cap="rnd">
              <a:solidFill>
                <a:srgbClr val="2C9ADC"/>
              </a:solidFill>
              <a:round/>
            </a:ln>
            <a:effectLst/>
          </c:spPr>
          <c:marker>
            <c:symbol val="none"/>
          </c:marker>
          <c:cat>
            <c:numRef>
              <c:f>Hárok2!$AL$2:$AL$661</c:f>
              <c:numCache>
                <c:formatCode>General</c:formatCode>
                <c:ptCount val="660"/>
                <c:pt idx="0">
                  <c:v>23</c:v>
                </c:pt>
                <c:pt idx="1">
                  <c:v>23</c:v>
                </c:pt>
                <c:pt idx="2">
                  <c:v>23</c:v>
                </c:pt>
                <c:pt idx="3">
                  <c:v>23</c:v>
                </c:pt>
                <c:pt idx="4">
                  <c:v>23</c:v>
                </c:pt>
                <c:pt idx="5">
                  <c:v>23</c:v>
                </c:pt>
                <c:pt idx="6">
                  <c:v>23</c:v>
                </c:pt>
                <c:pt idx="7">
                  <c:v>23</c:v>
                </c:pt>
                <c:pt idx="8">
                  <c:v>23</c:v>
                </c:pt>
                <c:pt idx="9">
                  <c:v>23</c:v>
                </c:pt>
                <c:pt idx="10">
                  <c:v>23</c:v>
                </c:pt>
                <c:pt idx="11">
                  <c:v>23</c:v>
                </c:pt>
                <c:pt idx="12">
                  <c:v>24</c:v>
                </c:pt>
                <c:pt idx="13">
                  <c:v>24</c:v>
                </c:pt>
                <c:pt idx="14">
                  <c:v>24</c:v>
                </c:pt>
                <c:pt idx="15">
                  <c:v>24</c:v>
                </c:pt>
                <c:pt idx="16">
                  <c:v>24</c:v>
                </c:pt>
                <c:pt idx="17">
                  <c:v>24</c:v>
                </c:pt>
                <c:pt idx="18">
                  <c:v>24</c:v>
                </c:pt>
                <c:pt idx="19">
                  <c:v>24</c:v>
                </c:pt>
                <c:pt idx="20">
                  <c:v>24</c:v>
                </c:pt>
                <c:pt idx="21">
                  <c:v>24</c:v>
                </c:pt>
                <c:pt idx="22">
                  <c:v>24</c:v>
                </c:pt>
                <c:pt idx="23">
                  <c:v>24</c:v>
                </c:pt>
                <c:pt idx="24">
                  <c:v>25</c:v>
                </c:pt>
                <c:pt idx="25">
                  <c:v>25</c:v>
                </c:pt>
                <c:pt idx="26">
                  <c:v>25</c:v>
                </c:pt>
                <c:pt idx="27">
                  <c:v>25</c:v>
                </c:pt>
                <c:pt idx="28">
                  <c:v>25</c:v>
                </c:pt>
                <c:pt idx="29">
                  <c:v>25</c:v>
                </c:pt>
                <c:pt idx="30">
                  <c:v>25</c:v>
                </c:pt>
                <c:pt idx="31">
                  <c:v>25</c:v>
                </c:pt>
                <c:pt idx="32">
                  <c:v>25</c:v>
                </c:pt>
                <c:pt idx="33">
                  <c:v>25</c:v>
                </c:pt>
                <c:pt idx="34">
                  <c:v>25</c:v>
                </c:pt>
                <c:pt idx="35">
                  <c:v>25</c:v>
                </c:pt>
                <c:pt idx="36">
                  <c:v>26</c:v>
                </c:pt>
                <c:pt idx="37">
                  <c:v>26</c:v>
                </c:pt>
                <c:pt idx="38">
                  <c:v>26</c:v>
                </c:pt>
                <c:pt idx="39">
                  <c:v>26</c:v>
                </c:pt>
                <c:pt idx="40">
                  <c:v>26</c:v>
                </c:pt>
                <c:pt idx="41">
                  <c:v>26</c:v>
                </c:pt>
                <c:pt idx="42">
                  <c:v>26</c:v>
                </c:pt>
                <c:pt idx="43">
                  <c:v>26</c:v>
                </c:pt>
                <c:pt idx="44">
                  <c:v>26</c:v>
                </c:pt>
                <c:pt idx="45">
                  <c:v>26</c:v>
                </c:pt>
                <c:pt idx="46">
                  <c:v>26</c:v>
                </c:pt>
                <c:pt idx="47">
                  <c:v>26</c:v>
                </c:pt>
                <c:pt idx="48">
                  <c:v>27</c:v>
                </c:pt>
                <c:pt idx="49">
                  <c:v>27</c:v>
                </c:pt>
                <c:pt idx="50">
                  <c:v>27</c:v>
                </c:pt>
                <c:pt idx="51">
                  <c:v>27</c:v>
                </c:pt>
                <c:pt idx="52">
                  <c:v>27</c:v>
                </c:pt>
                <c:pt idx="53">
                  <c:v>27</c:v>
                </c:pt>
                <c:pt idx="54">
                  <c:v>27</c:v>
                </c:pt>
                <c:pt idx="55">
                  <c:v>27</c:v>
                </c:pt>
                <c:pt idx="56">
                  <c:v>27</c:v>
                </c:pt>
                <c:pt idx="57">
                  <c:v>27</c:v>
                </c:pt>
                <c:pt idx="58">
                  <c:v>27</c:v>
                </c:pt>
                <c:pt idx="59">
                  <c:v>27</c:v>
                </c:pt>
                <c:pt idx="60">
                  <c:v>28</c:v>
                </c:pt>
                <c:pt idx="61">
                  <c:v>28</c:v>
                </c:pt>
                <c:pt idx="62">
                  <c:v>28</c:v>
                </c:pt>
                <c:pt idx="63">
                  <c:v>28</c:v>
                </c:pt>
                <c:pt idx="64">
                  <c:v>28</c:v>
                </c:pt>
                <c:pt idx="65">
                  <c:v>28</c:v>
                </c:pt>
                <c:pt idx="66">
                  <c:v>28</c:v>
                </c:pt>
                <c:pt idx="67">
                  <c:v>28</c:v>
                </c:pt>
                <c:pt idx="68">
                  <c:v>28</c:v>
                </c:pt>
                <c:pt idx="69">
                  <c:v>28</c:v>
                </c:pt>
                <c:pt idx="70">
                  <c:v>28</c:v>
                </c:pt>
                <c:pt idx="71">
                  <c:v>28</c:v>
                </c:pt>
                <c:pt idx="72">
                  <c:v>29</c:v>
                </c:pt>
                <c:pt idx="73">
                  <c:v>29</c:v>
                </c:pt>
                <c:pt idx="74">
                  <c:v>29</c:v>
                </c:pt>
                <c:pt idx="75">
                  <c:v>29</c:v>
                </c:pt>
                <c:pt idx="76">
                  <c:v>29</c:v>
                </c:pt>
                <c:pt idx="77">
                  <c:v>29</c:v>
                </c:pt>
                <c:pt idx="78">
                  <c:v>29</c:v>
                </c:pt>
                <c:pt idx="79">
                  <c:v>29</c:v>
                </c:pt>
                <c:pt idx="80">
                  <c:v>29</c:v>
                </c:pt>
                <c:pt idx="81">
                  <c:v>29</c:v>
                </c:pt>
                <c:pt idx="82">
                  <c:v>29</c:v>
                </c:pt>
                <c:pt idx="83">
                  <c:v>29</c:v>
                </c:pt>
                <c:pt idx="84">
                  <c:v>30</c:v>
                </c:pt>
                <c:pt idx="85">
                  <c:v>30</c:v>
                </c:pt>
                <c:pt idx="86">
                  <c:v>30</c:v>
                </c:pt>
                <c:pt idx="87">
                  <c:v>30</c:v>
                </c:pt>
                <c:pt idx="88">
                  <c:v>30</c:v>
                </c:pt>
                <c:pt idx="89">
                  <c:v>30</c:v>
                </c:pt>
                <c:pt idx="90">
                  <c:v>30</c:v>
                </c:pt>
                <c:pt idx="91">
                  <c:v>30</c:v>
                </c:pt>
                <c:pt idx="92">
                  <c:v>30</c:v>
                </c:pt>
                <c:pt idx="93">
                  <c:v>30</c:v>
                </c:pt>
                <c:pt idx="94">
                  <c:v>30</c:v>
                </c:pt>
                <c:pt idx="95">
                  <c:v>30</c:v>
                </c:pt>
                <c:pt idx="96">
                  <c:v>31</c:v>
                </c:pt>
                <c:pt idx="97">
                  <c:v>31</c:v>
                </c:pt>
                <c:pt idx="98">
                  <c:v>31</c:v>
                </c:pt>
                <c:pt idx="99">
                  <c:v>31</c:v>
                </c:pt>
                <c:pt idx="100">
                  <c:v>31</c:v>
                </c:pt>
                <c:pt idx="101">
                  <c:v>31</c:v>
                </c:pt>
                <c:pt idx="102">
                  <c:v>31</c:v>
                </c:pt>
                <c:pt idx="103">
                  <c:v>31</c:v>
                </c:pt>
                <c:pt idx="104">
                  <c:v>31</c:v>
                </c:pt>
                <c:pt idx="105">
                  <c:v>31</c:v>
                </c:pt>
                <c:pt idx="106">
                  <c:v>31</c:v>
                </c:pt>
                <c:pt idx="107">
                  <c:v>31</c:v>
                </c:pt>
                <c:pt idx="108">
                  <c:v>32</c:v>
                </c:pt>
                <c:pt idx="109">
                  <c:v>32</c:v>
                </c:pt>
                <c:pt idx="110">
                  <c:v>32</c:v>
                </c:pt>
                <c:pt idx="111">
                  <c:v>32</c:v>
                </c:pt>
                <c:pt idx="112">
                  <c:v>32</c:v>
                </c:pt>
                <c:pt idx="113">
                  <c:v>32</c:v>
                </c:pt>
                <c:pt idx="114">
                  <c:v>32</c:v>
                </c:pt>
                <c:pt idx="115">
                  <c:v>32</c:v>
                </c:pt>
                <c:pt idx="116">
                  <c:v>32</c:v>
                </c:pt>
                <c:pt idx="117">
                  <c:v>32</c:v>
                </c:pt>
                <c:pt idx="118">
                  <c:v>32</c:v>
                </c:pt>
                <c:pt idx="119">
                  <c:v>32</c:v>
                </c:pt>
                <c:pt idx="120">
                  <c:v>33</c:v>
                </c:pt>
                <c:pt idx="121">
                  <c:v>33</c:v>
                </c:pt>
                <c:pt idx="122">
                  <c:v>33</c:v>
                </c:pt>
                <c:pt idx="123">
                  <c:v>33</c:v>
                </c:pt>
                <c:pt idx="124">
                  <c:v>33</c:v>
                </c:pt>
                <c:pt idx="125">
                  <c:v>33</c:v>
                </c:pt>
                <c:pt idx="126">
                  <c:v>33</c:v>
                </c:pt>
                <c:pt idx="127">
                  <c:v>33</c:v>
                </c:pt>
                <c:pt idx="128">
                  <c:v>33</c:v>
                </c:pt>
                <c:pt idx="129">
                  <c:v>33</c:v>
                </c:pt>
                <c:pt idx="130">
                  <c:v>33</c:v>
                </c:pt>
                <c:pt idx="131">
                  <c:v>33</c:v>
                </c:pt>
                <c:pt idx="132">
                  <c:v>34</c:v>
                </c:pt>
                <c:pt idx="133">
                  <c:v>34</c:v>
                </c:pt>
                <c:pt idx="134">
                  <c:v>34</c:v>
                </c:pt>
                <c:pt idx="135">
                  <c:v>34</c:v>
                </c:pt>
                <c:pt idx="136">
                  <c:v>34</c:v>
                </c:pt>
                <c:pt idx="137">
                  <c:v>34</c:v>
                </c:pt>
                <c:pt idx="138">
                  <c:v>34</c:v>
                </c:pt>
                <c:pt idx="139">
                  <c:v>34</c:v>
                </c:pt>
                <c:pt idx="140">
                  <c:v>34</c:v>
                </c:pt>
                <c:pt idx="141">
                  <c:v>34</c:v>
                </c:pt>
                <c:pt idx="142">
                  <c:v>34</c:v>
                </c:pt>
                <c:pt idx="143">
                  <c:v>34</c:v>
                </c:pt>
                <c:pt idx="144">
                  <c:v>35</c:v>
                </c:pt>
                <c:pt idx="145">
                  <c:v>35</c:v>
                </c:pt>
                <c:pt idx="146">
                  <c:v>35</c:v>
                </c:pt>
                <c:pt idx="147">
                  <c:v>35</c:v>
                </c:pt>
                <c:pt idx="148">
                  <c:v>35</c:v>
                </c:pt>
                <c:pt idx="149">
                  <c:v>35</c:v>
                </c:pt>
                <c:pt idx="150">
                  <c:v>35</c:v>
                </c:pt>
                <c:pt idx="151">
                  <c:v>35</c:v>
                </c:pt>
                <c:pt idx="152">
                  <c:v>35</c:v>
                </c:pt>
                <c:pt idx="153">
                  <c:v>35</c:v>
                </c:pt>
                <c:pt idx="154">
                  <c:v>35</c:v>
                </c:pt>
                <c:pt idx="155">
                  <c:v>35</c:v>
                </c:pt>
                <c:pt idx="156">
                  <c:v>36</c:v>
                </c:pt>
                <c:pt idx="157">
                  <c:v>36</c:v>
                </c:pt>
                <c:pt idx="158">
                  <c:v>36</c:v>
                </c:pt>
                <c:pt idx="159">
                  <c:v>36</c:v>
                </c:pt>
                <c:pt idx="160">
                  <c:v>36</c:v>
                </c:pt>
                <c:pt idx="161">
                  <c:v>36</c:v>
                </c:pt>
                <c:pt idx="162">
                  <c:v>36</c:v>
                </c:pt>
                <c:pt idx="163">
                  <c:v>36</c:v>
                </c:pt>
                <c:pt idx="164">
                  <c:v>36</c:v>
                </c:pt>
                <c:pt idx="165">
                  <c:v>36</c:v>
                </c:pt>
                <c:pt idx="166">
                  <c:v>36</c:v>
                </c:pt>
                <c:pt idx="167">
                  <c:v>36</c:v>
                </c:pt>
                <c:pt idx="168">
                  <c:v>37</c:v>
                </c:pt>
                <c:pt idx="169">
                  <c:v>37</c:v>
                </c:pt>
                <c:pt idx="170">
                  <c:v>37</c:v>
                </c:pt>
                <c:pt idx="171">
                  <c:v>37</c:v>
                </c:pt>
                <c:pt idx="172">
                  <c:v>37</c:v>
                </c:pt>
                <c:pt idx="173">
                  <c:v>37</c:v>
                </c:pt>
                <c:pt idx="174">
                  <c:v>37</c:v>
                </c:pt>
                <c:pt idx="175">
                  <c:v>37</c:v>
                </c:pt>
                <c:pt idx="176">
                  <c:v>37</c:v>
                </c:pt>
                <c:pt idx="177">
                  <c:v>37</c:v>
                </c:pt>
                <c:pt idx="178">
                  <c:v>37</c:v>
                </c:pt>
                <c:pt idx="179">
                  <c:v>37</c:v>
                </c:pt>
                <c:pt idx="180">
                  <c:v>38</c:v>
                </c:pt>
                <c:pt idx="181">
                  <c:v>38</c:v>
                </c:pt>
                <c:pt idx="182">
                  <c:v>38</c:v>
                </c:pt>
                <c:pt idx="183">
                  <c:v>38</c:v>
                </c:pt>
                <c:pt idx="184">
                  <c:v>38</c:v>
                </c:pt>
                <c:pt idx="185">
                  <c:v>38</c:v>
                </c:pt>
                <c:pt idx="186">
                  <c:v>38</c:v>
                </c:pt>
                <c:pt idx="187">
                  <c:v>38</c:v>
                </c:pt>
                <c:pt idx="188">
                  <c:v>38</c:v>
                </c:pt>
                <c:pt idx="189">
                  <c:v>38</c:v>
                </c:pt>
                <c:pt idx="190">
                  <c:v>38</c:v>
                </c:pt>
                <c:pt idx="191">
                  <c:v>38</c:v>
                </c:pt>
                <c:pt idx="192">
                  <c:v>39</c:v>
                </c:pt>
                <c:pt idx="193">
                  <c:v>39</c:v>
                </c:pt>
                <c:pt idx="194">
                  <c:v>39</c:v>
                </c:pt>
                <c:pt idx="195">
                  <c:v>39</c:v>
                </c:pt>
                <c:pt idx="196">
                  <c:v>39</c:v>
                </c:pt>
                <c:pt idx="197">
                  <c:v>39</c:v>
                </c:pt>
                <c:pt idx="198">
                  <c:v>39</c:v>
                </c:pt>
                <c:pt idx="199">
                  <c:v>39</c:v>
                </c:pt>
                <c:pt idx="200">
                  <c:v>39</c:v>
                </c:pt>
                <c:pt idx="201">
                  <c:v>39</c:v>
                </c:pt>
                <c:pt idx="202">
                  <c:v>39</c:v>
                </c:pt>
                <c:pt idx="203">
                  <c:v>39</c:v>
                </c:pt>
                <c:pt idx="204">
                  <c:v>40</c:v>
                </c:pt>
                <c:pt idx="205">
                  <c:v>40</c:v>
                </c:pt>
                <c:pt idx="206">
                  <c:v>40</c:v>
                </c:pt>
                <c:pt idx="207">
                  <c:v>40</c:v>
                </c:pt>
                <c:pt idx="208">
                  <c:v>40</c:v>
                </c:pt>
                <c:pt idx="209">
                  <c:v>40</c:v>
                </c:pt>
                <c:pt idx="210">
                  <c:v>40</c:v>
                </c:pt>
                <c:pt idx="211">
                  <c:v>40</c:v>
                </c:pt>
                <c:pt idx="212">
                  <c:v>40</c:v>
                </c:pt>
                <c:pt idx="213">
                  <c:v>40</c:v>
                </c:pt>
                <c:pt idx="214">
                  <c:v>40</c:v>
                </c:pt>
                <c:pt idx="215">
                  <c:v>40</c:v>
                </c:pt>
                <c:pt idx="216">
                  <c:v>41</c:v>
                </c:pt>
                <c:pt idx="217">
                  <c:v>41</c:v>
                </c:pt>
                <c:pt idx="218">
                  <c:v>41</c:v>
                </c:pt>
                <c:pt idx="219">
                  <c:v>41</c:v>
                </c:pt>
                <c:pt idx="220">
                  <c:v>41</c:v>
                </c:pt>
                <c:pt idx="221">
                  <c:v>41</c:v>
                </c:pt>
                <c:pt idx="222">
                  <c:v>41</c:v>
                </c:pt>
                <c:pt idx="223">
                  <c:v>41</c:v>
                </c:pt>
                <c:pt idx="224">
                  <c:v>41</c:v>
                </c:pt>
                <c:pt idx="225">
                  <c:v>41</c:v>
                </c:pt>
                <c:pt idx="226">
                  <c:v>41</c:v>
                </c:pt>
                <c:pt idx="227">
                  <c:v>41</c:v>
                </c:pt>
                <c:pt idx="228">
                  <c:v>42</c:v>
                </c:pt>
                <c:pt idx="229">
                  <c:v>42</c:v>
                </c:pt>
                <c:pt idx="230">
                  <c:v>42</c:v>
                </c:pt>
                <c:pt idx="231">
                  <c:v>42</c:v>
                </c:pt>
                <c:pt idx="232">
                  <c:v>42</c:v>
                </c:pt>
                <c:pt idx="233">
                  <c:v>42</c:v>
                </c:pt>
                <c:pt idx="234">
                  <c:v>42</c:v>
                </c:pt>
                <c:pt idx="235">
                  <c:v>42</c:v>
                </c:pt>
                <c:pt idx="236">
                  <c:v>42</c:v>
                </c:pt>
                <c:pt idx="237">
                  <c:v>42</c:v>
                </c:pt>
                <c:pt idx="238">
                  <c:v>42</c:v>
                </c:pt>
                <c:pt idx="239">
                  <c:v>42</c:v>
                </c:pt>
                <c:pt idx="240">
                  <c:v>43</c:v>
                </c:pt>
                <c:pt idx="241">
                  <c:v>43</c:v>
                </c:pt>
                <c:pt idx="242">
                  <c:v>43</c:v>
                </c:pt>
                <c:pt idx="243">
                  <c:v>43</c:v>
                </c:pt>
                <c:pt idx="244">
                  <c:v>43</c:v>
                </c:pt>
                <c:pt idx="245">
                  <c:v>43</c:v>
                </c:pt>
                <c:pt idx="246">
                  <c:v>43</c:v>
                </c:pt>
                <c:pt idx="247">
                  <c:v>43</c:v>
                </c:pt>
                <c:pt idx="248">
                  <c:v>43</c:v>
                </c:pt>
                <c:pt idx="249">
                  <c:v>43</c:v>
                </c:pt>
                <c:pt idx="250">
                  <c:v>43</c:v>
                </c:pt>
                <c:pt idx="251">
                  <c:v>43</c:v>
                </c:pt>
                <c:pt idx="252">
                  <c:v>44</c:v>
                </c:pt>
                <c:pt idx="253">
                  <c:v>44</c:v>
                </c:pt>
                <c:pt idx="254">
                  <c:v>44</c:v>
                </c:pt>
                <c:pt idx="255">
                  <c:v>44</c:v>
                </c:pt>
                <c:pt idx="256">
                  <c:v>44</c:v>
                </c:pt>
                <c:pt idx="257">
                  <c:v>44</c:v>
                </c:pt>
                <c:pt idx="258">
                  <c:v>44</c:v>
                </c:pt>
                <c:pt idx="259">
                  <c:v>44</c:v>
                </c:pt>
                <c:pt idx="260">
                  <c:v>44</c:v>
                </c:pt>
                <c:pt idx="261">
                  <c:v>44</c:v>
                </c:pt>
                <c:pt idx="262">
                  <c:v>44</c:v>
                </c:pt>
                <c:pt idx="263">
                  <c:v>44</c:v>
                </c:pt>
                <c:pt idx="264">
                  <c:v>45</c:v>
                </c:pt>
                <c:pt idx="265">
                  <c:v>45</c:v>
                </c:pt>
                <c:pt idx="266">
                  <c:v>45</c:v>
                </c:pt>
                <c:pt idx="267">
                  <c:v>45</c:v>
                </c:pt>
                <c:pt idx="268">
                  <c:v>45</c:v>
                </c:pt>
                <c:pt idx="269">
                  <c:v>45</c:v>
                </c:pt>
                <c:pt idx="270">
                  <c:v>45</c:v>
                </c:pt>
                <c:pt idx="271">
                  <c:v>45</c:v>
                </c:pt>
                <c:pt idx="272">
                  <c:v>45</c:v>
                </c:pt>
                <c:pt idx="273">
                  <c:v>45</c:v>
                </c:pt>
                <c:pt idx="274">
                  <c:v>45</c:v>
                </c:pt>
                <c:pt idx="275">
                  <c:v>45</c:v>
                </c:pt>
                <c:pt idx="276">
                  <c:v>46</c:v>
                </c:pt>
                <c:pt idx="277">
                  <c:v>46</c:v>
                </c:pt>
                <c:pt idx="278">
                  <c:v>46</c:v>
                </c:pt>
                <c:pt idx="279">
                  <c:v>46</c:v>
                </c:pt>
                <c:pt idx="280">
                  <c:v>46</c:v>
                </c:pt>
                <c:pt idx="281">
                  <c:v>46</c:v>
                </c:pt>
                <c:pt idx="282">
                  <c:v>46</c:v>
                </c:pt>
                <c:pt idx="283">
                  <c:v>46</c:v>
                </c:pt>
                <c:pt idx="284">
                  <c:v>46</c:v>
                </c:pt>
                <c:pt idx="285">
                  <c:v>46</c:v>
                </c:pt>
                <c:pt idx="286">
                  <c:v>46</c:v>
                </c:pt>
                <c:pt idx="287">
                  <c:v>46</c:v>
                </c:pt>
                <c:pt idx="288">
                  <c:v>47</c:v>
                </c:pt>
                <c:pt idx="289">
                  <c:v>47</c:v>
                </c:pt>
                <c:pt idx="290">
                  <c:v>47</c:v>
                </c:pt>
                <c:pt idx="291">
                  <c:v>47</c:v>
                </c:pt>
                <c:pt idx="292">
                  <c:v>47</c:v>
                </c:pt>
                <c:pt idx="293">
                  <c:v>47</c:v>
                </c:pt>
                <c:pt idx="294">
                  <c:v>47</c:v>
                </c:pt>
                <c:pt idx="295">
                  <c:v>47</c:v>
                </c:pt>
                <c:pt idx="296">
                  <c:v>47</c:v>
                </c:pt>
                <c:pt idx="297">
                  <c:v>47</c:v>
                </c:pt>
                <c:pt idx="298">
                  <c:v>47</c:v>
                </c:pt>
                <c:pt idx="299">
                  <c:v>47</c:v>
                </c:pt>
                <c:pt idx="300">
                  <c:v>48</c:v>
                </c:pt>
                <c:pt idx="301">
                  <c:v>48</c:v>
                </c:pt>
                <c:pt idx="302">
                  <c:v>48</c:v>
                </c:pt>
                <c:pt idx="303">
                  <c:v>48</c:v>
                </c:pt>
                <c:pt idx="304">
                  <c:v>48</c:v>
                </c:pt>
                <c:pt idx="305">
                  <c:v>48</c:v>
                </c:pt>
                <c:pt idx="306">
                  <c:v>48</c:v>
                </c:pt>
                <c:pt idx="307">
                  <c:v>48</c:v>
                </c:pt>
                <c:pt idx="308">
                  <c:v>48</c:v>
                </c:pt>
                <c:pt idx="309">
                  <c:v>48</c:v>
                </c:pt>
                <c:pt idx="310">
                  <c:v>48</c:v>
                </c:pt>
                <c:pt idx="311">
                  <c:v>48</c:v>
                </c:pt>
                <c:pt idx="312">
                  <c:v>49</c:v>
                </c:pt>
                <c:pt idx="313">
                  <c:v>49</c:v>
                </c:pt>
                <c:pt idx="314">
                  <c:v>49</c:v>
                </c:pt>
                <c:pt idx="315">
                  <c:v>49</c:v>
                </c:pt>
                <c:pt idx="316">
                  <c:v>49</c:v>
                </c:pt>
                <c:pt idx="317">
                  <c:v>49</c:v>
                </c:pt>
                <c:pt idx="318">
                  <c:v>49</c:v>
                </c:pt>
                <c:pt idx="319">
                  <c:v>49</c:v>
                </c:pt>
                <c:pt idx="320">
                  <c:v>49</c:v>
                </c:pt>
                <c:pt idx="321">
                  <c:v>49</c:v>
                </c:pt>
                <c:pt idx="322">
                  <c:v>49</c:v>
                </c:pt>
                <c:pt idx="323">
                  <c:v>49</c:v>
                </c:pt>
                <c:pt idx="324">
                  <c:v>50</c:v>
                </c:pt>
                <c:pt idx="325">
                  <c:v>50</c:v>
                </c:pt>
                <c:pt idx="326">
                  <c:v>50</c:v>
                </c:pt>
                <c:pt idx="327">
                  <c:v>50</c:v>
                </c:pt>
                <c:pt idx="328">
                  <c:v>50</c:v>
                </c:pt>
                <c:pt idx="329">
                  <c:v>50</c:v>
                </c:pt>
                <c:pt idx="330">
                  <c:v>50</c:v>
                </c:pt>
                <c:pt idx="331">
                  <c:v>50</c:v>
                </c:pt>
                <c:pt idx="332">
                  <c:v>50</c:v>
                </c:pt>
                <c:pt idx="333">
                  <c:v>50</c:v>
                </c:pt>
                <c:pt idx="334">
                  <c:v>50</c:v>
                </c:pt>
                <c:pt idx="335">
                  <c:v>50</c:v>
                </c:pt>
                <c:pt idx="336">
                  <c:v>51</c:v>
                </c:pt>
                <c:pt idx="337">
                  <c:v>51</c:v>
                </c:pt>
                <c:pt idx="338">
                  <c:v>51</c:v>
                </c:pt>
                <c:pt idx="339">
                  <c:v>51</c:v>
                </c:pt>
                <c:pt idx="340">
                  <c:v>51</c:v>
                </c:pt>
                <c:pt idx="341">
                  <c:v>51</c:v>
                </c:pt>
                <c:pt idx="342">
                  <c:v>51</c:v>
                </c:pt>
                <c:pt idx="343">
                  <c:v>51</c:v>
                </c:pt>
                <c:pt idx="344">
                  <c:v>51</c:v>
                </c:pt>
                <c:pt idx="345">
                  <c:v>51</c:v>
                </c:pt>
                <c:pt idx="346">
                  <c:v>51</c:v>
                </c:pt>
                <c:pt idx="347">
                  <c:v>51</c:v>
                </c:pt>
                <c:pt idx="348">
                  <c:v>52</c:v>
                </c:pt>
                <c:pt idx="349">
                  <c:v>52</c:v>
                </c:pt>
                <c:pt idx="350">
                  <c:v>52</c:v>
                </c:pt>
                <c:pt idx="351">
                  <c:v>52</c:v>
                </c:pt>
                <c:pt idx="352">
                  <c:v>52</c:v>
                </c:pt>
                <c:pt idx="353">
                  <c:v>52</c:v>
                </c:pt>
                <c:pt idx="354">
                  <c:v>52</c:v>
                </c:pt>
                <c:pt idx="355">
                  <c:v>52</c:v>
                </c:pt>
                <c:pt idx="356">
                  <c:v>52</c:v>
                </c:pt>
                <c:pt idx="357">
                  <c:v>52</c:v>
                </c:pt>
                <c:pt idx="358">
                  <c:v>52</c:v>
                </c:pt>
                <c:pt idx="359">
                  <c:v>52</c:v>
                </c:pt>
                <c:pt idx="360">
                  <c:v>53</c:v>
                </c:pt>
                <c:pt idx="361">
                  <c:v>53</c:v>
                </c:pt>
                <c:pt idx="362">
                  <c:v>53</c:v>
                </c:pt>
                <c:pt idx="363">
                  <c:v>53</c:v>
                </c:pt>
                <c:pt idx="364">
                  <c:v>53</c:v>
                </c:pt>
                <c:pt idx="365">
                  <c:v>53</c:v>
                </c:pt>
                <c:pt idx="366">
                  <c:v>53</c:v>
                </c:pt>
                <c:pt idx="367">
                  <c:v>53</c:v>
                </c:pt>
                <c:pt idx="368">
                  <c:v>53</c:v>
                </c:pt>
                <c:pt idx="369">
                  <c:v>53</c:v>
                </c:pt>
                <c:pt idx="370">
                  <c:v>53</c:v>
                </c:pt>
                <c:pt idx="371">
                  <c:v>53</c:v>
                </c:pt>
                <c:pt idx="372">
                  <c:v>54</c:v>
                </c:pt>
                <c:pt idx="373">
                  <c:v>54</c:v>
                </c:pt>
                <c:pt idx="374">
                  <c:v>54</c:v>
                </c:pt>
                <c:pt idx="375">
                  <c:v>54</c:v>
                </c:pt>
                <c:pt idx="376">
                  <c:v>54</c:v>
                </c:pt>
                <c:pt idx="377">
                  <c:v>54</c:v>
                </c:pt>
                <c:pt idx="378">
                  <c:v>54</c:v>
                </c:pt>
                <c:pt idx="379">
                  <c:v>54</c:v>
                </c:pt>
                <c:pt idx="380">
                  <c:v>54</c:v>
                </c:pt>
                <c:pt idx="381">
                  <c:v>54</c:v>
                </c:pt>
                <c:pt idx="382">
                  <c:v>54</c:v>
                </c:pt>
                <c:pt idx="383">
                  <c:v>54</c:v>
                </c:pt>
                <c:pt idx="384">
                  <c:v>55</c:v>
                </c:pt>
                <c:pt idx="385">
                  <c:v>55</c:v>
                </c:pt>
                <c:pt idx="386">
                  <c:v>55</c:v>
                </c:pt>
                <c:pt idx="387">
                  <c:v>55</c:v>
                </c:pt>
                <c:pt idx="388">
                  <c:v>55</c:v>
                </c:pt>
                <c:pt idx="389">
                  <c:v>55</c:v>
                </c:pt>
                <c:pt idx="390">
                  <c:v>55</c:v>
                </c:pt>
                <c:pt idx="391">
                  <c:v>55</c:v>
                </c:pt>
                <c:pt idx="392">
                  <c:v>55</c:v>
                </c:pt>
                <c:pt idx="393">
                  <c:v>55</c:v>
                </c:pt>
                <c:pt idx="394">
                  <c:v>55</c:v>
                </c:pt>
                <c:pt idx="395">
                  <c:v>55</c:v>
                </c:pt>
                <c:pt idx="396">
                  <c:v>56</c:v>
                </c:pt>
                <c:pt idx="397">
                  <c:v>56</c:v>
                </c:pt>
                <c:pt idx="398">
                  <c:v>56</c:v>
                </c:pt>
                <c:pt idx="399">
                  <c:v>56</c:v>
                </c:pt>
                <c:pt idx="400">
                  <c:v>56</c:v>
                </c:pt>
                <c:pt idx="401">
                  <c:v>56</c:v>
                </c:pt>
                <c:pt idx="402">
                  <c:v>56</c:v>
                </c:pt>
                <c:pt idx="403">
                  <c:v>56</c:v>
                </c:pt>
                <c:pt idx="404">
                  <c:v>56</c:v>
                </c:pt>
                <c:pt idx="405">
                  <c:v>56</c:v>
                </c:pt>
                <c:pt idx="406">
                  <c:v>56</c:v>
                </c:pt>
                <c:pt idx="407">
                  <c:v>56</c:v>
                </c:pt>
                <c:pt idx="408">
                  <c:v>57</c:v>
                </c:pt>
                <c:pt idx="409">
                  <c:v>57</c:v>
                </c:pt>
                <c:pt idx="410">
                  <c:v>57</c:v>
                </c:pt>
                <c:pt idx="411">
                  <c:v>57</c:v>
                </c:pt>
                <c:pt idx="412">
                  <c:v>57</c:v>
                </c:pt>
                <c:pt idx="413">
                  <c:v>57</c:v>
                </c:pt>
                <c:pt idx="414">
                  <c:v>57</c:v>
                </c:pt>
                <c:pt idx="415">
                  <c:v>57</c:v>
                </c:pt>
                <c:pt idx="416">
                  <c:v>57</c:v>
                </c:pt>
                <c:pt idx="417">
                  <c:v>57</c:v>
                </c:pt>
                <c:pt idx="418">
                  <c:v>57</c:v>
                </c:pt>
                <c:pt idx="419">
                  <c:v>57</c:v>
                </c:pt>
                <c:pt idx="420">
                  <c:v>58</c:v>
                </c:pt>
                <c:pt idx="421">
                  <c:v>58</c:v>
                </c:pt>
                <c:pt idx="422">
                  <c:v>58</c:v>
                </c:pt>
                <c:pt idx="423">
                  <c:v>58</c:v>
                </c:pt>
                <c:pt idx="424">
                  <c:v>58</c:v>
                </c:pt>
                <c:pt idx="425">
                  <c:v>58</c:v>
                </c:pt>
                <c:pt idx="426">
                  <c:v>58</c:v>
                </c:pt>
                <c:pt idx="427">
                  <c:v>58</c:v>
                </c:pt>
                <c:pt idx="428">
                  <c:v>58</c:v>
                </c:pt>
                <c:pt idx="429">
                  <c:v>58</c:v>
                </c:pt>
                <c:pt idx="430">
                  <c:v>58</c:v>
                </c:pt>
                <c:pt idx="431">
                  <c:v>58</c:v>
                </c:pt>
                <c:pt idx="432">
                  <c:v>59</c:v>
                </c:pt>
                <c:pt idx="433">
                  <c:v>59</c:v>
                </c:pt>
                <c:pt idx="434">
                  <c:v>59</c:v>
                </c:pt>
                <c:pt idx="435">
                  <c:v>59</c:v>
                </c:pt>
                <c:pt idx="436">
                  <c:v>59</c:v>
                </c:pt>
                <c:pt idx="437">
                  <c:v>59</c:v>
                </c:pt>
                <c:pt idx="438">
                  <c:v>59</c:v>
                </c:pt>
                <c:pt idx="439">
                  <c:v>59</c:v>
                </c:pt>
                <c:pt idx="440">
                  <c:v>59</c:v>
                </c:pt>
                <c:pt idx="441">
                  <c:v>59</c:v>
                </c:pt>
                <c:pt idx="442">
                  <c:v>59</c:v>
                </c:pt>
                <c:pt idx="443">
                  <c:v>59</c:v>
                </c:pt>
                <c:pt idx="444">
                  <c:v>60</c:v>
                </c:pt>
                <c:pt idx="445">
                  <c:v>60</c:v>
                </c:pt>
                <c:pt idx="446">
                  <c:v>60</c:v>
                </c:pt>
                <c:pt idx="447">
                  <c:v>60</c:v>
                </c:pt>
                <c:pt idx="448">
                  <c:v>60</c:v>
                </c:pt>
                <c:pt idx="449">
                  <c:v>60</c:v>
                </c:pt>
                <c:pt idx="450">
                  <c:v>60</c:v>
                </c:pt>
                <c:pt idx="451">
                  <c:v>60</c:v>
                </c:pt>
                <c:pt idx="452">
                  <c:v>60</c:v>
                </c:pt>
                <c:pt idx="453">
                  <c:v>60</c:v>
                </c:pt>
                <c:pt idx="454">
                  <c:v>60</c:v>
                </c:pt>
                <c:pt idx="455">
                  <c:v>60</c:v>
                </c:pt>
                <c:pt idx="456">
                  <c:v>61</c:v>
                </c:pt>
                <c:pt idx="457">
                  <c:v>61</c:v>
                </c:pt>
                <c:pt idx="458">
                  <c:v>61</c:v>
                </c:pt>
                <c:pt idx="459">
                  <c:v>61</c:v>
                </c:pt>
                <c:pt idx="460">
                  <c:v>61</c:v>
                </c:pt>
                <c:pt idx="461">
                  <c:v>61</c:v>
                </c:pt>
                <c:pt idx="462">
                  <c:v>61</c:v>
                </c:pt>
                <c:pt idx="463">
                  <c:v>61</c:v>
                </c:pt>
                <c:pt idx="464">
                  <c:v>61</c:v>
                </c:pt>
                <c:pt idx="465">
                  <c:v>61</c:v>
                </c:pt>
                <c:pt idx="466">
                  <c:v>61</c:v>
                </c:pt>
                <c:pt idx="467">
                  <c:v>61</c:v>
                </c:pt>
                <c:pt idx="468">
                  <c:v>62</c:v>
                </c:pt>
                <c:pt idx="469">
                  <c:v>62</c:v>
                </c:pt>
                <c:pt idx="470">
                  <c:v>62</c:v>
                </c:pt>
                <c:pt idx="471">
                  <c:v>62</c:v>
                </c:pt>
                <c:pt idx="472">
                  <c:v>62</c:v>
                </c:pt>
                <c:pt idx="473">
                  <c:v>62</c:v>
                </c:pt>
                <c:pt idx="474">
                  <c:v>62</c:v>
                </c:pt>
                <c:pt idx="475">
                  <c:v>62</c:v>
                </c:pt>
                <c:pt idx="476">
                  <c:v>62</c:v>
                </c:pt>
                <c:pt idx="477">
                  <c:v>62</c:v>
                </c:pt>
                <c:pt idx="478">
                  <c:v>62</c:v>
                </c:pt>
                <c:pt idx="479">
                  <c:v>62</c:v>
                </c:pt>
                <c:pt idx="480">
                  <c:v>63</c:v>
                </c:pt>
                <c:pt idx="481">
                  <c:v>63</c:v>
                </c:pt>
                <c:pt idx="482">
                  <c:v>63</c:v>
                </c:pt>
                <c:pt idx="483">
                  <c:v>63</c:v>
                </c:pt>
                <c:pt idx="484">
                  <c:v>63</c:v>
                </c:pt>
                <c:pt idx="485">
                  <c:v>63</c:v>
                </c:pt>
                <c:pt idx="486">
                  <c:v>63</c:v>
                </c:pt>
                <c:pt idx="487">
                  <c:v>63</c:v>
                </c:pt>
                <c:pt idx="488">
                  <c:v>63</c:v>
                </c:pt>
                <c:pt idx="489">
                  <c:v>63</c:v>
                </c:pt>
                <c:pt idx="490">
                  <c:v>63</c:v>
                </c:pt>
                <c:pt idx="491">
                  <c:v>63</c:v>
                </c:pt>
                <c:pt idx="492">
                  <c:v>64</c:v>
                </c:pt>
                <c:pt idx="493">
                  <c:v>64</c:v>
                </c:pt>
                <c:pt idx="494">
                  <c:v>64</c:v>
                </c:pt>
                <c:pt idx="495">
                  <c:v>64</c:v>
                </c:pt>
                <c:pt idx="496">
                  <c:v>64</c:v>
                </c:pt>
                <c:pt idx="497">
                  <c:v>64</c:v>
                </c:pt>
                <c:pt idx="498">
                  <c:v>64</c:v>
                </c:pt>
                <c:pt idx="499">
                  <c:v>64</c:v>
                </c:pt>
                <c:pt idx="500">
                  <c:v>64</c:v>
                </c:pt>
                <c:pt idx="501">
                  <c:v>64</c:v>
                </c:pt>
                <c:pt idx="502">
                  <c:v>64</c:v>
                </c:pt>
                <c:pt idx="503">
                  <c:v>64</c:v>
                </c:pt>
                <c:pt idx="504">
                  <c:v>65</c:v>
                </c:pt>
                <c:pt idx="505">
                  <c:v>65</c:v>
                </c:pt>
                <c:pt idx="506">
                  <c:v>65</c:v>
                </c:pt>
                <c:pt idx="507">
                  <c:v>65</c:v>
                </c:pt>
                <c:pt idx="508">
                  <c:v>65</c:v>
                </c:pt>
                <c:pt idx="509">
                  <c:v>65</c:v>
                </c:pt>
                <c:pt idx="510">
                  <c:v>65</c:v>
                </c:pt>
                <c:pt idx="511">
                  <c:v>65</c:v>
                </c:pt>
                <c:pt idx="512">
                  <c:v>65</c:v>
                </c:pt>
                <c:pt idx="513">
                  <c:v>65</c:v>
                </c:pt>
                <c:pt idx="514">
                  <c:v>65</c:v>
                </c:pt>
                <c:pt idx="515">
                  <c:v>65</c:v>
                </c:pt>
                <c:pt idx="516">
                  <c:v>66</c:v>
                </c:pt>
                <c:pt idx="517">
                  <c:v>66</c:v>
                </c:pt>
                <c:pt idx="518">
                  <c:v>66</c:v>
                </c:pt>
                <c:pt idx="519">
                  <c:v>66</c:v>
                </c:pt>
                <c:pt idx="520">
                  <c:v>66</c:v>
                </c:pt>
                <c:pt idx="521">
                  <c:v>66</c:v>
                </c:pt>
                <c:pt idx="522">
                  <c:v>66</c:v>
                </c:pt>
                <c:pt idx="523">
                  <c:v>66</c:v>
                </c:pt>
                <c:pt idx="524">
                  <c:v>66</c:v>
                </c:pt>
                <c:pt idx="525">
                  <c:v>66</c:v>
                </c:pt>
                <c:pt idx="526">
                  <c:v>66</c:v>
                </c:pt>
                <c:pt idx="527">
                  <c:v>66</c:v>
                </c:pt>
                <c:pt idx="528">
                  <c:v>67</c:v>
                </c:pt>
                <c:pt idx="529">
                  <c:v>67</c:v>
                </c:pt>
                <c:pt idx="530">
                  <c:v>67</c:v>
                </c:pt>
                <c:pt idx="531">
                  <c:v>67</c:v>
                </c:pt>
                <c:pt idx="532">
                  <c:v>67</c:v>
                </c:pt>
                <c:pt idx="533">
                  <c:v>67</c:v>
                </c:pt>
                <c:pt idx="534">
                  <c:v>67</c:v>
                </c:pt>
                <c:pt idx="535">
                  <c:v>67</c:v>
                </c:pt>
                <c:pt idx="536">
                  <c:v>67</c:v>
                </c:pt>
                <c:pt idx="537">
                  <c:v>67</c:v>
                </c:pt>
                <c:pt idx="538">
                  <c:v>67</c:v>
                </c:pt>
                <c:pt idx="539">
                  <c:v>67</c:v>
                </c:pt>
                <c:pt idx="540">
                  <c:v>68</c:v>
                </c:pt>
                <c:pt idx="541">
                  <c:v>68</c:v>
                </c:pt>
                <c:pt idx="542">
                  <c:v>68</c:v>
                </c:pt>
                <c:pt idx="543">
                  <c:v>68</c:v>
                </c:pt>
                <c:pt idx="544">
                  <c:v>68</c:v>
                </c:pt>
                <c:pt idx="545">
                  <c:v>68</c:v>
                </c:pt>
                <c:pt idx="546">
                  <c:v>68</c:v>
                </c:pt>
                <c:pt idx="547">
                  <c:v>68</c:v>
                </c:pt>
                <c:pt idx="548">
                  <c:v>68</c:v>
                </c:pt>
                <c:pt idx="549">
                  <c:v>68</c:v>
                </c:pt>
                <c:pt idx="550">
                  <c:v>68</c:v>
                </c:pt>
                <c:pt idx="551">
                  <c:v>68</c:v>
                </c:pt>
                <c:pt idx="552">
                  <c:v>69</c:v>
                </c:pt>
                <c:pt idx="553">
                  <c:v>69</c:v>
                </c:pt>
                <c:pt idx="554">
                  <c:v>69</c:v>
                </c:pt>
                <c:pt idx="555">
                  <c:v>69</c:v>
                </c:pt>
                <c:pt idx="556">
                  <c:v>69</c:v>
                </c:pt>
                <c:pt idx="557">
                  <c:v>69</c:v>
                </c:pt>
                <c:pt idx="558">
                  <c:v>69</c:v>
                </c:pt>
                <c:pt idx="559">
                  <c:v>69</c:v>
                </c:pt>
                <c:pt idx="560">
                  <c:v>69</c:v>
                </c:pt>
                <c:pt idx="561">
                  <c:v>69</c:v>
                </c:pt>
                <c:pt idx="562">
                  <c:v>69</c:v>
                </c:pt>
                <c:pt idx="563">
                  <c:v>69</c:v>
                </c:pt>
                <c:pt idx="564">
                  <c:v>70</c:v>
                </c:pt>
                <c:pt idx="565">
                  <c:v>70</c:v>
                </c:pt>
                <c:pt idx="566">
                  <c:v>70</c:v>
                </c:pt>
                <c:pt idx="567">
                  <c:v>70</c:v>
                </c:pt>
                <c:pt idx="568">
                  <c:v>70</c:v>
                </c:pt>
                <c:pt idx="569">
                  <c:v>70</c:v>
                </c:pt>
                <c:pt idx="570">
                  <c:v>70</c:v>
                </c:pt>
                <c:pt idx="571">
                  <c:v>70</c:v>
                </c:pt>
                <c:pt idx="572">
                  <c:v>70</c:v>
                </c:pt>
                <c:pt idx="573">
                  <c:v>70</c:v>
                </c:pt>
                <c:pt idx="574">
                  <c:v>70</c:v>
                </c:pt>
                <c:pt idx="575">
                  <c:v>70</c:v>
                </c:pt>
                <c:pt idx="576">
                  <c:v>71</c:v>
                </c:pt>
                <c:pt idx="577">
                  <c:v>71</c:v>
                </c:pt>
                <c:pt idx="578">
                  <c:v>71</c:v>
                </c:pt>
                <c:pt idx="579">
                  <c:v>71</c:v>
                </c:pt>
                <c:pt idx="580">
                  <c:v>71</c:v>
                </c:pt>
                <c:pt idx="581">
                  <c:v>71</c:v>
                </c:pt>
                <c:pt idx="582">
                  <c:v>71</c:v>
                </c:pt>
                <c:pt idx="583">
                  <c:v>71</c:v>
                </c:pt>
                <c:pt idx="584">
                  <c:v>71</c:v>
                </c:pt>
                <c:pt idx="585">
                  <c:v>71</c:v>
                </c:pt>
                <c:pt idx="586">
                  <c:v>71</c:v>
                </c:pt>
                <c:pt idx="587">
                  <c:v>71</c:v>
                </c:pt>
                <c:pt idx="588">
                  <c:v>72</c:v>
                </c:pt>
                <c:pt idx="589">
                  <c:v>72</c:v>
                </c:pt>
                <c:pt idx="590">
                  <c:v>72</c:v>
                </c:pt>
                <c:pt idx="591">
                  <c:v>72</c:v>
                </c:pt>
                <c:pt idx="592">
                  <c:v>72</c:v>
                </c:pt>
                <c:pt idx="593">
                  <c:v>72</c:v>
                </c:pt>
                <c:pt idx="594">
                  <c:v>72</c:v>
                </c:pt>
                <c:pt idx="595">
                  <c:v>72</c:v>
                </c:pt>
                <c:pt idx="596">
                  <c:v>72</c:v>
                </c:pt>
                <c:pt idx="597">
                  <c:v>72</c:v>
                </c:pt>
                <c:pt idx="598">
                  <c:v>72</c:v>
                </c:pt>
                <c:pt idx="599">
                  <c:v>72</c:v>
                </c:pt>
                <c:pt idx="600">
                  <c:v>73</c:v>
                </c:pt>
                <c:pt idx="601">
                  <c:v>73</c:v>
                </c:pt>
                <c:pt idx="602">
                  <c:v>73</c:v>
                </c:pt>
                <c:pt idx="603">
                  <c:v>73</c:v>
                </c:pt>
                <c:pt idx="604">
                  <c:v>73</c:v>
                </c:pt>
                <c:pt idx="605">
                  <c:v>73</c:v>
                </c:pt>
                <c:pt idx="606">
                  <c:v>73</c:v>
                </c:pt>
                <c:pt idx="607">
                  <c:v>73</c:v>
                </c:pt>
                <c:pt idx="608">
                  <c:v>73</c:v>
                </c:pt>
                <c:pt idx="609">
                  <c:v>73</c:v>
                </c:pt>
                <c:pt idx="610">
                  <c:v>73</c:v>
                </c:pt>
                <c:pt idx="611">
                  <c:v>73</c:v>
                </c:pt>
                <c:pt idx="612">
                  <c:v>74</c:v>
                </c:pt>
                <c:pt idx="613">
                  <c:v>74</c:v>
                </c:pt>
                <c:pt idx="614">
                  <c:v>74</c:v>
                </c:pt>
                <c:pt idx="615">
                  <c:v>74</c:v>
                </c:pt>
                <c:pt idx="616">
                  <c:v>74</c:v>
                </c:pt>
                <c:pt idx="617">
                  <c:v>74</c:v>
                </c:pt>
                <c:pt idx="618">
                  <c:v>74</c:v>
                </c:pt>
                <c:pt idx="619">
                  <c:v>74</c:v>
                </c:pt>
                <c:pt idx="620">
                  <c:v>74</c:v>
                </c:pt>
                <c:pt idx="621">
                  <c:v>74</c:v>
                </c:pt>
                <c:pt idx="622">
                  <c:v>74</c:v>
                </c:pt>
                <c:pt idx="623">
                  <c:v>74</c:v>
                </c:pt>
                <c:pt idx="624">
                  <c:v>75</c:v>
                </c:pt>
                <c:pt idx="625">
                  <c:v>75</c:v>
                </c:pt>
                <c:pt idx="626">
                  <c:v>75</c:v>
                </c:pt>
                <c:pt idx="627">
                  <c:v>75</c:v>
                </c:pt>
                <c:pt idx="628">
                  <c:v>75</c:v>
                </c:pt>
                <c:pt idx="629">
                  <c:v>75</c:v>
                </c:pt>
                <c:pt idx="630">
                  <c:v>75</c:v>
                </c:pt>
                <c:pt idx="631">
                  <c:v>75</c:v>
                </c:pt>
                <c:pt idx="632">
                  <c:v>75</c:v>
                </c:pt>
                <c:pt idx="633">
                  <c:v>75</c:v>
                </c:pt>
                <c:pt idx="634">
                  <c:v>75</c:v>
                </c:pt>
                <c:pt idx="635">
                  <c:v>75</c:v>
                </c:pt>
                <c:pt idx="636">
                  <c:v>76</c:v>
                </c:pt>
                <c:pt idx="637">
                  <c:v>76</c:v>
                </c:pt>
                <c:pt idx="638">
                  <c:v>76</c:v>
                </c:pt>
                <c:pt idx="639">
                  <c:v>76</c:v>
                </c:pt>
                <c:pt idx="640">
                  <c:v>76</c:v>
                </c:pt>
                <c:pt idx="641">
                  <c:v>76</c:v>
                </c:pt>
                <c:pt idx="642">
                  <c:v>76</c:v>
                </c:pt>
                <c:pt idx="643">
                  <c:v>76</c:v>
                </c:pt>
                <c:pt idx="644">
                  <c:v>76</c:v>
                </c:pt>
                <c:pt idx="645">
                  <c:v>76</c:v>
                </c:pt>
                <c:pt idx="646">
                  <c:v>76</c:v>
                </c:pt>
                <c:pt idx="647">
                  <c:v>76</c:v>
                </c:pt>
                <c:pt idx="648">
                  <c:v>77</c:v>
                </c:pt>
                <c:pt idx="649">
                  <c:v>77</c:v>
                </c:pt>
                <c:pt idx="650">
                  <c:v>77</c:v>
                </c:pt>
                <c:pt idx="651">
                  <c:v>77</c:v>
                </c:pt>
                <c:pt idx="652">
                  <c:v>77</c:v>
                </c:pt>
                <c:pt idx="653">
                  <c:v>77</c:v>
                </c:pt>
                <c:pt idx="654">
                  <c:v>77</c:v>
                </c:pt>
                <c:pt idx="655">
                  <c:v>77</c:v>
                </c:pt>
                <c:pt idx="656">
                  <c:v>77</c:v>
                </c:pt>
                <c:pt idx="657">
                  <c:v>77</c:v>
                </c:pt>
                <c:pt idx="658">
                  <c:v>77</c:v>
                </c:pt>
                <c:pt idx="659">
                  <c:v>77</c:v>
                </c:pt>
              </c:numCache>
            </c:numRef>
          </c:cat>
          <c:val>
            <c:numRef>
              <c:f>Hárok2!$AM$2:$AM$661</c:f>
              <c:numCache>
                <c:formatCode>General</c:formatCode>
                <c:ptCount val="660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  <c:pt idx="45">
                  <c:v>100</c:v>
                </c:pt>
                <c:pt idx="46">
                  <c:v>100</c:v>
                </c:pt>
                <c:pt idx="47">
                  <c:v>100</c:v>
                </c:pt>
                <c:pt idx="48">
                  <c:v>100</c:v>
                </c:pt>
                <c:pt idx="49">
                  <c:v>100</c:v>
                </c:pt>
                <c:pt idx="50">
                  <c:v>100</c:v>
                </c:pt>
                <c:pt idx="51">
                  <c:v>100</c:v>
                </c:pt>
                <c:pt idx="52">
                  <c:v>100</c:v>
                </c:pt>
                <c:pt idx="53">
                  <c:v>100</c:v>
                </c:pt>
                <c:pt idx="54">
                  <c:v>100</c:v>
                </c:pt>
                <c:pt idx="55">
                  <c:v>100</c:v>
                </c:pt>
                <c:pt idx="56">
                  <c:v>100</c:v>
                </c:pt>
                <c:pt idx="57">
                  <c:v>100</c:v>
                </c:pt>
                <c:pt idx="58">
                  <c:v>100</c:v>
                </c:pt>
                <c:pt idx="59">
                  <c:v>100</c:v>
                </c:pt>
                <c:pt idx="60">
                  <c:v>100</c:v>
                </c:pt>
                <c:pt idx="61">
                  <c:v>100</c:v>
                </c:pt>
                <c:pt idx="62">
                  <c:v>100</c:v>
                </c:pt>
                <c:pt idx="63">
                  <c:v>100</c:v>
                </c:pt>
                <c:pt idx="64">
                  <c:v>100</c:v>
                </c:pt>
                <c:pt idx="65">
                  <c:v>100</c:v>
                </c:pt>
                <c:pt idx="66">
                  <c:v>100</c:v>
                </c:pt>
                <c:pt idx="67">
                  <c:v>100</c:v>
                </c:pt>
                <c:pt idx="68">
                  <c:v>100</c:v>
                </c:pt>
                <c:pt idx="69">
                  <c:v>100</c:v>
                </c:pt>
                <c:pt idx="70">
                  <c:v>100</c:v>
                </c:pt>
                <c:pt idx="71">
                  <c:v>100</c:v>
                </c:pt>
                <c:pt idx="72">
                  <c:v>100</c:v>
                </c:pt>
                <c:pt idx="73">
                  <c:v>100</c:v>
                </c:pt>
                <c:pt idx="74">
                  <c:v>100</c:v>
                </c:pt>
                <c:pt idx="75">
                  <c:v>100</c:v>
                </c:pt>
                <c:pt idx="76">
                  <c:v>100</c:v>
                </c:pt>
                <c:pt idx="77">
                  <c:v>100</c:v>
                </c:pt>
                <c:pt idx="78">
                  <c:v>100</c:v>
                </c:pt>
                <c:pt idx="79">
                  <c:v>100</c:v>
                </c:pt>
                <c:pt idx="80">
                  <c:v>100</c:v>
                </c:pt>
                <c:pt idx="81">
                  <c:v>100</c:v>
                </c:pt>
                <c:pt idx="82">
                  <c:v>100</c:v>
                </c:pt>
                <c:pt idx="83">
                  <c:v>100</c:v>
                </c:pt>
                <c:pt idx="84">
                  <c:v>100</c:v>
                </c:pt>
                <c:pt idx="85">
                  <c:v>100</c:v>
                </c:pt>
                <c:pt idx="86">
                  <c:v>100</c:v>
                </c:pt>
                <c:pt idx="87">
                  <c:v>100</c:v>
                </c:pt>
                <c:pt idx="88">
                  <c:v>100</c:v>
                </c:pt>
                <c:pt idx="89">
                  <c:v>100</c:v>
                </c:pt>
                <c:pt idx="90">
                  <c:v>100</c:v>
                </c:pt>
                <c:pt idx="91">
                  <c:v>100</c:v>
                </c:pt>
                <c:pt idx="92">
                  <c:v>100</c:v>
                </c:pt>
                <c:pt idx="93">
                  <c:v>100</c:v>
                </c:pt>
                <c:pt idx="94">
                  <c:v>100</c:v>
                </c:pt>
                <c:pt idx="95">
                  <c:v>100</c:v>
                </c:pt>
                <c:pt idx="96">
                  <c:v>100</c:v>
                </c:pt>
                <c:pt idx="97">
                  <c:v>100</c:v>
                </c:pt>
                <c:pt idx="98">
                  <c:v>100</c:v>
                </c:pt>
                <c:pt idx="99">
                  <c:v>100</c:v>
                </c:pt>
                <c:pt idx="100">
                  <c:v>100</c:v>
                </c:pt>
                <c:pt idx="101">
                  <c:v>100</c:v>
                </c:pt>
                <c:pt idx="102">
                  <c:v>100</c:v>
                </c:pt>
                <c:pt idx="103">
                  <c:v>100</c:v>
                </c:pt>
                <c:pt idx="104">
                  <c:v>100</c:v>
                </c:pt>
                <c:pt idx="105">
                  <c:v>100</c:v>
                </c:pt>
                <c:pt idx="106">
                  <c:v>100</c:v>
                </c:pt>
                <c:pt idx="107">
                  <c:v>100</c:v>
                </c:pt>
                <c:pt idx="108">
                  <c:v>100</c:v>
                </c:pt>
                <c:pt idx="109">
                  <c:v>100</c:v>
                </c:pt>
                <c:pt idx="110">
                  <c:v>100</c:v>
                </c:pt>
                <c:pt idx="111">
                  <c:v>100</c:v>
                </c:pt>
                <c:pt idx="112">
                  <c:v>100</c:v>
                </c:pt>
                <c:pt idx="113">
                  <c:v>100</c:v>
                </c:pt>
                <c:pt idx="114">
                  <c:v>100</c:v>
                </c:pt>
                <c:pt idx="115">
                  <c:v>100</c:v>
                </c:pt>
                <c:pt idx="116">
                  <c:v>100</c:v>
                </c:pt>
                <c:pt idx="117">
                  <c:v>100</c:v>
                </c:pt>
                <c:pt idx="118">
                  <c:v>100</c:v>
                </c:pt>
                <c:pt idx="119">
                  <c:v>100</c:v>
                </c:pt>
                <c:pt idx="120">
                  <c:v>100</c:v>
                </c:pt>
                <c:pt idx="121">
                  <c:v>100</c:v>
                </c:pt>
                <c:pt idx="122">
                  <c:v>100</c:v>
                </c:pt>
                <c:pt idx="123">
                  <c:v>100</c:v>
                </c:pt>
                <c:pt idx="124">
                  <c:v>100</c:v>
                </c:pt>
                <c:pt idx="125">
                  <c:v>100</c:v>
                </c:pt>
                <c:pt idx="126">
                  <c:v>100</c:v>
                </c:pt>
                <c:pt idx="127">
                  <c:v>100</c:v>
                </c:pt>
                <c:pt idx="128">
                  <c:v>100</c:v>
                </c:pt>
                <c:pt idx="129">
                  <c:v>100</c:v>
                </c:pt>
                <c:pt idx="130">
                  <c:v>100</c:v>
                </c:pt>
                <c:pt idx="131">
                  <c:v>100</c:v>
                </c:pt>
                <c:pt idx="132">
                  <c:v>100</c:v>
                </c:pt>
                <c:pt idx="133">
                  <c:v>100</c:v>
                </c:pt>
                <c:pt idx="134">
                  <c:v>100</c:v>
                </c:pt>
                <c:pt idx="135">
                  <c:v>100</c:v>
                </c:pt>
                <c:pt idx="136">
                  <c:v>100</c:v>
                </c:pt>
                <c:pt idx="137">
                  <c:v>100</c:v>
                </c:pt>
                <c:pt idx="138">
                  <c:v>100</c:v>
                </c:pt>
                <c:pt idx="139">
                  <c:v>100</c:v>
                </c:pt>
                <c:pt idx="140">
                  <c:v>100</c:v>
                </c:pt>
                <c:pt idx="141">
                  <c:v>100</c:v>
                </c:pt>
                <c:pt idx="142">
                  <c:v>100</c:v>
                </c:pt>
                <c:pt idx="143">
                  <c:v>100</c:v>
                </c:pt>
                <c:pt idx="144">
                  <c:v>100</c:v>
                </c:pt>
                <c:pt idx="145">
                  <c:v>100</c:v>
                </c:pt>
                <c:pt idx="146">
                  <c:v>100</c:v>
                </c:pt>
                <c:pt idx="147">
                  <c:v>100</c:v>
                </c:pt>
                <c:pt idx="148">
                  <c:v>100</c:v>
                </c:pt>
                <c:pt idx="149">
                  <c:v>100</c:v>
                </c:pt>
                <c:pt idx="150">
                  <c:v>100</c:v>
                </c:pt>
                <c:pt idx="151">
                  <c:v>100</c:v>
                </c:pt>
                <c:pt idx="152">
                  <c:v>100</c:v>
                </c:pt>
                <c:pt idx="153">
                  <c:v>100</c:v>
                </c:pt>
                <c:pt idx="154">
                  <c:v>100</c:v>
                </c:pt>
                <c:pt idx="155">
                  <c:v>100</c:v>
                </c:pt>
                <c:pt idx="156">
                  <c:v>100</c:v>
                </c:pt>
                <c:pt idx="157">
                  <c:v>100</c:v>
                </c:pt>
                <c:pt idx="158">
                  <c:v>100</c:v>
                </c:pt>
                <c:pt idx="159">
                  <c:v>100</c:v>
                </c:pt>
                <c:pt idx="160">
                  <c:v>100</c:v>
                </c:pt>
                <c:pt idx="161">
                  <c:v>100</c:v>
                </c:pt>
                <c:pt idx="162">
                  <c:v>100</c:v>
                </c:pt>
                <c:pt idx="163">
                  <c:v>100</c:v>
                </c:pt>
                <c:pt idx="164">
                  <c:v>100</c:v>
                </c:pt>
                <c:pt idx="165">
                  <c:v>100</c:v>
                </c:pt>
                <c:pt idx="166">
                  <c:v>100</c:v>
                </c:pt>
                <c:pt idx="167">
                  <c:v>100</c:v>
                </c:pt>
                <c:pt idx="168">
                  <c:v>100</c:v>
                </c:pt>
                <c:pt idx="169">
                  <c:v>100</c:v>
                </c:pt>
                <c:pt idx="170">
                  <c:v>100</c:v>
                </c:pt>
                <c:pt idx="171">
                  <c:v>100</c:v>
                </c:pt>
                <c:pt idx="172">
                  <c:v>100</c:v>
                </c:pt>
                <c:pt idx="173">
                  <c:v>100</c:v>
                </c:pt>
                <c:pt idx="174">
                  <c:v>100</c:v>
                </c:pt>
                <c:pt idx="175">
                  <c:v>100</c:v>
                </c:pt>
                <c:pt idx="176">
                  <c:v>100</c:v>
                </c:pt>
                <c:pt idx="177">
                  <c:v>100</c:v>
                </c:pt>
                <c:pt idx="178">
                  <c:v>100</c:v>
                </c:pt>
                <c:pt idx="179">
                  <c:v>100</c:v>
                </c:pt>
                <c:pt idx="180">
                  <c:v>100</c:v>
                </c:pt>
                <c:pt idx="181">
                  <c:v>100</c:v>
                </c:pt>
                <c:pt idx="182">
                  <c:v>100</c:v>
                </c:pt>
                <c:pt idx="183">
                  <c:v>100</c:v>
                </c:pt>
                <c:pt idx="184">
                  <c:v>100</c:v>
                </c:pt>
                <c:pt idx="185">
                  <c:v>100</c:v>
                </c:pt>
                <c:pt idx="186">
                  <c:v>100</c:v>
                </c:pt>
                <c:pt idx="187">
                  <c:v>100</c:v>
                </c:pt>
                <c:pt idx="188">
                  <c:v>100</c:v>
                </c:pt>
                <c:pt idx="189">
                  <c:v>100</c:v>
                </c:pt>
                <c:pt idx="190">
                  <c:v>100</c:v>
                </c:pt>
                <c:pt idx="191">
                  <c:v>100</c:v>
                </c:pt>
                <c:pt idx="192">
                  <c:v>100</c:v>
                </c:pt>
                <c:pt idx="193">
                  <c:v>100</c:v>
                </c:pt>
                <c:pt idx="194">
                  <c:v>100</c:v>
                </c:pt>
                <c:pt idx="195">
                  <c:v>100</c:v>
                </c:pt>
                <c:pt idx="196">
                  <c:v>100</c:v>
                </c:pt>
                <c:pt idx="197">
                  <c:v>100</c:v>
                </c:pt>
                <c:pt idx="198">
                  <c:v>100</c:v>
                </c:pt>
                <c:pt idx="199">
                  <c:v>100</c:v>
                </c:pt>
                <c:pt idx="200">
                  <c:v>100</c:v>
                </c:pt>
                <c:pt idx="201">
                  <c:v>100</c:v>
                </c:pt>
                <c:pt idx="202">
                  <c:v>100</c:v>
                </c:pt>
                <c:pt idx="203">
                  <c:v>100</c:v>
                </c:pt>
                <c:pt idx="204">
                  <c:v>100</c:v>
                </c:pt>
                <c:pt idx="205">
                  <c:v>100</c:v>
                </c:pt>
                <c:pt idx="206">
                  <c:v>100</c:v>
                </c:pt>
                <c:pt idx="207">
                  <c:v>100</c:v>
                </c:pt>
                <c:pt idx="208">
                  <c:v>100</c:v>
                </c:pt>
                <c:pt idx="209">
                  <c:v>100</c:v>
                </c:pt>
                <c:pt idx="210">
                  <c:v>100</c:v>
                </c:pt>
                <c:pt idx="211">
                  <c:v>100</c:v>
                </c:pt>
                <c:pt idx="212">
                  <c:v>100</c:v>
                </c:pt>
                <c:pt idx="213">
                  <c:v>100</c:v>
                </c:pt>
                <c:pt idx="214">
                  <c:v>100</c:v>
                </c:pt>
                <c:pt idx="215">
                  <c:v>100</c:v>
                </c:pt>
                <c:pt idx="216">
                  <c:v>100</c:v>
                </c:pt>
                <c:pt idx="217">
                  <c:v>100</c:v>
                </c:pt>
                <c:pt idx="218">
                  <c:v>100</c:v>
                </c:pt>
                <c:pt idx="219">
                  <c:v>100</c:v>
                </c:pt>
                <c:pt idx="220">
                  <c:v>100</c:v>
                </c:pt>
                <c:pt idx="221">
                  <c:v>100</c:v>
                </c:pt>
                <c:pt idx="222">
                  <c:v>100</c:v>
                </c:pt>
                <c:pt idx="223">
                  <c:v>100</c:v>
                </c:pt>
                <c:pt idx="224">
                  <c:v>100</c:v>
                </c:pt>
                <c:pt idx="225">
                  <c:v>100</c:v>
                </c:pt>
                <c:pt idx="226">
                  <c:v>100</c:v>
                </c:pt>
                <c:pt idx="227">
                  <c:v>100</c:v>
                </c:pt>
                <c:pt idx="228">
                  <c:v>100</c:v>
                </c:pt>
                <c:pt idx="229">
                  <c:v>100</c:v>
                </c:pt>
                <c:pt idx="230">
                  <c:v>100</c:v>
                </c:pt>
                <c:pt idx="231">
                  <c:v>100</c:v>
                </c:pt>
                <c:pt idx="232">
                  <c:v>100</c:v>
                </c:pt>
                <c:pt idx="233">
                  <c:v>100</c:v>
                </c:pt>
                <c:pt idx="234">
                  <c:v>100</c:v>
                </c:pt>
                <c:pt idx="235">
                  <c:v>100</c:v>
                </c:pt>
                <c:pt idx="236">
                  <c:v>100</c:v>
                </c:pt>
                <c:pt idx="237">
                  <c:v>100</c:v>
                </c:pt>
                <c:pt idx="238">
                  <c:v>100</c:v>
                </c:pt>
                <c:pt idx="239">
                  <c:v>100</c:v>
                </c:pt>
                <c:pt idx="240">
                  <c:v>100.00009308803399</c:v>
                </c:pt>
                <c:pt idx="241">
                  <c:v>99.634161469311493</c:v>
                </c:pt>
                <c:pt idx="242">
                  <c:v>99.2686358923238</c:v>
                </c:pt>
                <c:pt idx="243">
                  <c:v>98.907421001726505</c:v>
                </c:pt>
                <c:pt idx="244">
                  <c:v>98.543223554700504</c:v>
                </c:pt>
                <c:pt idx="245">
                  <c:v>98.190435826384899</c:v>
                </c:pt>
                <c:pt idx="246">
                  <c:v>97.865311172113195</c:v>
                </c:pt>
                <c:pt idx="247">
                  <c:v>97.510185451883999</c:v>
                </c:pt>
                <c:pt idx="248">
                  <c:v>97.180227171291804</c:v>
                </c:pt>
                <c:pt idx="249">
                  <c:v>96.888148469061392</c:v>
                </c:pt>
                <c:pt idx="250">
                  <c:v>96.550532019802802</c:v>
                </c:pt>
                <c:pt idx="251">
                  <c:v>96.222298505352597</c:v>
                </c:pt>
                <c:pt idx="252">
                  <c:v>95.877720975876301</c:v>
                </c:pt>
                <c:pt idx="253">
                  <c:v>95.550350937989208</c:v>
                </c:pt>
                <c:pt idx="254">
                  <c:v>95.2761923071007</c:v>
                </c:pt>
                <c:pt idx="255">
                  <c:v>94.936310244942206</c:v>
                </c:pt>
                <c:pt idx="256">
                  <c:v>94.637755489057199</c:v>
                </c:pt>
                <c:pt idx="257">
                  <c:v>94.399820392931105</c:v>
                </c:pt>
                <c:pt idx="258">
                  <c:v>94.075211379516603</c:v>
                </c:pt>
                <c:pt idx="259">
                  <c:v>93.764840953417604</c:v>
                </c:pt>
                <c:pt idx="260">
                  <c:v>93.432290282274096</c:v>
                </c:pt>
                <c:pt idx="261">
                  <c:v>93.143124573070807</c:v>
                </c:pt>
                <c:pt idx="262">
                  <c:v>92.927229488053001</c:v>
                </c:pt>
                <c:pt idx="263">
                  <c:v>92.605407072237298</c:v>
                </c:pt>
                <c:pt idx="264">
                  <c:v>92.342033572794705</c:v>
                </c:pt>
                <c:pt idx="265">
                  <c:v>92.161131956177798</c:v>
                </c:pt>
                <c:pt idx="266">
                  <c:v>91.8572709748656</c:v>
                </c:pt>
                <c:pt idx="267">
                  <c:v>91.572709817044995</c:v>
                </c:pt>
                <c:pt idx="268">
                  <c:v>91.243928407308388</c:v>
                </c:pt>
                <c:pt idx="269">
                  <c:v>90.978564012911605</c:v>
                </c:pt>
                <c:pt idx="270">
                  <c:v>90.796077474172705</c:v>
                </c:pt>
                <c:pt idx="271">
                  <c:v>90.491136888825494</c:v>
                </c:pt>
                <c:pt idx="272">
                  <c:v>90.257634199558296</c:v>
                </c:pt>
                <c:pt idx="273">
                  <c:v>90.116534860283807</c:v>
                </c:pt>
                <c:pt idx="274">
                  <c:v>89.820624753932705</c:v>
                </c:pt>
                <c:pt idx="275">
                  <c:v>89.551554324488905</c:v>
                </c:pt>
                <c:pt idx="276">
                  <c:v>89.245077648487509</c:v>
                </c:pt>
                <c:pt idx="277">
                  <c:v>88.998122926329401</c:v>
                </c:pt>
                <c:pt idx="278">
                  <c:v>88.8522226169286</c:v>
                </c:pt>
                <c:pt idx="279">
                  <c:v>88.552986511002601</c:v>
                </c:pt>
                <c:pt idx="280">
                  <c:v>88.328811582412499</c:v>
                </c:pt>
                <c:pt idx="281">
                  <c:v>88.207024218847991</c:v>
                </c:pt>
                <c:pt idx="282">
                  <c:v>87.934756833509297</c:v>
                </c:pt>
                <c:pt idx="283">
                  <c:v>87.678240670132794</c:v>
                </c:pt>
                <c:pt idx="284">
                  <c:v>87.386244186794301</c:v>
                </c:pt>
                <c:pt idx="285">
                  <c:v>87.16599681993749</c:v>
                </c:pt>
                <c:pt idx="286">
                  <c:v>87.066032204511103</c:v>
                </c:pt>
                <c:pt idx="287">
                  <c:v>86.784105209622297</c:v>
                </c:pt>
                <c:pt idx="288">
                  <c:v>86.582982990091494</c:v>
                </c:pt>
                <c:pt idx="289">
                  <c:v>86.495813201871499</c:v>
                </c:pt>
                <c:pt idx="290">
                  <c:v>86.239804565554806</c:v>
                </c:pt>
                <c:pt idx="291">
                  <c:v>86.001920477325598</c:v>
                </c:pt>
                <c:pt idx="292">
                  <c:v>85.727381061961907</c:v>
                </c:pt>
                <c:pt idx="293">
                  <c:v>85.535906797394404</c:v>
                </c:pt>
                <c:pt idx="294">
                  <c:v>85.452229225720998</c:v>
                </c:pt>
                <c:pt idx="295">
                  <c:v>85.182816672684297</c:v>
                </c:pt>
                <c:pt idx="296">
                  <c:v>85.003992183292496</c:v>
                </c:pt>
                <c:pt idx="297">
                  <c:v>84.953962437103201</c:v>
                </c:pt>
                <c:pt idx="298">
                  <c:v>84.702285782902791</c:v>
                </c:pt>
                <c:pt idx="299">
                  <c:v>84.481036602031097</c:v>
                </c:pt>
                <c:pt idx="300">
                  <c:v>84.209556917664699</c:v>
                </c:pt>
                <c:pt idx="301">
                  <c:v>84.024874370064595</c:v>
                </c:pt>
                <c:pt idx="302">
                  <c:v>83.971437838479602</c:v>
                </c:pt>
                <c:pt idx="303">
                  <c:v>83.698719207371298</c:v>
                </c:pt>
                <c:pt idx="304">
                  <c:v>83.536522440478905</c:v>
                </c:pt>
                <c:pt idx="305">
                  <c:v>83.512020389004505</c:v>
                </c:pt>
                <c:pt idx="306">
                  <c:v>83.269171112925193</c:v>
                </c:pt>
                <c:pt idx="307">
                  <c:v>83.061992902829601</c:v>
                </c:pt>
                <c:pt idx="308">
                  <c:v>82.781189447198599</c:v>
                </c:pt>
                <c:pt idx="309">
                  <c:v>82.602879917064698</c:v>
                </c:pt>
                <c:pt idx="310">
                  <c:v>82.582815945622897</c:v>
                </c:pt>
                <c:pt idx="311">
                  <c:v>82.345974811526105</c:v>
                </c:pt>
                <c:pt idx="312">
                  <c:v>82.183122849974296</c:v>
                </c:pt>
                <c:pt idx="313">
                  <c:v>82.182649994411804</c:v>
                </c:pt>
                <c:pt idx="314">
                  <c:v>81.969087778562894</c:v>
                </c:pt>
                <c:pt idx="315">
                  <c:v>81.781982890712499</c:v>
                </c:pt>
                <c:pt idx="316">
                  <c:v>81.502251272203097</c:v>
                </c:pt>
                <c:pt idx="317">
                  <c:v>81.345205015870306</c:v>
                </c:pt>
                <c:pt idx="318">
                  <c:v>81.329339793172792</c:v>
                </c:pt>
                <c:pt idx="319">
                  <c:v>81.088713614414701</c:v>
                </c:pt>
                <c:pt idx="320">
                  <c:v>80.960953515357303</c:v>
                </c:pt>
                <c:pt idx="321">
                  <c:v>80.9896793326661</c:v>
                </c:pt>
                <c:pt idx="322">
                  <c:v>80.764867499543897</c:v>
                </c:pt>
                <c:pt idx="323">
                  <c:v>80.575268363313896</c:v>
                </c:pt>
                <c:pt idx="324">
                  <c:v>80.284479478514399</c:v>
                </c:pt>
                <c:pt idx="325">
                  <c:v>80.132195735949196</c:v>
                </c:pt>
                <c:pt idx="326">
                  <c:v>80.158548566097096</c:v>
                </c:pt>
                <c:pt idx="327">
                  <c:v>79.901367918308296</c:v>
                </c:pt>
                <c:pt idx="328">
                  <c:v>79.784224204875997</c:v>
                </c:pt>
                <c:pt idx="329">
                  <c:v>79.827734464825696</c:v>
                </c:pt>
                <c:pt idx="330">
                  <c:v>79.618134437756211</c:v>
                </c:pt>
                <c:pt idx="331">
                  <c:v>79.443904595125403</c:v>
                </c:pt>
                <c:pt idx="332">
                  <c:v>79.209766845432299</c:v>
                </c:pt>
                <c:pt idx="333">
                  <c:v>79.084494476620605</c:v>
                </c:pt>
                <c:pt idx="334">
                  <c:v>79.106675454647899</c:v>
                </c:pt>
                <c:pt idx="335">
                  <c:v>78.867587136890009</c:v>
                </c:pt>
                <c:pt idx="336">
                  <c:v>78.769930031269695</c:v>
                </c:pt>
                <c:pt idx="337">
                  <c:v>78.8189436692181</c:v>
                </c:pt>
                <c:pt idx="338">
                  <c:v>78.603699422234996</c:v>
                </c:pt>
                <c:pt idx="339">
                  <c:v>78.434909871486809</c:v>
                </c:pt>
                <c:pt idx="340">
                  <c:v>78.220159868499493</c:v>
                </c:pt>
                <c:pt idx="341">
                  <c:v>78.091741278905005</c:v>
                </c:pt>
                <c:pt idx="342">
                  <c:v>78.133285013108704</c:v>
                </c:pt>
                <c:pt idx="343">
                  <c:v>77.920347439762907</c:v>
                </c:pt>
                <c:pt idx="344">
                  <c:v>77.834183447313805</c:v>
                </c:pt>
                <c:pt idx="345">
                  <c:v>77.925726741004397</c:v>
                </c:pt>
                <c:pt idx="346">
                  <c:v>77.720982922301189</c:v>
                </c:pt>
                <c:pt idx="347">
                  <c:v>77.561786084186394</c:v>
                </c:pt>
                <c:pt idx="348">
                  <c:v>77.331357277404706</c:v>
                </c:pt>
                <c:pt idx="349">
                  <c:v>77.196037353036601</c:v>
                </c:pt>
                <c:pt idx="350">
                  <c:v>77.2472003914868</c:v>
                </c:pt>
                <c:pt idx="351">
                  <c:v>77.032470628396297</c:v>
                </c:pt>
                <c:pt idx="352">
                  <c:v>76.951955646500707</c:v>
                </c:pt>
                <c:pt idx="353">
                  <c:v>77.048130618458899</c:v>
                </c:pt>
                <c:pt idx="354">
                  <c:v>76.8435707635185</c:v>
                </c:pt>
                <c:pt idx="355">
                  <c:v>76.684379655212695</c:v>
                </c:pt>
                <c:pt idx="356">
                  <c:v>76.474051165041203</c:v>
                </c:pt>
                <c:pt idx="357">
                  <c:v>76.3709528204961</c:v>
                </c:pt>
                <c:pt idx="358">
                  <c:v>76.431181585185101</c:v>
                </c:pt>
                <c:pt idx="359">
                  <c:v>76.2262047236933</c:v>
                </c:pt>
                <c:pt idx="360">
                  <c:v>76.149817899574799</c:v>
                </c:pt>
                <c:pt idx="361">
                  <c:v>76.252695811033206</c:v>
                </c:pt>
                <c:pt idx="362">
                  <c:v>76.065798887097998</c:v>
                </c:pt>
                <c:pt idx="363">
                  <c:v>75.915587954245694</c:v>
                </c:pt>
                <c:pt idx="364">
                  <c:v>75.682578061557308</c:v>
                </c:pt>
                <c:pt idx="365">
                  <c:v>75.579926615317504</c:v>
                </c:pt>
                <c:pt idx="366">
                  <c:v>75.648301319301709</c:v>
                </c:pt>
                <c:pt idx="367">
                  <c:v>75.428552517235204</c:v>
                </c:pt>
                <c:pt idx="368">
                  <c:v>75.352453436059491</c:v>
                </c:pt>
                <c:pt idx="369">
                  <c:v>75.470808835859103</c:v>
                </c:pt>
                <c:pt idx="370">
                  <c:v>75.288842953147096</c:v>
                </c:pt>
                <c:pt idx="371">
                  <c:v>75.146972409675811</c:v>
                </c:pt>
                <c:pt idx="372">
                  <c:v>74.931293819558604</c:v>
                </c:pt>
                <c:pt idx="373">
                  <c:v>74.827240675692892</c:v>
                </c:pt>
                <c:pt idx="374">
                  <c:v>74.91837633032759</c:v>
                </c:pt>
                <c:pt idx="375">
                  <c:v>74.712943354299398</c:v>
                </c:pt>
                <c:pt idx="376">
                  <c:v>74.638568173675097</c:v>
                </c:pt>
                <c:pt idx="377">
                  <c:v>74.780929493619198</c:v>
                </c:pt>
                <c:pt idx="378">
                  <c:v>74.575985513832393</c:v>
                </c:pt>
                <c:pt idx="379">
                  <c:v>74.426355719559396</c:v>
                </c:pt>
                <c:pt idx="380">
                  <c:v>74.2088877002749</c:v>
                </c:pt>
                <c:pt idx="381">
                  <c:v>74.118121698308997</c:v>
                </c:pt>
                <c:pt idx="382">
                  <c:v>74.2471435349036</c:v>
                </c:pt>
                <c:pt idx="383">
                  <c:v>74.035097180872498</c:v>
                </c:pt>
                <c:pt idx="384">
                  <c:v>73.987208479142893</c:v>
                </c:pt>
                <c:pt idx="385">
                  <c:v>74.134062526769995</c:v>
                </c:pt>
                <c:pt idx="386">
                  <c:v>73.962116123154502</c:v>
                </c:pt>
                <c:pt idx="387">
                  <c:v>73.826376995850495</c:v>
                </c:pt>
                <c:pt idx="388">
                  <c:v>73.600806263761598</c:v>
                </c:pt>
                <c:pt idx="389">
                  <c:v>73.529932791475204</c:v>
                </c:pt>
                <c:pt idx="390">
                  <c:v>73.647329705145907</c:v>
                </c:pt>
                <c:pt idx="391">
                  <c:v>73.455198320002197</c:v>
                </c:pt>
                <c:pt idx="392">
                  <c:v>73.401961440102397</c:v>
                </c:pt>
                <c:pt idx="393">
                  <c:v>73.546492910389702</c:v>
                </c:pt>
                <c:pt idx="394">
                  <c:v>73.386985954135795</c:v>
                </c:pt>
                <c:pt idx="395">
                  <c:v>73.257642763896499</c:v>
                </c:pt>
                <c:pt idx="396">
                  <c:v>73.066394980363597</c:v>
                </c:pt>
                <c:pt idx="397">
                  <c:v>73.016877522750704</c:v>
                </c:pt>
                <c:pt idx="398">
                  <c:v>73.129245294956903</c:v>
                </c:pt>
                <c:pt idx="399">
                  <c:v>72.953444522052109</c:v>
                </c:pt>
                <c:pt idx="400">
                  <c:v>72.928139814825897</c:v>
                </c:pt>
                <c:pt idx="401">
                  <c:v>73.088057057388795</c:v>
                </c:pt>
                <c:pt idx="402">
                  <c:v>72.935440357186195</c:v>
                </c:pt>
                <c:pt idx="403">
                  <c:v>72.833409817307498</c:v>
                </c:pt>
                <c:pt idx="404">
                  <c:v>72.650072532740694</c:v>
                </c:pt>
                <c:pt idx="405">
                  <c:v>72.592059824720508</c:v>
                </c:pt>
                <c:pt idx="406">
                  <c:v>72.716151246276098</c:v>
                </c:pt>
                <c:pt idx="407">
                  <c:v>72.538809221533199</c:v>
                </c:pt>
                <c:pt idx="408">
                  <c:v>72.502200446445997</c:v>
                </c:pt>
                <c:pt idx="409">
                  <c:v>72.663505235851304</c:v>
                </c:pt>
                <c:pt idx="410">
                  <c:v>72.499001217720703</c:v>
                </c:pt>
                <c:pt idx="411">
                  <c:v>72.392335635722603</c:v>
                </c:pt>
                <c:pt idx="412">
                  <c:v>72.172487957677902</c:v>
                </c:pt>
                <c:pt idx="413">
                  <c:v>72.110167125202992</c:v>
                </c:pt>
                <c:pt idx="414">
                  <c:v>72.240927732379404</c:v>
                </c:pt>
                <c:pt idx="415">
                  <c:v>72.057791391310701</c:v>
                </c:pt>
                <c:pt idx="416">
                  <c:v>72.043994455726306</c:v>
                </c:pt>
                <c:pt idx="417">
                  <c:v>72.214289035442306</c:v>
                </c:pt>
                <c:pt idx="418">
                  <c:v>72.061109808288506</c:v>
                </c:pt>
                <c:pt idx="419">
                  <c:v>71.955233478543306</c:v>
                </c:pt>
                <c:pt idx="420">
                  <c:v>71.735103403733405</c:v>
                </c:pt>
                <c:pt idx="421">
                  <c:v>71.676127509117904</c:v>
                </c:pt>
                <c:pt idx="422">
                  <c:v>71.803148825703602</c:v>
                </c:pt>
                <c:pt idx="423">
                  <c:v>71.615889033420501</c:v>
                </c:pt>
                <c:pt idx="424">
                  <c:v>71.576762942519096</c:v>
                </c:pt>
                <c:pt idx="425">
                  <c:v>71.751019352652705</c:v>
                </c:pt>
                <c:pt idx="426">
                  <c:v>71.584579794517097</c:v>
                </c:pt>
                <c:pt idx="427">
                  <c:v>71.490598733039405</c:v>
                </c:pt>
                <c:pt idx="428">
                  <c:v>71.309417012151599</c:v>
                </c:pt>
                <c:pt idx="429">
                  <c:v>71.266900518164107</c:v>
                </c:pt>
                <c:pt idx="430">
                  <c:v>71.433990005835099</c:v>
                </c:pt>
                <c:pt idx="431">
                  <c:v>71.243718091274602</c:v>
                </c:pt>
                <c:pt idx="432">
                  <c:v>71.230198030910401</c:v>
                </c:pt>
                <c:pt idx="433">
                  <c:v>71.428057132200095</c:v>
                </c:pt>
                <c:pt idx="434">
                  <c:v>71.296219013687903</c:v>
                </c:pt>
                <c:pt idx="435">
                  <c:v>71.204863131498001</c:v>
                </c:pt>
                <c:pt idx="436">
                  <c:v>71.040802072875692</c:v>
                </c:pt>
                <c:pt idx="437">
                  <c:v>70.9788920171695</c:v>
                </c:pt>
                <c:pt idx="438">
                  <c:v>71.15506002866951</c:v>
                </c:pt>
                <c:pt idx="439">
                  <c:v>70.986032650003196</c:v>
                </c:pt>
                <c:pt idx="440">
                  <c:v>70.978862022055793</c:v>
                </c:pt>
                <c:pt idx="441">
                  <c:v>71.165413420379295</c:v>
                </c:pt>
                <c:pt idx="442">
                  <c:v>71.015610690757697</c:v>
                </c:pt>
                <c:pt idx="443">
                  <c:v>70.906899194924705</c:v>
                </c:pt>
                <c:pt idx="444">
                  <c:v>70.714187865584094</c:v>
                </c:pt>
                <c:pt idx="445">
                  <c:v>70.667175964331591</c:v>
                </c:pt>
                <c:pt idx="446">
                  <c:v>70.820557689469396</c:v>
                </c:pt>
                <c:pt idx="447">
                  <c:v>70.681841958308198</c:v>
                </c:pt>
                <c:pt idx="448">
                  <c:v>70.683505871502803</c:v>
                </c:pt>
                <c:pt idx="449">
                  <c:v>70.873709857471496</c:v>
                </c:pt>
                <c:pt idx="450">
                  <c:v>70.720255893295899</c:v>
                </c:pt>
                <c:pt idx="451">
                  <c:v>70.659567847333705</c:v>
                </c:pt>
                <c:pt idx="452">
                  <c:v>70.479968614346504</c:v>
                </c:pt>
                <c:pt idx="453">
                  <c:v>70.431210734227506</c:v>
                </c:pt>
                <c:pt idx="454">
                  <c:v>70.582576883970702</c:v>
                </c:pt>
                <c:pt idx="455">
                  <c:v>70.403946978274007</c:v>
                </c:pt>
                <c:pt idx="456">
                  <c:v>70.382109271840903</c:v>
                </c:pt>
                <c:pt idx="457">
                  <c:v>70.552668903635094</c:v>
                </c:pt>
                <c:pt idx="458">
                  <c:v>70.404941882420502</c:v>
                </c:pt>
                <c:pt idx="459">
                  <c:v>70.310936481234904</c:v>
                </c:pt>
                <c:pt idx="460">
                  <c:v>70.146307628101894</c:v>
                </c:pt>
                <c:pt idx="461">
                  <c:v>70.108271852378607</c:v>
                </c:pt>
                <c:pt idx="462">
                  <c:v>70.2997783745639</c:v>
                </c:pt>
                <c:pt idx="463">
                  <c:v>70.130278944042303</c:v>
                </c:pt>
                <c:pt idx="464">
                  <c:v>70.122007284878393</c:v>
                </c:pt>
                <c:pt idx="465">
                  <c:v>70.326163322613297</c:v>
                </c:pt>
                <c:pt idx="466">
                  <c:v>70.194836431478308</c:v>
                </c:pt>
                <c:pt idx="467">
                  <c:v>70.1129087713649</c:v>
                </c:pt>
                <c:pt idx="468">
                  <c:v>69.934464992554297</c:v>
                </c:pt>
                <c:pt idx="469">
                  <c:v>69.875932356986198</c:v>
                </c:pt>
                <c:pt idx="470">
                  <c:v>70.017207527192809</c:v>
                </c:pt>
                <c:pt idx="471">
                  <c:v>69.829766334865198</c:v>
                </c:pt>
                <c:pt idx="472">
                  <c:v>69.824165058075209</c:v>
                </c:pt>
                <c:pt idx="473">
                  <c:v>70.015319342840897</c:v>
                </c:pt>
                <c:pt idx="474">
                  <c:v>69.898162930473688</c:v>
                </c:pt>
                <c:pt idx="475">
                  <c:v>69.814740777728801</c:v>
                </c:pt>
                <c:pt idx="476">
                  <c:v>69.658555936781497</c:v>
                </c:pt>
                <c:pt idx="477">
                  <c:v>69.627140562501296</c:v>
                </c:pt>
                <c:pt idx="478">
                  <c:v>69.805263462609403</c:v>
                </c:pt>
                <c:pt idx="479">
                  <c:v>69.6493232669863</c:v>
                </c:pt>
                <c:pt idx="480">
                  <c:v>69.235578906428088</c:v>
                </c:pt>
                <c:pt idx="481">
                  <c:v>68.821834545869876</c:v>
                </c:pt>
                <c:pt idx="482">
                  <c:v>68.408090185311664</c:v>
                </c:pt>
                <c:pt idx="483">
                  <c:v>67.994345824753452</c:v>
                </c:pt>
                <c:pt idx="484">
                  <c:v>67.58060146419524</c:v>
                </c:pt>
                <c:pt idx="485">
                  <c:v>67.166857103637028</c:v>
                </c:pt>
                <c:pt idx="486">
                  <c:v>66.753112743078816</c:v>
                </c:pt>
                <c:pt idx="487">
                  <c:v>66.339368382520604</c:v>
                </c:pt>
                <c:pt idx="488">
                  <c:v>65.925624021962392</c:v>
                </c:pt>
                <c:pt idx="489">
                  <c:v>65.51187966140418</c:v>
                </c:pt>
                <c:pt idx="490">
                  <c:v>65.098135300845968</c:v>
                </c:pt>
                <c:pt idx="491">
                  <c:v>64.684390940287756</c:v>
                </c:pt>
                <c:pt idx="492">
                  <c:v>64.270646579729544</c:v>
                </c:pt>
                <c:pt idx="493">
                  <c:v>63.856902219171324</c:v>
                </c:pt>
                <c:pt idx="494">
                  <c:v>63.443157858613105</c:v>
                </c:pt>
                <c:pt idx="495">
                  <c:v>63.029413498054886</c:v>
                </c:pt>
                <c:pt idx="496">
                  <c:v>62.615669137496667</c:v>
                </c:pt>
                <c:pt idx="497">
                  <c:v>62.201924776938448</c:v>
                </c:pt>
                <c:pt idx="498">
                  <c:v>61.788180416380229</c:v>
                </c:pt>
                <c:pt idx="499">
                  <c:v>61.374436055822009</c:v>
                </c:pt>
                <c:pt idx="500">
                  <c:v>60.96069169526379</c:v>
                </c:pt>
                <c:pt idx="501">
                  <c:v>60.546947334705571</c:v>
                </c:pt>
                <c:pt idx="502">
                  <c:v>60.133202974147352</c:v>
                </c:pt>
                <c:pt idx="503">
                  <c:v>59.719458613589133</c:v>
                </c:pt>
                <c:pt idx="504">
                  <c:v>59.305714253030914</c:v>
                </c:pt>
                <c:pt idx="505">
                  <c:v>58.891969892472694</c:v>
                </c:pt>
                <c:pt idx="506">
                  <c:v>58.478225531914475</c:v>
                </c:pt>
                <c:pt idx="507">
                  <c:v>58.064481171356256</c:v>
                </c:pt>
                <c:pt idx="508">
                  <c:v>57.650736810798037</c:v>
                </c:pt>
                <c:pt idx="509">
                  <c:v>57.236992450239818</c:v>
                </c:pt>
                <c:pt idx="510">
                  <c:v>56.823248089681599</c:v>
                </c:pt>
                <c:pt idx="511">
                  <c:v>56.409503729123379</c:v>
                </c:pt>
                <c:pt idx="512">
                  <c:v>55.99575936856516</c:v>
                </c:pt>
                <c:pt idx="513">
                  <c:v>55.582015008006941</c:v>
                </c:pt>
                <c:pt idx="514">
                  <c:v>55.168270647448722</c:v>
                </c:pt>
                <c:pt idx="515">
                  <c:v>54.754526286890503</c:v>
                </c:pt>
                <c:pt idx="516">
                  <c:v>54.340781926332284</c:v>
                </c:pt>
                <c:pt idx="517">
                  <c:v>53.927037565774064</c:v>
                </c:pt>
                <c:pt idx="518">
                  <c:v>53.513293205215845</c:v>
                </c:pt>
                <c:pt idx="519">
                  <c:v>53.099548844657626</c:v>
                </c:pt>
                <c:pt idx="520">
                  <c:v>52.685804484099407</c:v>
                </c:pt>
                <c:pt idx="521">
                  <c:v>52.272060123541188</c:v>
                </c:pt>
                <c:pt idx="522">
                  <c:v>51.858315762982969</c:v>
                </c:pt>
                <c:pt idx="523">
                  <c:v>51.444571402424749</c:v>
                </c:pt>
                <c:pt idx="524">
                  <c:v>51.03082704186653</c:v>
                </c:pt>
                <c:pt idx="525">
                  <c:v>50.617082681308311</c:v>
                </c:pt>
                <c:pt idx="526">
                  <c:v>50.203338320750092</c:v>
                </c:pt>
                <c:pt idx="527">
                  <c:v>49.789593960191873</c:v>
                </c:pt>
                <c:pt idx="528">
                  <c:v>49.375849599633653</c:v>
                </c:pt>
                <c:pt idx="529">
                  <c:v>48.962105239075434</c:v>
                </c:pt>
                <c:pt idx="530">
                  <c:v>48.548360878517215</c:v>
                </c:pt>
                <c:pt idx="531">
                  <c:v>48.134616517958996</c:v>
                </c:pt>
                <c:pt idx="532">
                  <c:v>47.720872157400777</c:v>
                </c:pt>
                <c:pt idx="533">
                  <c:v>47.307127796842558</c:v>
                </c:pt>
                <c:pt idx="534">
                  <c:v>46.893383436284338</c:v>
                </c:pt>
                <c:pt idx="535">
                  <c:v>46.479639075726119</c:v>
                </c:pt>
                <c:pt idx="536">
                  <c:v>46.0658947151679</c:v>
                </c:pt>
                <c:pt idx="537">
                  <c:v>45.652150354609681</c:v>
                </c:pt>
                <c:pt idx="538">
                  <c:v>45.238405994051462</c:v>
                </c:pt>
                <c:pt idx="539">
                  <c:v>44.824661633493243</c:v>
                </c:pt>
                <c:pt idx="540">
                  <c:v>44.410917272935023</c:v>
                </c:pt>
                <c:pt idx="541">
                  <c:v>43.997172912376804</c:v>
                </c:pt>
                <c:pt idx="542">
                  <c:v>43.583428551818585</c:v>
                </c:pt>
                <c:pt idx="543">
                  <c:v>43.169684191260366</c:v>
                </c:pt>
                <c:pt idx="544">
                  <c:v>42.755939830702147</c:v>
                </c:pt>
                <c:pt idx="545">
                  <c:v>42.342195470143928</c:v>
                </c:pt>
                <c:pt idx="546">
                  <c:v>41.928451109585708</c:v>
                </c:pt>
                <c:pt idx="547">
                  <c:v>41.514706749027489</c:v>
                </c:pt>
                <c:pt idx="548">
                  <c:v>41.10096238846927</c:v>
                </c:pt>
                <c:pt idx="549">
                  <c:v>40.687218027911051</c:v>
                </c:pt>
                <c:pt idx="550">
                  <c:v>40.273473667352832</c:v>
                </c:pt>
                <c:pt idx="551">
                  <c:v>39.859729306794613</c:v>
                </c:pt>
                <c:pt idx="552">
                  <c:v>39.445984946236393</c:v>
                </c:pt>
                <c:pt idx="553">
                  <c:v>39.032240585678174</c:v>
                </c:pt>
                <c:pt idx="554">
                  <c:v>38.618496225119955</c:v>
                </c:pt>
                <c:pt idx="555">
                  <c:v>38.204751864561736</c:v>
                </c:pt>
                <c:pt idx="556">
                  <c:v>37.791007504003517</c:v>
                </c:pt>
                <c:pt idx="557">
                  <c:v>37.377263143445298</c:v>
                </c:pt>
                <c:pt idx="558">
                  <c:v>36.963518782887078</c:v>
                </c:pt>
                <c:pt idx="559">
                  <c:v>36.549774422328859</c:v>
                </c:pt>
                <c:pt idx="560">
                  <c:v>36.13603006177064</c:v>
                </c:pt>
                <c:pt idx="561">
                  <c:v>35.722285701212421</c:v>
                </c:pt>
                <c:pt idx="562">
                  <c:v>35.308541340654202</c:v>
                </c:pt>
                <c:pt idx="563">
                  <c:v>34.894796980095983</c:v>
                </c:pt>
                <c:pt idx="564">
                  <c:v>34.481052619537763</c:v>
                </c:pt>
                <c:pt idx="565">
                  <c:v>34.067308258979544</c:v>
                </c:pt>
                <c:pt idx="566">
                  <c:v>33.653563898421325</c:v>
                </c:pt>
                <c:pt idx="567">
                  <c:v>33.239819537863106</c:v>
                </c:pt>
                <c:pt idx="568">
                  <c:v>32.826075177304887</c:v>
                </c:pt>
                <c:pt idx="569">
                  <c:v>32.412330816746667</c:v>
                </c:pt>
                <c:pt idx="570">
                  <c:v>31.998586456188448</c:v>
                </c:pt>
                <c:pt idx="571">
                  <c:v>31.584842095630229</c:v>
                </c:pt>
                <c:pt idx="572">
                  <c:v>31.17109773507201</c:v>
                </c:pt>
                <c:pt idx="573">
                  <c:v>30.757353374513791</c:v>
                </c:pt>
                <c:pt idx="574">
                  <c:v>30.343609013955572</c:v>
                </c:pt>
                <c:pt idx="575">
                  <c:v>29.929864653397352</c:v>
                </c:pt>
                <c:pt idx="576">
                  <c:v>29.516120292839133</c:v>
                </c:pt>
                <c:pt idx="577">
                  <c:v>29.102375932280914</c:v>
                </c:pt>
                <c:pt idx="578">
                  <c:v>28.688631571722695</c:v>
                </c:pt>
                <c:pt idx="579">
                  <c:v>28.274887211164476</c:v>
                </c:pt>
                <c:pt idx="580">
                  <c:v>27.861142850606257</c:v>
                </c:pt>
                <c:pt idx="581">
                  <c:v>27.447398490048037</c:v>
                </c:pt>
                <c:pt idx="582">
                  <c:v>27.033654129489818</c:v>
                </c:pt>
                <c:pt idx="583">
                  <c:v>26.619909768931599</c:v>
                </c:pt>
                <c:pt idx="584">
                  <c:v>26.20616540837338</c:v>
                </c:pt>
                <c:pt idx="585">
                  <c:v>25.792421047815161</c:v>
                </c:pt>
                <c:pt idx="586">
                  <c:v>25.378676687256942</c:v>
                </c:pt>
                <c:pt idx="587">
                  <c:v>24.964932326698722</c:v>
                </c:pt>
                <c:pt idx="588">
                  <c:v>24.551187966140503</c:v>
                </c:pt>
                <c:pt idx="589">
                  <c:v>24.137443605582284</c:v>
                </c:pt>
                <c:pt idx="590">
                  <c:v>23.723699245024065</c:v>
                </c:pt>
                <c:pt idx="591">
                  <c:v>23.309954884465846</c:v>
                </c:pt>
                <c:pt idx="592">
                  <c:v>22.896210523907627</c:v>
                </c:pt>
                <c:pt idx="593">
                  <c:v>22.482466163349407</c:v>
                </c:pt>
                <c:pt idx="594">
                  <c:v>22.068721802791188</c:v>
                </c:pt>
                <c:pt idx="595">
                  <c:v>21.654977442232969</c:v>
                </c:pt>
                <c:pt idx="596">
                  <c:v>21.24123308167475</c:v>
                </c:pt>
                <c:pt idx="597">
                  <c:v>20.827488721116531</c:v>
                </c:pt>
                <c:pt idx="598">
                  <c:v>20.413744360558312</c:v>
                </c:pt>
                <c:pt idx="599">
                  <c:v>20.000000000000092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3660512"/>
        <c:axId val="273660904"/>
      </c:lineChart>
      <c:catAx>
        <c:axId val="27366051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k-SK"/>
                  <a:t>Vek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sk-S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273660904"/>
        <c:crosses val="autoZero"/>
        <c:auto val="1"/>
        <c:lblAlgn val="ctr"/>
        <c:lblOffset val="100"/>
        <c:tickLblSkip val="36"/>
        <c:noMultiLvlLbl val="0"/>
      </c:catAx>
      <c:valAx>
        <c:axId val="273660904"/>
        <c:scaling>
          <c:orientation val="minMax"/>
          <c:max val="10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sk-SK"/>
                  <a:t>Podiel majetku v akciách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sk-S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k-SK"/>
          </a:p>
        </c:txPr>
        <c:crossAx val="273660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sk-SK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06474190726161"/>
          <c:y val="5.2824074074074072E-2"/>
          <c:w val="0.87215748031496065"/>
          <c:h val="0.75297863808690579"/>
        </c:manualLayout>
      </c:layout>
      <c:barChart>
        <c:barDir val="col"/>
        <c:grouping val="clustered"/>
        <c:varyColors val="0"/>
        <c:ser>
          <c:idx val="4"/>
          <c:order val="4"/>
          <c:tx>
            <c:strRef>
              <c:f>Hárok1!$Y$1</c:f>
              <c:strCache>
                <c:ptCount val="1"/>
              </c:strCache>
            </c:strRef>
          </c:tx>
          <c:spPr>
            <a:solidFill>
              <a:srgbClr val="C00000"/>
            </a:solidFill>
            <a:ln w="31750">
              <a:solidFill>
                <a:srgbClr val="C00000"/>
              </a:solidFill>
            </a:ln>
            <a:effectLst/>
          </c:spPr>
          <c:invertIfNegative val="0"/>
          <c:cat>
            <c:numRef>
              <c:f>Hárok1!$T$2:$T$481</c:f>
              <c:numCache>
                <c:formatCode>General</c:formatCode>
                <c:ptCount val="48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</c:numCache>
            </c:numRef>
          </c:cat>
          <c:val>
            <c:numRef>
              <c:f>Hárok1!$Y$2:$Y$481</c:f>
              <c:numCache>
                <c:formatCode>General</c:formatCode>
                <c:ptCount val="480"/>
                <c:pt idx="300">
                  <c:v>105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2898104"/>
        <c:axId val="272897712"/>
      </c:barChart>
      <c:lineChart>
        <c:grouping val="standard"/>
        <c:varyColors val="0"/>
        <c:ser>
          <c:idx val="0"/>
          <c:order val="0"/>
          <c:tx>
            <c:strRef>
              <c:f>Hárok1!$U$1</c:f>
              <c:strCache>
                <c:ptCount val="1"/>
                <c:pt idx="0">
                  <c:v>Optimálna</c:v>
                </c:pt>
              </c:strCache>
            </c:strRef>
          </c:tx>
          <c:spPr>
            <a:ln w="28575" cap="rnd">
              <a:solidFill>
                <a:srgbClr val="2C9ADC"/>
              </a:solidFill>
              <a:round/>
            </a:ln>
            <a:effectLst/>
          </c:spPr>
          <c:marker>
            <c:symbol val="none"/>
          </c:marker>
          <c:cat>
            <c:numRef>
              <c:f>Hárok1!$T$2:$T$481</c:f>
              <c:numCache>
                <c:formatCode>General</c:formatCode>
                <c:ptCount val="48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</c:numCache>
            </c:numRef>
          </c:cat>
          <c:val>
            <c:numRef>
              <c:f>Hárok1!$U$2:$U$481</c:f>
              <c:numCache>
                <c:formatCode>General</c:formatCode>
                <c:ptCount val="480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  <c:pt idx="45">
                  <c:v>100</c:v>
                </c:pt>
                <c:pt idx="46">
                  <c:v>100</c:v>
                </c:pt>
                <c:pt idx="47">
                  <c:v>100</c:v>
                </c:pt>
                <c:pt idx="48">
                  <c:v>100</c:v>
                </c:pt>
                <c:pt idx="49">
                  <c:v>100</c:v>
                </c:pt>
                <c:pt idx="50">
                  <c:v>100</c:v>
                </c:pt>
                <c:pt idx="51">
                  <c:v>100</c:v>
                </c:pt>
                <c:pt idx="52">
                  <c:v>100</c:v>
                </c:pt>
                <c:pt idx="53">
                  <c:v>100</c:v>
                </c:pt>
                <c:pt idx="54">
                  <c:v>100</c:v>
                </c:pt>
                <c:pt idx="55">
                  <c:v>100</c:v>
                </c:pt>
                <c:pt idx="56">
                  <c:v>100</c:v>
                </c:pt>
                <c:pt idx="57">
                  <c:v>100</c:v>
                </c:pt>
                <c:pt idx="58">
                  <c:v>100</c:v>
                </c:pt>
                <c:pt idx="59">
                  <c:v>100</c:v>
                </c:pt>
                <c:pt idx="60">
                  <c:v>100</c:v>
                </c:pt>
                <c:pt idx="61">
                  <c:v>100</c:v>
                </c:pt>
                <c:pt idx="62">
                  <c:v>100</c:v>
                </c:pt>
                <c:pt idx="63">
                  <c:v>100</c:v>
                </c:pt>
                <c:pt idx="64">
                  <c:v>100</c:v>
                </c:pt>
                <c:pt idx="65">
                  <c:v>100</c:v>
                </c:pt>
                <c:pt idx="66">
                  <c:v>100</c:v>
                </c:pt>
                <c:pt idx="67">
                  <c:v>100</c:v>
                </c:pt>
                <c:pt idx="68">
                  <c:v>100</c:v>
                </c:pt>
                <c:pt idx="69">
                  <c:v>100</c:v>
                </c:pt>
                <c:pt idx="70">
                  <c:v>100</c:v>
                </c:pt>
                <c:pt idx="71">
                  <c:v>100</c:v>
                </c:pt>
                <c:pt idx="72">
                  <c:v>100</c:v>
                </c:pt>
                <c:pt idx="73">
                  <c:v>100</c:v>
                </c:pt>
                <c:pt idx="74">
                  <c:v>100</c:v>
                </c:pt>
                <c:pt idx="75">
                  <c:v>100</c:v>
                </c:pt>
                <c:pt idx="76">
                  <c:v>100</c:v>
                </c:pt>
                <c:pt idx="77">
                  <c:v>100</c:v>
                </c:pt>
                <c:pt idx="78">
                  <c:v>100</c:v>
                </c:pt>
                <c:pt idx="79">
                  <c:v>100</c:v>
                </c:pt>
                <c:pt idx="80">
                  <c:v>100</c:v>
                </c:pt>
                <c:pt idx="81">
                  <c:v>100</c:v>
                </c:pt>
                <c:pt idx="82">
                  <c:v>100</c:v>
                </c:pt>
                <c:pt idx="83">
                  <c:v>100</c:v>
                </c:pt>
                <c:pt idx="84">
                  <c:v>100</c:v>
                </c:pt>
                <c:pt idx="85">
                  <c:v>100</c:v>
                </c:pt>
                <c:pt idx="86">
                  <c:v>100</c:v>
                </c:pt>
                <c:pt idx="87">
                  <c:v>100</c:v>
                </c:pt>
                <c:pt idx="88">
                  <c:v>100</c:v>
                </c:pt>
                <c:pt idx="89">
                  <c:v>100</c:v>
                </c:pt>
                <c:pt idx="90">
                  <c:v>100</c:v>
                </c:pt>
                <c:pt idx="91">
                  <c:v>100</c:v>
                </c:pt>
                <c:pt idx="92">
                  <c:v>100</c:v>
                </c:pt>
                <c:pt idx="93">
                  <c:v>100</c:v>
                </c:pt>
                <c:pt idx="94">
                  <c:v>100</c:v>
                </c:pt>
                <c:pt idx="95">
                  <c:v>100</c:v>
                </c:pt>
                <c:pt idx="96">
                  <c:v>100</c:v>
                </c:pt>
                <c:pt idx="97">
                  <c:v>100</c:v>
                </c:pt>
                <c:pt idx="98">
                  <c:v>100</c:v>
                </c:pt>
                <c:pt idx="99">
                  <c:v>100</c:v>
                </c:pt>
                <c:pt idx="100">
                  <c:v>100</c:v>
                </c:pt>
                <c:pt idx="101">
                  <c:v>100</c:v>
                </c:pt>
                <c:pt idx="102">
                  <c:v>100</c:v>
                </c:pt>
                <c:pt idx="103">
                  <c:v>100</c:v>
                </c:pt>
                <c:pt idx="104">
                  <c:v>100</c:v>
                </c:pt>
                <c:pt idx="105">
                  <c:v>100</c:v>
                </c:pt>
                <c:pt idx="106">
                  <c:v>100</c:v>
                </c:pt>
                <c:pt idx="107">
                  <c:v>100</c:v>
                </c:pt>
                <c:pt idx="108">
                  <c:v>100</c:v>
                </c:pt>
                <c:pt idx="109">
                  <c:v>100</c:v>
                </c:pt>
                <c:pt idx="110">
                  <c:v>100</c:v>
                </c:pt>
                <c:pt idx="111">
                  <c:v>100</c:v>
                </c:pt>
                <c:pt idx="112">
                  <c:v>100</c:v>
                </c:pt>
                <c:pt idx="113">
                  <c:v>100</c:v>
                </c:pt>
                <c:pt idx="114">
                  <c:v>100</c:v>
                </c:pt>
                <c:pt idx="115">
                  <c:v>100</c:v>
                </c:pt>
                <c:pt idx="116">
                  <c:v>100</c:v>
                </c:pt>
                <c:pt idx="117">
                  <c:v>100</c:v>
                </c:pt>
                <c:pt idx="118">
                  <c:v>100</c:v>
                </c:pt>
                <c:pt idx="119">
                  <c:v>100</c:v>
                </c:pt>
                <c:pt idx="120">
                  <c:v>100</c:v>
                </c:pt>
                <c:pt idx="121">
                  <c:v>100</c:v>
                </c:pt>
                <c:pt idx="122">
                  <c:v>100</c:v>
                </c:pt>
                <c:pt idx="123">
                  <c:v>100</c:v>
                </c:pt>
                <c:pt idx="124">
                  <c:v>100</c:v>
                </c:pt>
                <c:pt idx="125">
                  <c:v>100</c:v>
                </c:pt>
                <c:pt idx="126">
                  <c:v>100</c:v>
                </c:pt>
                <c:pt idx="127">
                  <c:v>100</c:v>
                </c:pt>
                <c:pt idx="128">
                  <c:v>100</c:v>
                </c:pt>
                <c:pt idx="129">
                  <c:v>100</c:v>
                </c:pt>
                <c:pt idx="130">
                  <c:v>100</c:v>
                </c:pt>
                <c:pt idx="131">
                  <c:v>100</c:v>
                </c:pt>
                <c:pt idx="132">
                  <c:v>100</c:v>
                </c:pt>
                <c:pt idx="133">
                  <c:v>100</c:v>
                </c:pt>
                <c:pt idx="134">
                  <c:v>100</c:v>
                </c:pt>
                <c:pt idx="135">
                  <c:v>100</c:v>
                </c:pt>
                <c:pt idx="136">
                  <c:v>100</c:v>
                </c:pt>
                <c:pt idx="137">
                  <c:v>100</c:v>
                </c:pt>
                <c:pt idx="138">
                  <c:v>100</c:v>
                </c:pt>
                <c:pt idx="139">
                  <c:v>100</c:v>
                </c:pt>
                <c:pt idx="140">
                  <c:v>100</c:v>
                </c:pt>
                <c:pt idx="141">
                  <c:v>100</c:v>
                </c:pt>
                <c:pt idx="142">
                  <c:v>100</c:v>
                </c:pt>
                <c:pt idx="143">
                  <c:v>100</c:v>
                </c:pt>
                <c:pt idx="144">
                  <c:v>100</c:v>
                </c:pt>
                <c:pt idx="145">
                  <c:v>100</c:v>
                </c:pt>
                <c:pt idx="146">
                  <c:v>100</c:v>
                </c:pt>
                <c:pt idx="147">
                  <c:v>100</c:v>
                </c:pt>
                <c:pt idx="148">
                  <c:v>100</c:v>
                </c:pt>
                <c:pt idx="149">
                  <c:v>100</c:v>
                </c:pt>
                <c:pt idx="150">
                  <c:v>100</c:v>
                </c:pt>
                <c:pt idx="151">
                  <c:v>100</c:v>
                </c:pt>
                <c:pt idx="152">
                  <c:v>100</c:v>
                </c:pt>
                <c:pt idx="153">
                  <c:v>100</c:v>
                </c:pt>
                <c:pt idx="154">
                  <c:v>100</c:v>
                </c:pt>
                <c:pt idx="155">
                  <c:v>100</c:v>
                </c:pt>
                <c:pt idx="156">
                  <c:v>100</c:v>
                </c:pt>
                <c:pt idx="157">
                  <c:v>100</c:v>
                </c:pt>
                <c:pt idx="158">
                  <c:v>100</c:v>
                </c:pt>
                <c:pt idx="159">
                  <c:v>100</c:v>
                </c:pt>
                <c:pt idx="160">
                  <c:v>100</c:v>
                </c:pt>
                <c:pt idx="161">
                  <c:v>100</c:v>
                </c:pt>
                <c:pt idx="162">
                  <c:v>100</c:v>
                </c:pt>
                <c:pt idx="163">
                  <c:v>100</c:v>
                </c:pt>
                <c:pt idx="164">
                  <c:v>100</c:v>
                </c:pt>
                <c:pt idx="165">
                  <c:v>100</c:v>
                </c:pt>
                <c:pt idx="166">
                  <c:v>100</c:v>
                </c:pt>
                <c:pt idx="167">
                  <c:v>100</c:v>
                </c:pt>
                <c:pt idx="168">
                  <c:v>100</c:v>
                </c:pt>
                <c:pt idx="169">
                  <c:v>100</c:v>
                </c:pt>
                <c:pt idx="170">
                  <c:v>100</c:v>
                </c:pt>
                <c:pt idx="171">
                  <c:v>100</c:v>
                </c:pt>
                <c:pt idx="172">
                  <c:v>100</c:v>
                </c:pt>
                <c:pt idx="173">
                  <c:v>100</c:v>
                </c:pt>
                <c:pt idx="174">
                  <c:v>100</c:v>
                </c:pt>
                <c:pt idx="175">
                  <c:v>100</c:v>
                </c:pt>
                <c:pt idx="176">
                  <c:v>100</c:v>
                </c:pt>
                <c:pt idx="177">
                  <c:v>100</c:v>
                </c:pt>
                <c:pt idx="178">
                  <c:v>100</c:v>
                </c:pt>
                <c:pt idx="179">
                  <c:v>100</c:v>
                </c:pt>
                <c:pt idx="180">
                  <c:v>100</c:v>
                </c:pt>
                <c:pt idx="181">
                  <c:v>100</c:v>
                </c:pt>
                <c:pt idx="182">
                  <c:v>100</c:v>
                </c:pt>
                <c:pt idx="183">
                  <c:v>100</c:v>
                </c:pt>
                <c:pt idx="184">
                  <c:v>100</c:v>
                </c:pt>
                <c:pt idx="185">
                  <c:v>100</c:v>
                </c:pt>
                <c:pt idx="186">
                  <c:v>100</c:v>
                </c:pt>
                <c:pt idx="187">
                  <c:v>100</c:v>
                </c:pt>
                <c:pt idx="188">
                  <c:v>100</c:v>
                </c:pt>
                <c:pt idx="189">
                  <c:v>100</c:v>
                </c:pt>
                <c:pt idx="190">
                  <c:v>100</c:v>
                </c:pt>
                <c:pt idx="191">
                  <c:v>100</c:v>
                </c:pt>
                <c:pt idx="192">
                  <c:v>100</c:v>
                </c:pt>
                <c:pt idx="193">
                  <c:v>100</c:v>
                </c:pt>
                <c:pt idx="194">
                  <c:v>100</c:v>
                </c:pt>
                <c:pt idx="195">
                  <c:v>100</c:v>
                </c:pt>
                <c:pt idx="196">
                  <c:v>100</c:v>
                </c:pt>
                <c:pt idx="197">
                  <c:v>100</c:v>
                </c:pt>
                <c:pt idx="198">
                  <c:v>100</c:v>
                </c:pt>
                <c:pt idx="199">
                  <c:v>100</c:v>
                </c:pt>
                <c:pt idx="200">
                  <c:v>100</c:v>
                </c:pt>
                <c:pt idx="201">
                  <c:v>100</c:v>
                </c:pt>
                <c:pt idx="202">
                  <c:v>100</c:v>
                </c:pt>
                <c:pt idx="203">
                  <c:v>100</c:v>
                </c:pt>
                <c:pt idx="204">
                  <c:v>100</c:v>
                </c:pt>
                <c:pt idx="205">
                  <c:v>100</c:v>
                </c:pt>
                <c:pt idx="206">
                  <c:v>100</c:v>
                </c:pt>
                <c:pt idx="207">
                  <c:v>100</c:v>
                </c:pt>
                <c:pt idx="208">
                  <c:v>100</c:v>
                </c:pt>
                <c:pt idx="209">
                  <c:v>100</c:v>
                </c:pt>
                <c:pt idx="210">
                  <c:v>100</c:v>
                </c:pt>
                <c:pt idx="211">
                  <c:v>100</c:v>
                </c:pt>
                <c:pt idx="212">
                  <c:v>100</c:v>
                </c:pt>
                <c:pt idx="213">
                  <c:v>100</c:v>
                </c:pt>
                <c:pt idx="214">
                  <c:v>100</c:v>
                </c:pt>
                <c:pt idx="215">
                  <c:v>100</c:v>
                </c:pt>
                <c:pt idx="216">
                  <c:v>100</c:v>
                </c:pt>
                <c:pt idx="217">
                  <c:v>100</c:v>
                </c:pt>
                <c:pt idx="218">
                  <c:v>100</c:v>
                </c:pt>
                <c:pt idx="219">
                  <c:v>100</c:v>
                </c:pt>
                <c:pt idx="220">
                  <c:v>100</c:v>
                </c:pt>
                <c:pt idx="221">
                  <c:v>100</c:v>
                </c:pt>
                <c:pt idx="222">
                  <c:v>100</c:v>
                </c:pt>
                <c:pt idx="223">
                  <c:v>100</c:v>
                </c:pt>
                <c:pt idx="224">
                  <c:v>100</c:v>
                </c:pt>
                <c:pt idx="225">
                  <c:v>100</c:v>
                </c:pt>
                <c:pt idx="226">
                  <c:v>100</c:v>
                </c:pt>
                <c:pt idx="227">
                  <c:v>100</c:v>
                </c:pt>
                <c:pt idx="228">
                  <c:v>100</c:v>
                </c:pt>
                <c:pt idx="229">
                  <c:v>100</c:v>
                </c:pt>
                <c:pt idx="230">
                  <c:v>100</c:v>
                </c:pt>
                <c:pt idx="231">
                  <c:v>100</c:v>
                </c:pt>
                <c:pt idx="232">
                  <c:v>100</c:v>
                </c:pt>
                <c:pt idx="233">
                  <c:v>100</c:v>
                </c:pt>
                <c:pt idx="234">
                  <c:v>100</c:v>
                </c:pt>
                <c:pt idx="235">
                  <c:v>100</c:v>
                </c:pt>
                <c:pt idx="236">
                  <c:v>100</c:v>
                </c:pt>
                <c:pt idx="237">
                  <c:v>100</c:v>
                </c:pt>
                <c:pt idx="238">
                  <c:v>100</c:v>
                </c:pt>
                <c:pt idx="239">
                  <c:v>100</c:v>
                </c:pt>
                <c:pt idx="240">
                  <c:v>100.00009308803399</c:v>
                </c:pt>
                <c:pt idx="241">
                  <c:v>99.634161469311493</c:v>
                </c:pt>
                <c:pt idx="242">
                  <c:v>99.2686358923238</c:v>
                </c:pt>
                <c:pt idx="243">
                  <c:v>98.907421001726505</c:v>
                </c:pt>
                <c:pt idx="244">
                  <c:v>98.543223554700504</c:v>
                </c:pt>
                <c:pt idx="245">
                  <c:v>98.190435826384899</c:v>
                </c:pt>
                <c:pt idx="246">
                  <c:v>97.865311172113195</c:v>
                </c:pt>
                <c:pt idx="247">
                  <c:v>97.510185451883999</c:v>
                </c:pt>
                <c:pt idx="248">
                  <c:v>97.180227171291804</c:v>
                </c:pt>
                <c:pt idx="249">
                  <c:v>96.888148469061392</c:v>
                </c:pt>
                <c:pt idx="250">
                  <c:v>96.550532019802802</c:v>
                </c:pt>
                <c:pt idx="251">
                  <c:v>96.222298505352597</c:v>
                </c:pt>
                <c:pt idx="252">
                  <c:v>95.877720975876301</c:v>
                </c:pt>
                <c:pt idx="253">
                  <c:v>95.550350937989208</c:v>
                </c:pt>
                <c:pt idx="254">
                  <c:v>95.2761923071007</c:v>
                </c:pt>
                <c:pt idx="255">
                  <c:v>94.936310244942206</c:v>
                </c:pt>
                <c:pt idx="256">
                  <c:v>94.637755489057199</c:v>
                </c:pt>
                <c:pt idx="257">
                  <c:v>94.399820392931105</c:v>
                </c:pt>
                <c:pt idx="258">
                  <c:v>94.075211379516603</c:v>
                </c:pt>
                <c:pt idx="259">
                  <c:v>93.764840953417604</c:v>
                </c:pt>
                <c:pt idx="260">
                  <c:v>93.432290282274096</c:v>
                </c:pt>
                <c:pt idx="261">
                  <c:v>93.143124573070807</c:v>
                </c:pt>
                <c:pt idx="262">
                  <c:v>92.927229488053001</c:v>
                </c:pt>
                <c:pt idx="263">
                  <c:v>92.605407072237298</c:v>
                </c:pt>
                <c:pt idx="264">
                  <c:v>92.342033572794705</c:v>
                </c:pt>
                <c:pt idx="265">
                  <c:v>92.161131956177798</c:v>
                </c:pt>
                <c:pt idx="266">
                  <c:v>91.8572709748656</c:v>
                </c:pt>
                <c:pt idx="267">
                  <c:v>91.572709817044995</c:v>
                </c:pt>
                <c:pt idx="268">
                  <c:v>91.243928407308388</c:v>
                </c:pt>
                <c:pt idx="269">
                  <c:v>90.978564012911605</c:v>
                </c:pt>
                <c:pt idx="270">
                  <c:v>90.796077474172705</c:v>
                </c:pt>
                <c:pt idx="271">
                  <c:v>90.491136888825494</c:v>
                </c:pt>
                <c:pt idx="272">
                  <c:v>90.257634199558296</c:v>
                </c:pt>
                <c:pt idx="273">
                  <c:v>90.116534860283807</c:v>
                </c:pt>
                <c:pt idx="274">
                  <c:v>89.820624753932705</c:v>
                </c:pt>
                <c:pt idx="275">
                  <c:v>89.551554324488905</c:v>
                </c:pt>
                <c:pt idx="276">
                  <c:v>89.245077648487509</c:v>
                </c:pt>
                <c:pt idx="277">
                  <c:v>88.998122926329401</c:v>
                </c:pt>
                <c:pt idx="278">
                  <c:v>88.8522226169286</c:v>
                </c:pt>
                <c:pt idx="279">
                  <c:v>88.552986511002601</c:v>
                </c:pt>
                <c:pt idx="280">
                  <c:v>88.328811582412499</c:v>
                </c:pt>
                <c:pt idx="281">
                  <c:v>88.207024218847991</c:v>
                </c:pt>
                <c:pt idx="282">
                  <c:v>87.934756833509297</c:v>
                </c:pt>
                <c:pt idx="283">
                  <c:v>87.678240670132794</c:v>
                </c:pt>
                <c:pt idx="284">
                  <c:v>87.386244186794301</c:v>
                </c:pt>
                <c:pt idx="285">
                  <c:v>87.16599681993749</c:v>
                </c:pt>
                <c:pt idx="286">
                  <c:v>87.066032204511103</c:v>
                </c:pt>
                <c:pt idx="287">
                  <c:v>86.784105209622297</c:v>
                </c:pt>
                <c:pt idx="288">
                  <c:v>86.582982990091494</c:v>
                </c:pt>
                <c:pt idx="289">
                  <c:v>86.495813201871499</c:v>
                </c:pt>
                <c:pt idx="290">
                  <c:v>86.239804565554806</c:v>
                </c:pt>
                <c:pt idx="291">
                  <c:v>86.001920477325598</c:v>
                </c:pt>
                <c:pt idx="292">
                  <c:v>85.727381061961907</c:v>
                </c:pt>
                <c:pt idx="293">
                  <c:v>85.535906797394404</c:v>
                </c:pt>
                <c:pt idx="294">
                  <c:v>85.452229225720998</c:v>
                </c:pt>
                <c:pt idx="295">
                  <c:v>85.182816672684297</c:v>
                </c:pt>
                <c:pt idx="296">
                  <c:v>85.003992183292496</c:v>
                </c:pt>
                <c:pt idx="297">
                  <c:v>84.953962437103201</c:v>
                </c:pt>
                <c:pt idx="298">
                  <c:v>84.702285782902791</c:v>
                </c:pt>
                <c:pt idx="299">
                  <c:v>84.481036602031097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Hárok1!$V$1</c:f>
              <c:strCache>
                <c:ptCount val="1"/>
                <c:pt idx="0">
                  <c:v>Bezpečná</c:v>
                </c:pt>
              </c:strCache>
            </c:strRef>
          </c:tx>
          <c:spPr>
            <a:ln w="28575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Hárok1!$T$2:$T$481</c:f>
              <c:numCache>
                <c:formatCode>General</c:formatCode>
                <c:ptCount val="48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</c:numCache>
            </c:numRef>
          </c:cat>
          <c:val>
            <c:numRef>
              <c:f>Hárok1!$V$2:$V$481</c:f>
              <c:numCache>
                <c:formatCode>General</c:formatCode>
                <c:ptCount val="480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92.727272729999996</c:v>
                </c:pt>
                <c:pt idx="41">
                  <c:v>92.727272729999996</c:v>
                </c:pt>
                <c:pt idx="42">
                  <c:v>92.727272729999996</c:v>
                </c:pt>
                <c:pt idx="43">
                  <c:v>92.727272729999996</c:v>
                </c:pt>
                <c:pt idx="44">
                  <c:v>92.727272729999996</c:v>
                </c:pt>
                <c:pt idx="45">
                  <c:v>92.727272729999996</c:v>
                </c:pt>
                <c:pt idx="46">
                  <c:v>92.727272729999996</c:v>
                </c:pt>
                <c:pt idx="47">
                  <c:v>92.727272729999996</c:v>
                </c:pt>
                <c:pt idx="48">
                  <c:v>92.727272729999996</c:v>
                </c:pt>
                <c:pt idx="49">
                  <c:v>92.727272729999996</c:v>
                </c:pt>
                <c:pt idx="50">
                  <c:v>92.727272729999996</c:v>
                </c:pt>
                <c:pt idx="51">
                  <c:v>92.727272729999996</c:v>
                </c:pt>
                <c:pt idx="52">
                  <c:v>92.727272729999996</c:v>
                </c:pt>
                <c:pt idx="53">
                  <c:v>92.727272729999996</c:v>
                </c:pt>
                <c:pt idx="54">
                  <c:v>92.727272729999996</c:v>
                </c:pt>
                <c:pt idx="55">
                  <c:v>92.727272729999996</c:v>
                </c:pt>
                <c:pt idx="56">
                  <c:v>92.727272729999996</c:v>
                </c:pt>
                <c:pt idx="57">
                  <c:v>92.727272729999996</c:v>
                </c:pt>
                <c:pt idx="58">
                  <c:v>92.727272729999996</c:v>
                </c:pt>
                <c:pt idx="59">
                  <c:v>92.727272729999996</c:v>
                </c:pt>
                <c:pt idx="60">
                  <c:v>92.727272729999996</c:v>
                </c:pt>
                <c:pt idx="61">
                  <c:v>92.727272729999996</c:v>
                </c:pt>
                <c:pt idx="62">
                  <c:v>92.727272729999996</c:v>
                </c:pt>
                <c:pt idx="63">
                  <c:v>92.727272729999996</c:v>
                </c:pt>
                <c:pt idx="64">
                  <c:v>92.727272729999996</c:v>
                </c:pt>
                <c:pt idx="65">
                  <c:v>92.727272729999996</c:v>
                </c:pt>
                <c:pt idx="66">
                  <c:v>92.727272729999996</c:v>
                </c:pt>
                <c:pt idx="67">
                  <c:v>92.727272729999996</c:v>
                </c:pt>
                <c:pt idx="68">
                  <c:v>92.727272729999996</c:v>
                </c:pt>
                <c:pt idx="69">
                  <c:v>92.727272729999996</c:v>
                </c:pt>
                <c:pt idx="70">
                  <c:v>92.727272729999996</c:v>
                </c:pt>
                <c:pt idx="71">
                  <c:v>92.727272729999996</c:v>
                </c:pt>
                <c:pt idx="72">
                  <c:v>92.727272729999996</c:v>
                </c:pt>
                <c:pt idx="73">
                  <c:v>92.727272729999996</c:v>
                </c:pt>
                <c:pt idx="74">
                  <c:v>92.727272729999996</c:v>
                </c:pt>
                <c:pt idx="75">
                  <c:v>92.727272729999996</c:v>
                </c:pt>
                <c:pt idx="76">
                  <c:v>92.727272729999996</c:v>
                </c:pt>
                <c:pt idx="77">
                  <c:v>92.727272729999996</c:v>
                </c:pt>
                <c:pt idx="78">
                  <c:v>92.727272729999996</c:v>
                </c:pt>
                <c:pt idx="79">
                  <c:v>92.727272729999996</c:v>
                </c:pt>
                <c:pt idx="80">
                  <c:v>85.454545459999991</c:v>
                </c:pt>
                <c:pt idx="81">
                  <c:v>85.454545459999991</c:v>
                </c:pt>
                <c:pt idx="82">
                  <c:v>85.454545459999991</c:v>
                </c:pt>
                <c:pt idx="83">
                  <c:v>85.454545459999991</c:v>
                </c:pt>
                <c:pt idx="84">
                  <c:v>85.454545459999991</c:v>
                </c:pt>
                <c:pt idx="85">
                  <c:v>85.454545459999991</c:v>
                </c:pt>
                <c:pt idx="86">
                  <c:v>85.454545459999991</c:v>
                </c:pt>
                <c:pt idx="87">
                  <c:v>85.454545459999991</c:v>
                </c:pt>
                <c:pt idx="88">
                  <c:v>85.454545459999991</c:v>
                </c:pt>
                <c:pt idx="89">
                  <c:v>85.454545459999991</c:v>
                </c:pt>
                <c:pt idx="90">
                  <c:v>85.454545459999991</c:v>
                </c:pt>
                <c:pt idx="91">
                  <c:v>85.454545459999991</c:v>
                </c:pt>
                <c:pt idx="92">
                  <c:v>85.454545459999991</c:v>
                </c:pt>
                <c:pt idx="93">
                  <c:v>85.454545459999991</c:v>
                </c:pt>
                <c:pt idx="94">
                  <c:v>85.454545459999991</c:v>
                </c:pt>
                <c:pt idx="95">
                  <c:v>85.454545459999991</c:v>
                </c:pt>
                <c:pt idx="96">
                  <c:v>85.454545459999991</c:v>
                </c:pt>
                <c:pt idx="97">
                  <c:v>85.454545459999991</c:v>
                </c:pt>
                <c:pt idx="98">
                  <c:v>85.454545459999991</c:v>
                </c:pt>
                <c:pt idx="99">
                  <c:v>85.454545459999991</c:v>
                </c:pt>
                <c:pt idx="100">
                  <c:v>85.454545459999991</c:v>
                </c:pt>
                <c:pt idx="101">
                  <c:v>85.454545459999991</c:v>
                </c:pt>
                <c:pt idx="102">
                  <c:v>85.454545459999991</c:v>
                </c:pt>
                <c:pt idx="103">
                  <c:v>85.454545459999991</c:v>
                </c:pt>
                <c:pt idx="104">
                  <c:v>85.454545459999991</c:v>
                </c:pt>
                <c:pt idx="105">
                  <c:v>85.454545459999991</c:v>
                </c:pt>
                <c:pt idx="106">
                  <c:v>85.454545459999991</c:v>
                </c:pt>
                <c:pt idx="107">
                  <c:v>85.454545459999991</c:v>
                </c:pt>
                <c:pt idx="108">
                  <c:v>85.454545459999991</c:v>
                </c:pt>
                <c:pt idx="109">
                  <c:v>85.454545459999991</c:v>
                </c:pt>
                <c:pt idx="110">
                  <c:v>85.454545459999991</c:v>
                </c:pt>
                <c:pt idx="111">
                  <c:v>85.454545459999991</c:v>
                </c:pt>
                <c:pt idx="112">
                  <c:v>85.454545459999991</c:v>
                </c:pt>
                <c:pt idx="113">
                  <c:v>85.454545459999991</c:v>
                </c:pt>
                <c:pt idx="114">
                  <c:v>85.454545459999991</c:v>
                </c:pt>
                <c:pt idx="115">
                  <c:v>85.454545459999991</c:v>
                </c:pt>
                <c:pt idx="116">
                  <c:v>85.454545459999991</c:v>
                </c:pt>
                <c:pt idx="117">
                  <c:v>85.454545459999991</c:v>
                </c:pt>
                <c:pt idx="118">
                  <c:v>85.454545459999991</c:v>
                </c:pt>
                <c:pt idx="119">
                  <c:v>85.454545459999991</c:v>
                </c:pt>
                <c:pt idx="120">
                  <c:v>78.181818190000001</c:v>
                </c:pt>
                <c:pt idx="121">
                  <c:v>78.181818190000001</c:v>
                </c:pt>
                <c:pt idx="122">
                  <c:v>78.181818190000001</c:v>
                </c:pt>
                <c:pt idx="123">
                  <c:v>78.181818190000001</c:v>
                </c:pt>
                <c:pt idx="124">
                  <c:v>78.181818190000001</c:v>
                </c:pt>
                <c:pt idx="125">
                  <c:v>78.181818190000001</c:v>
                </c:pt>
                <c:pt idx="126">
                  <c:v>78.181818190000001</c:v>
                </c:pt>
                <c:pt idx="127">
                  <c:v>78.181818190000001</c:v>
                </c:pt>
                <c:pt idx="128">
                  <c:v>78.181818190000001</c:v>
                </c:pt>
                <c:pt idx="129">
                  <c:v>78.181818190000001</c:v>
                </c:pt>
                <c:pt idx="130">
                  <c:v>78.181818190000001</c:v>
                </c:pt>
                <c:pt idx="131">
                  <c:v>78.181818190000001</c:v>
                </c:pt>
                <c:pt idx="132">
                  <c:v>78.181818190000001</c:v>
                </c:pt>
                <c:pt idx="133">
                  <c:v>78.181818190000001</c:v>
                </c:pt>
                <c:pt idx="134">
                  <c:v>78.181818190000001</c:v>
                </c:pt>
                <c:pt idx="135">
                  <c:v>78.181818190000001</c:v>
                </c:pt>
                <c:pt idx="136">
                  <c:v>78.181818190000001</c:v>
                </c:pt>
                <c:pt idx="137">
                  <c:v>78.181818190000001</c:v>
                </c:pt>
                <c:pt idx="138">
                  <c:v>78.181818190000001</c:v>
                </c:pt>
                <c:pt idx="139">
                  <c:v>78.181818190000001</c:v>
                </c:pt>
                <c:pt idx="140">
                  <c:v>78.181818190000001</c:v>
                </c:pt>
                <c:pt idx="141">
                  <c:v>78.181818190000001</c:v>
                </c:pt>
                <c:pt idx="142">
                  <c:v>78.181818190000001</c:v>
                </c:pt>
                <c:pt idx="143">
                  <c:v>78.181818190000001</c:v>
                </c:pt>
                <c:pt idx="144">
                  <c:v>78.181818190000001</c:v>
                </c:pt>
                <c:pt idx="145">
                  <c:v>78.181818190000001</c:v>
                </c:pt>
                <c:pt idx="146">
                  <c:v>78.181818190000001</c:v>
                </c:pt>
                <c:pt idx="147">
                  <c:v>78.181818190000001</c:v>
                </c:pt>
                <c:pt idx="148">
                  <c:v>78.181818190000001</c:v>
                </c:pt>
                <c:pt idx="149">
                  <c:v>78.181818190000001</c:v>
                </c:pt>
                <c:pt idx="150">
                  <c:v>78.181818190000001</c:v>
                </c:pt>
                <c:pt idx="151">
                  <c:v>78.181818190000001</c:v>
                </c:pt>
                <c:pt idx="152">
                  <c:v>78.181818190000001</c:v>
                </c:pt>
                <c:pt idx="153">
                  <c:v>78.181818190000001</c:v>
                </c:pt>
                <c:pt idx="154">
                  <c:v>78.181818190000001</c:v>
                </c:pt>
                <c:pt idx="155">
                  <c:v>78.181818190000001</c:v>
                </c:pt>
                <c:pt idx="156">
                  <c:v>78.181818190000001</c:v>
                </c:pt>
                <c:pt idx="157">
                  <c:v>78.181818190000001</c:v>
                </c:pt>
                <c:pt idx="158">
                  <c:v>78.181818190000001</c:v>
                </c:pt>
                <c:pt idx="159">
                  <c:v>78.181818190000001</c:v>
                </c:pt>
                <c:pt idx="160">
                  <c:v>70.909090919999997</c:v>
                </c:pt>
                <c:pt idx="161">
                  <c:v>70.909090919999997</c:v>
                </c:pt>
                <c:pt idx="162">
                  <c:v>70.909090919999997</c:v>
                </c:pt>
                <c:pt idx="163">
                  <c:v>70.909090919999997</c:v>
                </c:pt>
                <c:pt idx="164">
                  <c:v>70.909090919999997</c:v>
                </c:pt>
                <c:pt idx="165">
                  <c:v>70.909090919999997</c:v>
                </c:pt>
                <c:pt idx="166">
                  <c:v>70.909090919999997</c:v>
                </c:pt>
                <c:pt idx="167">
                  <c:v>70.909090919999997</c:v>
                </c:pt>
                <c:pt idx="168">
                  <c:v>70.909090919999997</c:v>
                </c:pt>
                <c:pt idx="169">
                  <c:v>70.909090919999997</c:v>
                </c:pt>
                <c:pt idx="170">
                  <c:v>70.909090919999997</c:v>
                </c:pt>
                <c:pt idx="171">
                  <c:v>70.909090919999997</c:v>
                </c:pt>
                <c:pt idx="172">
                  <c:v>70.909090919999997</c:v>
                </c:pt>
                <c:pt idx="173">
                  <c:v>70.909090919999997</c:v>
                </c:pt>
                <c:pt idx="174">
                  <c:v>70.909090919999997</c:v>
                </c:pt>
                <c:pt idx="175">
                  <c:v>70.909090919999997</c:v>
                </c:pt>
                <c:pt idx="176">
                  <c:v>70.909090919999997</c:v>
                </c:pt>
                <c:pt idx="177">
                  <c:v>70.909090919999997</c:v>
                </c:pt>
                <c:pt idx="178">
                  <c:v>70.909090919999997</c:v>
                </c:pt>
                <c:pt idx="179">
                  <c:v>70.909090919999997</c:v>
                </c:pt>
                <c:pt idx="180">
                  <c:v>70.909090919999997</c:v>
                </c:pt>
                <c:pt idx="181">
                  <c:v>70.909090919999997</c:v>
                </c:pt>
                <c:pt idx="182">
                  <c:v>70.909090919999997</c:v>
                </c:pt>
                <c:pt idx="183">
                  <c:v>70.909090919999997</c:v>
                </c:pt>
                <c:pt idx="184">
                  <c:v>70.909090919999997</c:v>
                </c:pt>
                <c:pt idx="185">
                  <c:v>70.909090919999997</c:v>
                </c:pt>
                <c:pt idx="186">
                  <c:v>70.909090919999997</c:v>
                </c:pt>
                <c:pt idx="187">
                  <c:v>70.909090919999997</c:v>
                </c:pt>
                <c:pt idx="188">
                  <c:v>70.909090919999997</c:v>
                </c:pt>
                <c:pt idx="189">
                  <c:v>70.909090919999997</c:v>
                </c:pt>
                <c:pt idx="190">
                  <c:v>70.909090919999997</c:v>
                </c:pt>
                <c:pt idx="191">
                  <c:v>70.909090919999997</c:v>
                </c:pt>
                <c:pt idx="192">
                  <c:v>70.909090919999997</c:v>
                </c:pt>
                <c:pt idx="193">
                  <c:v>70.909090919999997</c:v>
                </c:pt>
                <c:pt idx="194">
                  <c:v>70.909090919999997</c:v>
                </c:pt>
                <c:pt idx="195">
                  <c:v>70.909090919999997</c:v>
                </c:pt>
                <c:pt idx="196">
                  <c:v>70.909090919999997</c:v>
                </c:pt>
                <c:pt idx="197">
                  <c:v>70.909090919999997</c:v>
                </c:pt>
                <c:pt idx="198">
                  <c:v>70.909090919999997</c:v>
                </c:pt>
                <c:pt idx="199">
                  <c:v>70.909090919999997</c:v>
                </c:pt>
                <c:pt idx="200">
                  <c:v>63.636363650000007</c:v>
                </c:pt>
                <c:pt idx="201">
                  <c:v>63.636363650000007</c:v>
                </c:pt>
                <c:pt idx="202">
                  <c:v>63.636363650000007</c:v>
                </c:pt>
                <c:pt idx="203">
                  <c:v>63.636363650000007</c:v>
                </c:pt>
                <c:pt idx="204">
                  <c:v>63.636363650000007</c:v>
                </c:pt>
                <c:pt idx="205">
                  <c:v>63.636363650000007</c:v>
                </c:pt>
                <c:pt idx="206">
                  <c:v>63.636363650000007</c:v>
                </c:pt>
                <c:pt idx="207">
                  <c:v>63.636363650000007</c:v>
                </c:pt>
                <c:pt idx="208">
                  <c:v>63.636363650000007</c:v>
                </c:pt>
                <c:pt idx="209">
                  <c:v>63.636363650000007</c:v>
                </c:pt>
                <c:pt idx="210">
                  <c:v>63.636363650000007</c:v>
                </c:pt>
                <c:pt idx="211">
                  <c:v>63.636363650000007</c:v>
                </c:pt>
                <c:pt idx="212">
                  <c:v>63.636363650000007</c:v>
                </c:pt>
                <c:pt idx="213">
                  <c:v>63.636363650000007</c:v>
                </c:pt>
                <c:pt idx="214">
                  <c:v>63.636363650000007</c:v>
                </c:pt>
                <c:pt idx="215">
                  <c:v>63.636363650000007</c:v>
                </c:pt>
                <c:pt idx="216">
                  <c:v>63.636363650000007</c:v>
                </c:pt>
                <c:pt idx="217">
                  <c:v>63.636363650000007</c:v>
                </c:pt>
                <c:pt idx="218">
                  <c:v>63.636363650000007</c:v>
                </c:pt>
                <c:pt idx="219">
                  <c:v>63.636363650000007</c:v>
                </c:pt>
                <c:pt idx="220">
                  <c:v>63.636363650000007</c:v>
                </c:pt>
                <c:pt idx="221">
                  <c:v>63.636363650000007</c:v>
                </c:pt>
                <c:pt idx="222">
                  <c:v>63.636363650000007</c:v>
                </c:pt>
                <c:pt idx="223">
                  <c:v>63.636363650000007</c:v>
                </c:pt>
                <c:pt idx="224">
                  <c:v>63.636363650000007</c:v>
                </c:pt>
                <c:pt idx="225">
                  <c:v>63.636363650000007</c:v>
                </c:pt>
                <c:pt idx="226">
                  <c:v>63.636363650000007</c:v>
                </c:pt>
                <c:pt idx="227">
                  <c:v>63.636363650000007</c:v>
                </c:pt>
                <c:pt idx="228">
                  <c:v>63.636363650000007</c:v>
                </c:pt>
                <c:pt idx="229">
                  <c:v>63.636363650000007</c:v>
                </c:pt>
                <c:pt idx="230">
                  <c:v>63.636363650000007</c:v>
                </c:pt>
                <c:pt idx="231">
                  <c:v>63.636363650000007</c:v>
                </c:pt>
                <c:pt idx="232">
                  <c:v>63.636363650000007</c:v>
                </c:pt>
                <c:pt idx="233">
                  <c:v>63.636363650000007</c:v>
                </c:pt>
                <c:pt idx="234">
                  <c:v>63.636363650000007</c:v>
                </c:pt>
                <c:pt idx="235">
                  <c:v>63.636363650000007</c:v>
                </c:pt>
                <c:pt idx="236">
                  <c:v>63.636363650000007</c:v>
                </c:pt>
                <c:pt idx="237">
                  <c:v>63.636363650000007</c:v>
                </c:pt>
                <c:pt idx="238">
                  <c:v>63.636363650000007</c:v>
                </c:pt>
                <c:pt idx="239">
                  <c:v>63.636363650000007</c:v>
                </c:pt>
                <c:pt idx="240">
                  <c:v>56.363636380000003</c:v>
                </c:pt>
                <c:pt idx="241">
                  <c:v>56.363636380000003</c:v>
                </c:pt>
                <c:pt idx="242">
                  <c:v>56.363636380000003</c:v>
                </c:pt>
                <c:pt idx="243">
                  <c:v>56.363636380000003</c:v>
                </c:pt>
                <c:pt idx="244">
                  <c:v>56.363636380000003</c:v>
                </c:pt>
                <c:pt idx="245">
                  <c:v>56.363636380000003</c:v>
                </c:pt>
                <c:pt idx="246">
                  <c:v>56.363636380000003</c:v>
                </c:pt>
                <c:pt idx="247">
                  <c:v>56.363636380000003</c:v>
                </c:pt>
                <c:pt idx="248">
                  <c:v>56.363636380000003</c:v>
                </c:pt>
                <c:pt idx="249">
                  <c:v>56.363636380000003</c:v>
                </c:pt>
                <c:pt idx="250">
                  <c:v>56.363636380000003</c:v>
                </c:pt>
                <c:pt idx="251">
                  <c:v>56.363636380000003</c:v>
                </c:pt>
                <c:pt idx="252">
                  <c:v>56.363636380000003</c:v>
                </c:pt>
                <c:pt idx="253">
                  <c:v>56.363636380000003</c:v>
                </c:pt>
                <c:pt idx="254">
                  <c:v>56.363636380000003</c:v>
                </c:pt>
                <c:pt idx="255">
                  <c:v>56.363636380000003</c:v>
                </c:pt>
                <c:pt idx="256">
                  <c:v>56.363636380000003</c:v>
                </c:pt>
                <c:pt idx="257">
                  <c:v>56.363636380000003</c:v>
                </c:pt>
                <c:pt idx="258">
                  <c:v>56.363636380000003</c:v>
                </c:pt>
                <c:pt idx="259">
                  <c:v>56.363636380000003</c:v>
                </c:pt>
                <c:pt idx="260">
                  <c:v>56.363636380000003</c:v>
                </c:pt>
                <c:pt idx="261">
                  <c:v>56.363636380000003</c:v>
                </c:pt>
                <c:pt idx="262">
                  <c:v>56.363636380000003</c:v>
                </c:pt>
                <c:pt idx="263">
                  <c:v>56.363636380000003</c:v>
                </c:pt>
                <c:pt idx="264">
                  <c:v>56.363636380000003</c:v>
                </c:pt>
                <c:pt idx="265">
                  <c:v>56.363636380000003</c:v>
                </c:pt>
                <c:pt idx="266">
                  <c:v>56.363636380000003</c:v>
                </c:pt>
                <c:pt idx="267">
                  <c:v>56.363636380000003</c:v>
                </c:pt>
                <c:pt idx="268">
                  <c:v>56.363636380000003</c:v>
                </c:pt>
                <c:pt idx="269">
                  <c:v>56.363636380000003</c:v>
                </c:pt>
                <c:pt idx="270">
                  <c:v>56.363636380000003</c:v>
                </c:pt>
                <c:pt idx="271">
                  <c:v>56.363636380000003</c:v>
                </c:pt>
                <c:pt idx="272">
                  <c:v>56.363636380000003</c:v>
                </c:pt>
                <c:pt idx="273">
                  <c:v>56.363636380000003</c:v>
                </c:pt>
                <c:pt idx="274">
                  <c:v>56.363636380000003</c:v>
                </c:pt>
                <c:pt idx="275">
                  <c:v>56.363636380000003</c:v>
                </c:pt>
                <c:pt idx="276">
                  <c:v>56.363636380000003</c:v>
                </c:pt>
                <c:pt idx="277">
                  <c:v>56.363636380000003</c:v>
                </c:pt>
                <c:pt idx="278">
                  <c:v>56.363636380000003</c:v>
                </c:pt>
                <c:pt idx="279">
                  <c:v>56.363636380000003</c:v>
                </c:pt>
                <c:pt idx="280">
                  <c:v>49.090909110000005</c:v>
                </c:pt>
                <c:pt idx="281">
                  <c:v>49.090909110000005</c:v>
                </c:pt>
                <c:pt idx="282">
                  <c:v>49.090909110000005</c:v>
                </c:pt>
                <c:pt idx="283">
                  <c:v>49.090909110000005</c:v>
                </c:pt>
                <c:pt idx="284">
                  <c:v>49.090909110000005</c:v>
                </c:pt>
                <c:pt idx="285">
                  <c:v>49.090909110000005</c:v>
                </c:pt>
                <c:pt idx="286">
                  <c:v>49.090909110000005</c:v>
                </c:pt>
                <c:pt idx="287">
                  <c:v>49.090909110000005</c:v>
                </c:pt>
                <c:pt idx="288">
                  <c:v>49.090909110000005</c:v>
                </c:pt>
                <c:pt idx="289">
                  <c:v>49.090909110000005</c:v>
                </c:pt>
                <c:pt idx="290">
                  <c:v>49.090909110000005</c:v>
                </c:pt>
                <c:pt idx="291">
                  <c:v>49.090909110000005</c:v>
                </c:pt>
                <c:pt idx="292">
                  <c:v>49.090909110000005</c:v>
                </c:pt>
                <c:pt idx="293">
                  <c:v>49.090909110000005</c:v>
                </c:pt>
                <c:pt idx="294">
                  <c:v>49.090909110000005</c:v>
                </c:pt>
                <c:pt idx="295">
                  <c:v>49.090909110000005</c:v>
                </c:pt>
                <c:pt idx="296">
                  <c:v>49.090909110000005</c:v>
                </c:pt>
                <c:pt idx="297">
                  <c:v>49.090909110000005</c:v>
                </c:pt>
                <c:pt idx="298">
                  <c:v>49.090909110000005</c:v>
                </c:pt>
                <c:pt idx="299">
                  <c:v>49.090909110000005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Hárok1!$W$1</c:f>
              <c:strCache>
                <c:ptCount val="1"/>
              </c:strCache>
            </c:strRef>
          </c:tx>
          <c:spPr>
            <a:ln w="28575" cap="rnd">
              <a:solidFill>
                <a:schemeClr val="tx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Pt>
            <c:idx val="218"/>
            <c:marker>
              <c:symbol val="none"/>
            </c:marker>
            <c:bubble3D val="0"/>
            <c:spPr>
              <a:ln w="25400" cap="rnd">
                <a:solidFill>
                  <a:srgbClr val="C00000"/>
                </a:solidFill>
                <a:round/>
              </a:ln>
              <a:effectLst/>
            </c:spPr>
          </c:dPt>
          <c:cat>
            <c:numRef>
              <c:f>Hárok1!$T$2:$T$481</c:f>
              <c:numCache>
                <c:formatCode>General</c:formatCode>
                <c:ptCount val="48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</c:numCache>
            </c:numRef>
          </c:cat>
          <c:val>
            <c:numRef>
              <c:f>Hárok1!$W$2:$W$481</c:f>
              <c:numCache>
                <c:formatCode>General</c:formatCode>
                <c:ptCount val="480"/>
                <c:pt idx="300">
                  <c:v>84.209556917664699</c:v>
                </c:pt>
                <c:pt idx="301">
                  <c:v>84.024874370064595</c:v>
                </c:pt>
                <c:pt idx="302">
                  <c:v>83.971437838479602</c:v>
                </c:pt>
                <c:pt idx="303">
                  <c:v>83.698719207371298</c:v>
                </c:pt>
                <c:pt idx="304">
                  <c:v>83.536522440478905</c:v>
                </c:pt>
                <c:pt idx="305">
                  <c:v>83.512020389004505</c:v>
                </c:pt>
                <c:pt idx="306">
                  <c:v>83.269171112925193</c:v>
                </c:pt>
                <c:pt idx="307">
                  <c:v>83.061992902829601</c:v>
                </c:pt>
                <c:pt idx="308">
                  <c:v>82.781189447198599</c:v>
                </c:pt>
                <c:pt idx="309">
                  <c:v>82.602879917064698</c:v>
                </c:pt>
                <c:pt idx="310">
                  <c:v>82.582815945622897</c:v>
                </c:pt>
                <c:pt idx="311">
                  <c:v>82.345974811526105</c:v>
                </c:pt>
                <c:pt idx="312">
                  <c:v>82.183122849974296</c:v>
                </c:pt>
                <c:pt idx="313">
                  <c:v>82.182649994411804</c:v>
                </c:pt>
                <c:pt idx="314">
                  <c:v>81.969087778562894</c:v>
                </c:pt>
                <c:pt idx="315">
                  <c:v>81.781982890712499</c:v>
                </c:pt>
                <c:pt idx="316">
                  <c:v>81.502251272203097</c:v>
                </c:pt>
                <c:pt idx="317">
                  <c:v>81.345205015870306</c:v>
                </c:pt>
                <c:pt idx="318">
                  <c:v>81.329339793172792</c:v>
                </c:pt>
                <c:pt idx="319">
                  <c:v>81.088713614414701</c:v>
                </c:pt>
                <c:pt idx="320">
                  <c:v>80.960953515357303</c:v>
                </c:pt>
                <c:pt idx="321">
                  <c:v>80.9896793326661</c:v>
                </c:pt>
                <c:pt idx="322">
                  <c:v>80.764867499543897</c:v>
                </c:pt>
                <c:pt idx="323">
                  <c:v>80.575268363313896</c:v>
                </c:pt>
                <c:pt idx="324">
                  <c:v>80.284479478514399</c:v>
                </c:pt>
                <c:pt idx="325">
                  <c:v>80.132195735949196</c:v>
                </c:pt>
                <c:pt idx="326">
                  <c:v>80.158548566097096</c:v>
                </c:pt>
                <c:pt idx="327">
                  <c:v>79.901367918308296</c:v>
                </c:pt>
                <c:pt idx="328">
                  <c:v>79.784224204875997</c:v>
                </c:pt>
                <c:pt idx="329">
                  <c:v>79.827734464825696</c:v>
                </c:pt>
                <c:pt idx="330">
                  <c:v>79.618134437756211</c:v>
                </c:pt>
                <c:pt idx="331">
                  <c:v>79.443904595125403</c:v>
                </c:pt>
                <c:pt idx="332">
                  <c:v>79.209766845432299</c:v>
                </c:pt>
                <c:pt idx="333">
                  <c:v>79.084494476620605</c:v>
                </c:pt>
                <c:pt idx="334">
                  <c:v>79.106675454647899</c:v>
                </c:pt>
                <c:pt idx="335">
                  <c:v>78.867587136890009</c:v>
                </c:pt>
                <c:pt idx="336">
                  <c:v>78.769930031269695</c:v>
                </c:pt>
                <c:pt idx="337">
                  <c:v>78.8189436692181</c:v>
                </c:pt>
                <c:pt idx="338">
                  <c:v>78.603699422234996</c:v>
                </c:pt>
                <c:pt idx="339">
                  <c:v>78.434909871486809</c:v>
                </c:pt>
                <c:pt idx="340">
                  <c:v>78.220159868499493</c:v>
                </c:pt>
                <c:pt idx="341">
                  <c:v>78.091741278905005</c:v>
                </c:pt>
                <c:pt idx="342">
                  <c:v>78.133285013108704</c:v>
                </c:pt>
                <c:pt idx="343">
                  <c:v>77.920347439762907</c:v>
                </c:pt>
                <c:pt idx="344">
                  <c:v>77.834183447313805</c:v>
                </c:pt>
                <c:pt idx="345">
                  <c:v>77.925726741004397</c:v>
                </c:pt>
                <c:pt idx="346">
                  <c:v>77.720982922301189</c:v>
                </c:pt>
                <c:pt idx="347">
                  <c:v>77.561786084186394</c:v>
                </c:pt>
                <c:pt idx="348">
                  <c:v>77.331357277404706</c:v>
                </c:pt>
                <c:pt idx="349">
                  <c:v>77.196037353036601</c:v>
                </c:pt>
                <c:pt idx="350">
                  <c:v>77.2472003914868</c:v>
                </c:pt>
                <c:pt idx="351">
                  <c:v>77.032470628396297</c:v>
                </c:pt>
                <c:pt idx="352">
                  <c:v>76.951955646500707</c:v>
                </c:pt>
                <c:pt idx="353">
                  <c:v>77.048130618458899</c:v>
                </c:pt>
                <c:pt idx="354">
                  <c:v>76.8435707635185</c:v>
                </c:pt>
                <c:pt idx="355">
                  <c:v>76.684379655212695</c:v>
                </c:pt>
                <c:pt idx="356">
                  <c:v>76.474051165041203</c:v>
                </c:pt>
                <c:pt idx="357">
                  <c:v>76.3709528204961</c:v>
                </c:pt>
                <c:pt idx="358">
                  <c:v>76.431181585185101</c:v>
                </c:pt>
                <c:pt idx="359">
                  <c:v>76.2262047236933</c:v>
                </c:pt>
                <c:pt idx="360">
                  <c:v>76.149817899574799</c:v>
                </c:pt>
                <c:pt idx="361">
                  <c:v>76.252695811033206</c:v>
                </c:pt>
                <c:pt idx="362">
                  <c:v>76.065798887097998</c:v>
                </c:pt>
                <c:pt idx="363">
                  <c:v>75.915587954245694</c:v>
                </c:pt>
                <c:pt idx="364">
                  <c:v>75.682578061557308</c:v>
                </c:pt>
                <c:pt idx="365">
                  <c:v>75.579926615317504</c:v>
                </c:pt>
                <c:pt idx="366">
                  <c:v>75.648301319301709</c:v>
                </c:pt>
                <c:pt idx="367">
                  <c:v>75.428552517235204</c:v>
                </c:pt>
                <c:pt idx="368">
                  <c:v>75.352453436059491</c:v>
                </c:pt>
                <c:pt idx="369">
                  <c:v>75.470808835859103</c:v>
                </c:pt>
                <c:pt idx="370">
                  <c:v>75.288842953147096</c:v>
                </c:pt>
                <c:pt idx="371">
                  <c:v>75.146972409675811</c:v>
                </c:pt>
                <c:pt idx="372">
                  <c:v>74.931293819558604</c:v>
                </c:pt>
                <c:pt idx="373">
                  <c:v>74.827240675692892</c:v>
                </c:pt>
                <c:pt idx="374">
                  <c:v>74.91837633032759</c:v>
                </c:pt>
                <c:pt idx="375">
                  <c:v>74.712943354299398</c:v>
                </c:pt>
                <c:pt idx="376">
                  <c:v>74.638568173675097</c:v>
                </c:pt>
                <c:pt idx="377">
                  <c:v>74.780929493619198</c:v>
                </c:pt>
                <c:pt idx="378">
                  <c:v>74.575985513832393</c:v>
                </c:pt>
                <c:pt idx="379">
                  <c:v>74.426355719559396</c:v>
                </c:pt>
                <c:pt idx="380">
                  <c:v>74.2088877002749</c:v>
                </c:pt>
                <c:pt idx="381">
                  <c:v>74.118121698308997</c:v>
                </c:pt>
                <c:pt idx="382">
                  <c:v>74.2471435349036</c:v>
                </c:pt>
                <c:pt idx="383">
                  <c:v>74.035097180872498</c:v>
                </c:pt>
                <c:pt idx="384">
                  <c:v>73.987208479142893</c:v>
                </c:pt>
                <c:pt idx="385">
                  <c:v>74.134062526769995</c:v>
                </c:pt>
                <c:pt idx="386">
                  <c:v>73.962116123154502</c:v>
                </c:pt>
                <c:pt idx="387">
                  <c:v>73.826376995850495</c:v>
                </c:pt>
                <c:pt idx="388">
                  <c:v>73.600806263761598</c:v>
                </c:pt>
                <c:pt idx="389">
                  <c:v>73.529932791475204</c:v>
                </c:pt>
                <c:pt idx="390">
                  <c:v>73.647329705145907</c:v>
                </c:pt>
                <c:pt idx="391">
                  <c:v>73.455198320002197</c:v>
                </c:pt>
                <c:pt idx="392">
                  <c:v>73.401961440102397</c:v>
                </c:pt>
                <c:pt idx="393">
                  <c:v>73.546492910389702</c:v>
                </c:pt>
                <c:pt idx="394">
                  <c:v>73.386985954135795</c:v>
                </c:pt>
                <c:pt idx="395">
                  <c:v>73.257642763896499</c:v>
                </c:pt>
                <c:pt idx="396">
                  <c:v>73.066394980363597</c:v>
                </c:pt>
                <c:pt idx="397">
                  <c:v>73.016877522750704</c:v>
                </c:pt>
                <c:pt idx="398">
                  <c:v>73.129245294956903</c:v>
                </c:pt>
                <c:pt idx="399">
                  <c:v>72.953444522052109</c:v>
                </c:pt>
                <c:pt idx="400">
                  <c:v>72.928139814825897</c:v>
                </c:pt>
                <c:pt idx="401">
                  <c:v>73.088057057388795</c:v>
                </c:pt>
                <c:pt idx="402">
                  <c:v>72.935440357186195</c:v>
                </c:pt>
                <c:pt idx="403">
                  <c:v>72.833409817307498</c:v>
                </c:pt>
                <c:pt idx="404">
                  <c:v>72.650072532740694</c:v>
                </c:pt>
                <c:pt idx="405">
                  <c:v>72.592059824720508</c:v>
                </c:pt>
                <c:pt idx="406">
                  <c:v>72.716151246276098</c:v>
                </c:pt>
                <c:pt idx="407">
                  <c:v>72.538809221533199</c:v>
                </c:pt>
                <c:pt idx="408">
                  <c:v>72.502200446445997</c:v>
                </c:pt>
                <c:pt idx="409">
                  <c:v>72.663505235851304</c:v>
                </c:pt>
                <c:pt idx="410">
                  <c:v>72.499001217720703</c:v>
                </c:pt>
                <c:pt idx="411">
                  <c:v>72.392335635722603</c:v>
                </c:pt>
                <c:pt idx="412">
                  <c:v>72.172487957677902</c:v>
                </c:pt>
                <c:pt idx="413">
                  <c:v>72.110167125202992</c:v>
                </c:pt>
                <c:pt idx="414">
                  <c:v>72.240927732379404</c:v>
                </c:pt>
                <c:pt idx="415">
                  <c:v>72.057791391310701</c:v>
                </c:pt>
                <c:pt idx="416">
                  <c:v>72.043994455726306</c:v>
                </c:pt>
                <c:pt idx="417">
                  <c:v>72.214289035442306</c:v>
                </c:pt>
                <c:pt idx="418">
                  <c:v>72.061109808288506</c:v>
                </c:pt>
                <c:pt idx="419">
                  <c:v>71.955233478543306</c:v>
                </c:pt>
                <c:pt idx="420">
                  <c:v>71.735103403733405</c:v>
                </c:pt>
                <c:pt idx="421">
                  <c:v>71.676127509117904</c:v>
                </c:pt>
                <c:pt idx="422">
                  <c:v>71.803148825703602</c:v>
                </c:pt>
                <c:pt idx="423">
                  <c:v>71.615889033420501</c:v>
                </c:pt>
                <c:pt idx="424">
                  <c:v>71.576762942519096</c:v>
                </c:pt>
                <c:pt idx="425">
                  <c:v>71.751019352652705</c:v>
                </c:pt>
                <c:pt idx="426">
                  <c:v>71.584579794517097</c:v>
                </c:pt>
                <c:pt idx="427">
                  <c:v>71.490598733039405</c:v>
                </c:pt>
                <c:pt idx="428">
                  <c:v>71.309417012151599</c:v>
                </c:pt>
                <c:pt idx="429">
                  <c:v>71.266900518164107</c:v>
                </c:pt>
                <c:pt idx="430">
                  <c:v>71.433990005835099</c:v>
                </c:pt>
                <c:pt idx="431">
                  <c:v>71.243718091274602</c:v>
                </c:pt>
                <c:pt idx="432">
                  <c:v>71.230198030910401</c:v>
                </c:pt>
                <c:pt idx="433">
                  <c:v>71.428057132200095</c:v>
                </c:pt>
                <c:pt idx="434">
                  <c:v>71.296219013687903</c:v>
                </c:pt>
                <c:pt idx="435">
                  <c:v>71.204863131498001</c:v>
                </c:pt>
                <c:pt idx="436">
                  <c:v>71.040802072875692</c:v>
                </c:pt>
                <c:pt idx="437">
                  <c:v>70.9788920171695</c:v>
                </c:pt>
                <c:pt idx="438">
                  <c:v>71.15506002866951</c:v>
                </c:pt>
                <c:pt idx="439">
                  <c:v>70.986032650003196</c:v>
                </c:pt>
                <c:pt idx="440">
                  <c:v>70.978862022055793</c:v>
                </c:pt>
                <c:pt idx="441">
                  <c:v>71.165413420379295</c:v>
                </c:pt>
                <c:pt idx="442">
                  <c:v>71.015610690757697</c:v>
                </c:pt>
                <c:pt idx="443">
                  <c:v>70.906899194924705</c:v>
                </c:pt>
                <c:pt idx="444">
                  <c:v>70.714187865584094</c:v>
                </c:pt>
                <c:pt idx="445">
                  <c:v>70.667175964331591</c:v>
                </c:pt>
                <c:pt idx="446">
                  <c:v>70.820557689469396</c:v>
                </c:pt>
                <c:pt idx="447">
                  <c:v>70.681841958308198</c:v>
                </c:pt>
                <c:pt idx="448">
                  <c:v>70.683505871502803</c:v>
                </c:pt>
                <c:pt idx="449">
                  <c:v>70.873709857471496</c:v>
                </c:pt>
                <c:pt idx="450">
                  <c:v>70.720255893295899</c:v>
                </c:pt>
                <c:pt idx="451">
                  <c:v>70.659567847333705</c:v>
                </c:pt>
                <c:pt idx="452">
                  <c:v>70.479968614346504</c:v>
                </c:pt>
                <c:pt idx="453">
                  <c:v>70.431210734227506</c:v>
                </c:pt>
                <c:pt idx="454">
                  <c:v>70.582576883970702</c:v>
                </c:pt>
                <c:pt idx="455">
                  <c:v>70.403946978274007</c:v>
                </c:pt>
                <c:pt idx="456">
                  <c:v>70.382109271840903</c:v>
                </c:pt>
                <c:pt idx="457">
                  <c:v>70.552668903635094</c:v>
                </c:pt>
                <c:pt idx="458">
                  <c:v>70.404941882420502</c:v>
                </c:pt>
                <c:pt idx="459">
                  <c:v>70.310936481234904</c:v>
                </c:pt>
                <c:pt idx="460">
                  <c:v>70.146307628101894</c:v>
                </c:pt>
                <c:pt idx="461">
                  <c:v>70.108271852378607</c:v>
                </c:pt>
                <c:pt idx="462">
                  <c:v>70.2997783745639</c:v>
                </c:pt>
                <c:pt idx="463">
                  <c:v>70.130278944042303</c:v>
                </c:pt>
                <c:pt idx="464">
                  <c:v>70.122007284878393</c:v>
                </c:pt>
                <c:pt idx="465">
                  <c:v>70.326163322613297</c:v>
                </c:pt>
                <c:pt idx="466">
                  <c:v>70.194836431478308</c:v>
                </c:pt>
                <c:pt idx="467">
                  <c:v>70.1129087713649</c:v>
                </c:pt>
                <c:pt idx="468">
                  <c:v>69.934464992554297</c:v>
                </c:pt>
                <c:pt idx="469">
                  <c:v>69.875932356986198</c:v>
                </c:pt>
                <c:pt idx="470">
                  <c:v>70.017207527192809</c:v>
                </c:pt>
                <c:pt idx="471">
                  <c:v>69.829766334865198</c:v>
                </c:pt>
                <c:pt idx="472">
                  <c:v>69.824165058075209</c:v>
                </c:pt>
                <c:pt idx="473">
                  <c:v>70.015319342840897</c:v>
                </c:pt>
                <c:pt idx="474">
                  <c:v>69.898162930473688</c:v>
                </c:pt>
                <c:pt idx="475">
                  <c:v>69.814740777728801</c:v>
                </c:pt>
                <c:pt idx="476">
                  <c:v>69.658555936781497</c:v>
                </c:pt>
                <c:pt idx="477">
                  <c:v>69.627140562501296</c:v>
                </c:pt>
                <c:pt idx="478">
                  <c:v>69.805263462609403</c:v>
                </c:pt>
                <c:pt idx="479">
                  <c:v>69.6493232669863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Hárok1!$X$1</c:f>
              <c:strCache>
                <c:ptCount val="1"/>
              </c:strCache>
            </c:strRef>
          </c:tx>
          <c:spPr>
            <a:ln w="28575" cap="rnd">
              <a:solidFill>
                <a:schemeClr val="tx1">
                  <a:lumMod val="95000"/>
                  <a:lumOff val="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Hárok1!$T$2:$T$481</c:f>
              <c:numCache>
                <c:formatCode>General</c:formatCode>
                <c:ptCount val="48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</c:numCache>
            </c:numRef>
          </c:cat>
          <c:val>
            <c:numRef>
              <c:f>Hárok1!$X$2:$X$481</c:f>
              <c:numCache>
                <c:formatCode>General</c:formatCode>
                <c:ptCount val="480"/>
                <c:pt idx="300">
                  <c:v>49.090909110000005</c:v>
                </c:pt>
                <c:pt idx="301">
                  <c:v>49.090909110000005</c:v>
                </c:pt>
                <c:pt idx="302">
                  <c:v>49.090909110000005</c:v>
                </c:pt>
                <c:pt idx="303">
                  <c:v>49.090909110000005</c:v>
                </c:pt>
                <c:pt idx="304">
                  <c:v>49.090909110000005</c:v>
                </c:pt>
                <c:pt idx="305">
                  <c:v>49.090909110000005</c:v>
                </c:pt>
                <c:pt idx="306">
                  <c:v>49.090909110000005</c:v>
                </c:pt>
                <c:pt idx="307">
                  <c:v>49.090909110000005</c:v>
                </c:pt>
                <c:pt idx="308">
                  <c:v>49.090909110000005</c:v>
                </c:pt>
                <c:pt idx="309">
                  <c:v>49.090909110000005</c:v>
                </c:pt>
                <c:pt idx="310">
                  <c:v>49.090909110000005</c:v>
                </c:pt>
                <c:pt idx="311">
                  <c:v>49.090909110000005</c:v>
                </c:pt>
                <c:pt idx="312">
                  <c:v>49.090909110000005</c:v>
                </c:pt>
                <c:pt idx="313">
                  <c:v>49.090909110000005</c:v>
                </c:pt>
                <c:pt idx="314">
                  <c:v>49.090909110000005</c:v>
                </c:pt>
                <c:pt idx="315">
                  <c:v>49.090909110000005</c:v>
                </c:pt>
                <c:pt idx="316">
                  <c:v>49.090909110000005</c:v>
                </c:pt>
                <c:pt idx="317">
                  <c:v>49.090909110000005</c:v>
                </c:pt>
                <c:pt idx="318">
                  <c:v>49.090909110000005</c:v>
                </c:pt>
                <c:pt idx="319">
                  <c:v>49.090909110000005</c:v>
                </c:pt>
                <c:pt idx="320">
                  <c:v>41.818181840000001</c:v>
                </c:pt>
                <c:pt idx="321">
                  <c:v>41.818181840000001</c:v>
                </c:pt>
                <c:pt idx="322">
                  <c:v>41.818181840000001</c:v>
                </c:pt>
                <c:pt idx="323">
                  <c:v>41.818181840000001</c:v>
                </c:pt>
                <c:pt idx="324">
                  <c:v>41.818181840000001</c:v>
                </c:pt>
                <c:pt idx="325">
                  <c:v>41.818181840000001</c:v>
                </c:pt>
                <c:pt idx="326">
                  <c:v>41.818181840000001</c:v>
                </c:pt>
                <c:pt idx="327">
                  <c:v>41.818181840000001</c:v>
                </c:pt>
                <c:pt idx="328">
                  <c:v>41.818181840000001</c:v>
                </c:pt>
                <c:pt idx="329">
                  <c:v>41.818181840000001</c:v>
                </c:pt>
                <c:pt idx="330">
                  <c:v>41.818181840000001</c:v>
                </c:pt>
                <c:pt idx="331">
                  <c:v>41.818181840000001</c:v>
                </c:pt>
                <c:pt idx="332">
                  <c:v>41.818181840000001</c:v>
                </c:pt>
                <c:pt idx="333">
                  <c:v>41.818181840000001</c:v>
                </c:pt>
                <c:pt idx="334">
                  <c:v>41.818181840000001</c:v>
                </c:pt>
                <c:pt idx="335">
                  <c:v>41.818181840000001</c:v>
                </c:pt>
                <c:pt idx="336">
                  <c:v>41.818181840000001</c:v>
                </c:pt>
                <c:pt idx="337">
                  <c:v>41.818181840000001</c:v>
                </c:pt>
                <c:pt idx="338">
                  <c:v>41.818181840000001</c:v>
                </c:pt>
                <c:pt idx="339">
                  <c:v>41.818181840000001</c:v>
                </c:pt>
                <c:pt idx="340">
                  <c:v>41.818181840000001</c:v>
                </c:pt>
                <c:pt idx="341">
                  <c:v>41.818181840000001</c:v>
                </c:pt>
                <c:pt idx="342">
                  <c:v>41.818181840000001</c:v>
                </c:pt>
                <c:pt idx="343">
                  <c:v>41.818181840000001</c:v>
                </c:pt>
                <c:pt idx="344">
                  <c:v>41.818181840000001</c:v>
                </c:pt>
                <c:pt idx="345">
                  <c:v>41.818181840000001</c:v>
                </c:pt>
                <c:pt idx="346">
                  <c:v>41.818181840000001</c:v>
                </c:pt>
                <c:pt idx="347">
                  <c:v>41.818181840000001</c:v>
                </c:pt>
                <c:pt idx="348">
                  <c:v>41.818181840000001</c:v>
                </c:pt>
                <c:pt idx="349">
                  <c:v>41.818181840000001</c:v>
                </c:pt>
                <c:pt idx="350">
                  <c:v>41.818181840000001</c:v>
                </c:pt>
                <c:pt idx="351">
                  <c:v>41.818181840000001</c:v>
                </c:pt>
                <c:pt idx="352">
                  <c:v>41.818181840000001</c:v>
                </c:pt>
                <c:pt idx="353">
                  <c:v>41.818181840000001</c:v>
                </c:pt>
                <c:pt idx="354">
                  <c:v>41.818181840000001</c:v>
                </c:pt>
                <c:pt idx="355">
                  <c:v>41.818181840000001</c:v>
                </c:pt>
                <c:pt idx="356">
                  <c:v>41.818181840000001</c:v>
                </c:pt>
                <c:pt idx="357">
                  <c:v>41.818181840000001</c:v>
                </c:pt>
                <c:pt idx="358">
                  <c:v>41.818181840000001</c:v>
                </c:pt>
                <c:pt idx="359">
                  <c:v>41.818181840000001</c:v>
                </c:pt>
                <c:pt idx="360">
                  <c:v>34.545454570000004</c:v>
                </c:pt>
                <c:pt idx="361">
                  <c:v>34.545454570000004</c:v>
                </c:pt>
                <c:pt idx="362">
                  <c:v>34.545454570000004</c:v>
                </c:pt>
                <c:pt idx="363">
                  <c:v>34.545454570000004</c:v>
                </c:pt>
                <c:pt idx="364">
                  <c:v>34.545454570000004</c:v>
                </c:pt>
                <c:pt idx="365">
                  <c:v>34.545454570000004</c:v>
                </c:pt>
                <c:pt idx="366">
                  <c:v>34.545454570000004</c:v>
                </c:pt>
                <c:pt idx="367">
                  <c:v>34.545454570000004</c:v>
                </c:pt>
                <c:pt idx="368">
                  <c:v>34.545454570000004</c:v>
                </c:pt>
                <c:pt idx="369">
                  <c:v>34.545454570000004</c:v>
                </c:pt>
                <c:pt idx="370">
                  <c:v>34.545454570000004</c:v>
                </c:pt>
                <c:pt idx="371">
                  <c:v>34.545454570000004</c:v>
                </c:pt>
                <c:pt idx="372">
                  <c:v>34.545454570000004</c:v>
                </c:pt>
                <c:pt idx="373">
                  <c:v>34.545454570000004</c:v>
                </c:pt>
                <c:pt idx="374">
                  <c:v>34.545454570000004</c:v>
                </c:pt>
                <c:pt idx="375">
                  <c:v>34.545454570000004</c:v>
                </c:pt>
                <c:pt idx="376">
                  <c:v>34.545454570000004</c:v>
                </c:pt>
                <c:pt idx="377">
                  <c:v>34.545454570000004</c:v>
                </c:pt>
                <c:pt idx="378">
                  <c:v>34.545454570000004</c:v>
                </c:pt>
                <c:pt idx="379">
                  <c:v>34.545454570000004</c:v>
                </c:pt>
                <c:pt idx="380">
                  <c:v>34.545454570000004</c:v>
                </c:pt>
                <c:pt idx="381">
                  <c:v>34.545454570000004</c:v>
                </c:pt>
                <c:pt idx="382">
                  <c:v>34.545454570000004</c:v>
                </c:pt>
                <c:pt idx="383">
                  <c:v>34.545454570000004</c:v>
                </c:pt>
                <c:pt idx="384">
                  <c:v>34.545454570000004</c:v>
                </c:pt>
                <c:pt idx="385">
                  <c:v>34.545454570000004</c:v>
                </c:pt>
                <c:pt idx="386">
                  <c:v>34.545454570000004</c:v>
                </c:pt>
                <c:pt idx="387">
                  <c:v>34.545454570000004</c:v>
                </c:pt>
                <c:pt idx="388">
                  <c:v>34.545454570000004</c:v>
                </c:pt>
                <c:pt idx="389">
                  <c:v>34.545454570000004</c:v>
                </c:pt>
                <c:pt idx="390">
                  <c:v>34.545454570000004</c:v>
                </c:pt>
                <c:pt idx="391">
                  <c:v>34.545454570000004</c:v>
                </c:pt>
                <c:pt idx="392">
                  <c:v>34.545454570000004</c:v>
                </c:pt>
                <c:pt idx="393">
                  <c:v>34.545454570000004</c:v>
                </c:pt>
                <c:pt idx="394">
                  <c:v>34.545454570000004</c:v>
                </c:pt>
                <c:pt idx="395">
                  <c:v>34.545454570000004</c:v>
                </c:pt>
                <c:pt idx="396">
                  <c:v>34.545454570000004</c:v>
                </c:pt>
                <c:pt idx="397">
                  <c:v>34.545454570000004</c:v>
                </c:pt>
                <c:pt idx="398">
                  <c:v>34.545454570000004</c:v>
                </c:pt>
                <c:pt idx="399">
                  <c:v>34.545454570000004</c:v>
                </c:pt>
                <c:pt idx="400">
                  <c:v>27.2727273</c:v>
                </c:pt>
                <c:pt idx="401">
                  <c:v>27.2727273</c:v>
                </c:pt>
                <c:pt idx="402">
                  <c:v>27.2727273</c:v>
                </c:pt>
                <c:pt idx="403">
                  <c:v>27.2727273</c:v>
                </c:pt>
                <c:pt idx="404">
                  <c:v>27.2727273</c:v>
                </c:pt>
                <c:pt idx="405">
                  <c:v>27.2727273</c:v>
                </c:pt>
                <c:pt idx="406">
                  <c:v>27.2727273</c:v>
                </c:pt>
                <c:pt idx="407">
                  <c:v>27.2727273</c:v>
                </c:pt>
                <c:pt idx="408">
                  <c:v>27.2727273</c:v>
                </c:pt>
                <c:pt idx="409">
                  <c:v>27.2727273</c:v>
                </c:pt>
                <c:pt idx="410">
                  <c:v>27.2727273</c:v>
                </c:pt>
                <c:pt idx="411">
                  <c:v>27.2727273</c:v>
                </c:pt>
                <c:pt idx="412">
                  <c:v>27.2727273</c:v>
                </c:pt>
                <c:pt idx="413">
                  <c:v>27.2727273</c:v>
                </c:pt>
                <c:pt idx="414">
                  <c:v>27.2727273</c:v>
                </c:pt>
                <c:pt idx="415">
                  <c:v>27.2727273</c:v>
                </c:pt>
                <c:pt idx="416">
                  <c:v>27.2727273</c:v>
                </c:pt>
                <c:pt idx="417">
                  <c:v>27.2727273</c:v>
                </c:pt>
                <c:pt idx="418">
                  <c:v>27.2727273</c:v>
                </c:pt>
                <c:pt idx="419">
                  <c:v>27.2727273</c:v>
                </c:pt>
                <c:pt idx="420">
                  <c:v>27.2727273</c:v>
                </c:pt>
                <c:pt idx="421">
                  <c:v>27.2727273</c:v>
                </c:pt>
                <c:pt idx="422">
                  <c:v>27.2727273</c:v>
                </c:pt>
                <c:pt idx="423">
                  <c:v>27.2727273</c:v>
                </c:pt>
                <c:pt idx="424">
                  <c:v>27.2727273</c:v>
                </c:pt>
                <c:pt idx="425">
                  <c:v>27.2727273</c:v>
                </c:pt>
                <c:pt idx="426">
                  <c:v>27.2727273</c:v>
                </c:pt>
                <c:pt idx="427">
                  <c:v>27.2727273</c:v>
                </c:pt>
                <c:pt idx="428">
                  <c:v>27.2727273</c:v>
                </c:pt>
                <c:pt idx="429">
                  <c:v>27.2727273</c:v>
                </c:pt>
                <c:pt idx="430">
                  <c:v>27.2727273</c:v>
                </c:pt>
                <c:pt idx="431">
                  <c:v>27.2727273</c:v>
                </c:pt>
                <c:pt idx="432">
                  <c:v>27.2727273</c:v>
                </c:pt>
                <c:pt idx="433">
                  <c:v>27.2727273</c:v>
                </c:pt>
                <c:pt idx="434">
                  <c:v>27.2727273</c:v>
                </c:pt>
                <c:pt idx="435">
                  <c:v>27.2727273</c:v>
                </c:pt>
                <c:pt idx="436">
                  <c:v>27.2727273</c:v>
                </c:pt>
                <c:pt idx="437">
                  <c:v>27.2727273</c:v>
                </c:pt>
                <c:pt idx="438">
                  <c:v>27.2727273</c:v>
                </c:pt>
                <c:pt idx="439">
                  <c:v>27.2727273</c:v>
                </c:pt>
                <c:pt idx="440">
                  <c:v>20.000000029999999</c:v>
                </c:pt>
                <c:pt idx="441">
                  <c:v>20.000000029999999</c:v>
                </c:pt>
                <c:pt idx="442">
                  <c:v>20.000000029999999</c:v>
                </c:pt>
                <c:pt idx="443">
                  <c:v>20.000000029999999</c:v>
                </c:pt>
                <c:pt idx="444">
                  <c:v>20.000000029999999</c:v>
                </c:pt>
                <c:pt idx="445">
                  <c:v>20.000000029999999</c:v>
                </c:pt>
                <c:pt idx="446">
                  <c:v>20.000000029999999</c:v>
                </c:pt>
                <c:pt idx="447">
                  <c:v>20.000000029999999</c:v>
                </c:pt>
                <c:pt idx="448">
                  <c:v>20.000000029999999</c:v>
                </c:pt>
                <c:pt idx="449">
                  <c:v>20.000000029999999</c:v>
                </c:pt>
                <c:pt idx="450">
                  <c:v>20.000000029999999</c:v>
                </c:pt>
                <c:pt idx="451">
                  <c:v>20.000000029999999</c:v>
                </c:pt>
                <c:pt idx="452">
                  <c:v>20.000000029999999</c:v>
                </c:pt>
                <c:pt idx="453">
                  <c:v>20.000000029999999</c:v>
                </c:pt>
                <c:pt idx="454">
                  <c:v>20.000000029999999</c:v>
                </c:pt>
                <c:pt idx="455">
                  <c:v>20.000000029999999</c:v>
                </c:pt>
                <c:pt idx="456">
                  <c:v>20.000000029999999</c:v>
                </c:pt>
                <c:pt idx="457">
                  <c:v>20.000000029999999</c:v>
                </c:pt>
                <c:pt idx="458">
                  <c:v>20.000000029999999</c:v>
                </c:pt>
                <c:pt idx="459">
                  <c:v>20.000000029999999</c:v>
                </c:pt>
                <c:pt idx="460">
                  <c:v>20.000000029999999</c:v>
                </c:pt>
                <c:pt idx="461">
                  <c:v>20.000000029999999</c:v>
                </c:pt>
                <c:pt idx="462">
                  <c:v>20.000000029999999</c:v>
                </c:pt>
                <c:pt idx="463">
                  <c:v>20.000000029999999</c:v>
                </c:pt>
                <c:pt idx="464">
                  <c:v>20.000000029999999</c:v>
                </c:pt>
                <c:pt idx="465">
                  <c:v>20.000000029999999</c:v>
                </c:pt>
                <c:pt idx="466">
                  <c:v>20.000000029999999</c:v>
                </c:pt>
                <c:pt idx="467">
                  <c:v>20.000000029999999</c:v>
                </c:pt>
                <c:pt idx="468">
                  <c:v>20.000000029999999</c:v>
                </c:pt>
                <c:pt idx="469">
                  <c:v>20.000000029999999</c:v>
                </c:pt>
                <c:pt idx="470">
                  <c:v>20.000000029999999</c:v>
                </c:pt>
                <c:pt idx="471">
                  <c:v>20.000000029999999</c:v>
                </c:pt>
                <c:pt idx="472">
                  <c:v>20.000000029999999</c:v>
                </c:pt>
                <c:pt idx="473">
                  <c:v>20.000000029999999</c:v>
                </c:pt>
                <c:pt idx="474">
                  <c:v>20.000000029999999</c:v>
                </c:pt>
                <c:pt idx="475">
                  <c:v>20.000000029999999</c:v>
                </c:pt>
                <c:pt idx="476">
                  <c:v>20.000000029999999</c:v>
                </c:pt>
                <c:pt idx="477">
                  <c:v>20.000000029999999</c:v>
                </c:pt>
                <c:pt idx="478">
                  <c:v>20.000000029999999</c:v>
                </c:pt>
                <c:pt idx="479">
                  <c:v>20.000000029999999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2898104"/>
        <c:axId val="272897712"/>
      </c:lineChart>
      <c:catAx>
        <c:axId val="27289810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sk-SK"/>
                  <a:t>Počet mesiacov sporenia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sk-S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k-SK"/>
          </a:p>
        </c:txPr>
        <c:crossAx val="272897712"/>
        <c:crosses val="autoZero"/>
        <c:auto val="1"/>
        <c:lblAlgn val="ctr"/>
        <c:lblOffset val="100"/>
        <c:tickLblSkip val="36"/>
        <c:noMultiLvlLbl val="0"/>
      </c:catAx>
      <c:valAx>
        <c:axId val="272897712"/>
        <c:scaling>
          <c:orientation val="minMax"/>
          <c:max val="10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sk-SK"/>
                  <a:t>Časť majetku v akciách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sk-S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k-SK"/>
          </a:p>
        </c:txPr>
        <c:crossAx val="272898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egendEntry>
        <c:idx val="3"/>
        <c:delete val="1"/>
      </c:legendEntry>
      <c:legendEntry>
        <c:idx val="4"/>
        <c:delete val="1"/>
      </c:legendEntry>
      <c:layout>
        <c:manualLayout>
          <c:xMode val="edge"/>
          <c:yMode val="edge"/>
          <c:x val="8.9509740522188991E-2"/>
          <c:y val="0.40753480169131784"/>
          <c:w val="0.32120078740157487"/>
          <c:h val="0.2216440653251677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sk-SK"/>
    </a:p>
  </c:txPr>
  <c:externalData r:id="rId3">
    <c:autoUpdate val="0"/>
  </c:externalData>
  <c:userShapes r:id="rId4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18482037349385"/>
          <c:y val="4.9140720475502719E-2"/>
          <c:w val="0.86576901808889917"/>
          <c:h val="0.75178244083990664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Hárok1!$R$1</c:f>
              <c:strCache>
                <c:ptCount val="1"/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479"/>
            <c:invertIfNegative val="0"/>
            <c:bubble3D val="0"/>
            <c:spPr>
              <a:solidFill>
                <a:schemeClr val="tx1"/>
              </a:solidFill>
              <a:ln w="25400">
                <a:solidFill>
                  <a:schemeClr val="tx1"/>
                </a:solidFill>
              </a:ln>
              <a:effectLst/>
            </c:spPr>
          </c:dPt>
          <c:cat>
            <c:numRef>
              <c:f>Hárok1!$N$2:$N$601</c:f>
              <c:numCache>
                <c:formatCode>General</c:formatCode>
                <c:ptCount val="6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  <c:pt idx="500">
                  <c:v>501</c:v>
                </c:pt>
                <c:pt idx="501">
                  <c:v>502</c:v>
                </c:pt>
                <c:pt idx="502">
                  <c:v>503</c:v>
                </c:pt>
                <c:pt idx="503">
                  <c:v>504</c:v>
                </c:pt>
                <c:pt idx="504">
                  <c:v>505</c:v>
                </c:pt>
                <c:pt idx="505">
                  <c:v>506</c:v>
                </c:pt>
                <c:pt idx="506">
                  <c:v>507</c:v>
                </c:pt>
                <c:pt idx="507">
                  <c:v>508</c:v>
                </c:pt>
                <c:pt idx="508">
                  <c:v>509</c:v>
                </c:pt>
                <c:pt idx="509">
                  <c:v>510</c:v>
                </c:pt>
                <c:pt idx="510">
                  <c:v>511</c:v>
                </c:pt>
                <c:pt idx="511">
                  <c:v>512</c:v>
                </c:pt>
                <c:pt idx="512">
                  <c:v>513</c:v>
                </c:pt>
                <c:pt idx="513">
                  <c:v>514</c:v>
                </c:pt>
                <c:pt idx="514">
                  <c:v>515</c:v>
                </c:pt>
                <c:pt idx="515">
                  <c:v>516</c:v>
                </c:pt>
                <c:pt idx="516">
                  <c:v>517</c:v>
                </c:pt>
                <c:pt idx="517">
                  <c:v>518</c:v>
                </c:pt>
                <c:pt idx="518">
                  <c:v>519</c:v>
                </c:pt>
                <c:pt idx="519">
                  <c:v>520</c:v>
                </c:pt>
                <c:pt idx="520">
                  <c:v>521</c:v>
                </c:pt>
                <c:pt idx="521">
                  <c:v>522</c:v>
                </c:pt>
                <c:pt idx="522">
                  <c:v>523</c:v>
                </c:pt>
                <c:pt idx="523">
                  <c:v>524</c:v>
                </c:pt>
                <c:pt idx="524">
                  <c:v>525</c:v>
                </c:pt>
                <c:pt idx="525">
                  <c:v>526</c:v>
                </c:pt>
                <c:pt idx="526">
                  <c:v>527</c:v>
                </c:pt>
                <c:pt idx="527">
                  <c:v>528</c:v>
                </c:pt>
                <c:pt idx="528">
                  <c:v>529</c:v>
                </c:pt>
                <c:pt idx="529">
                  <c:v>530</c:v>
                </c:pt>
                <c:pt idx="530">
                  <c:v>531</c:v>
                </c:pt>
                <c:pt idx="531">
                  <c:v>532</c:v>
                </c:pt>
                <c:pt idx="532">
                  <c:v>533</c:v>
                </c:pt>
                <c:pt idx="533">
                  <c:v>534</c:v>
                </c:pt>
                <c:pt idx="534">
                  <c:v>535</c:v>
                </c:pt>
                <c:pt idx="535">
                  <c:v>536</c:v>
                </c:pt>
                <c:pt idx="536">
                  <c:v>537</c:v>
                </c:pt>
                <c:pt idx="537">
                  <c:v>538</c:v>
                </c:pt>
                <c:pt idx="538">
                  <c:v>539</c:v>
                </c:pt>
                <c:pt idx="539">
                  <c:v>540</c:v>
                </c:pt>
                <c:pt idx="540">
                  <c:v>541</c:v>
                </c:pt>
                <c:pt idx="541">
                  <c:v>542</c:v>
                </c:pt>
                <c:pt idx="542">
                  <c:v>543</c:v>
                </c:pt>
                <c:pt idx="543">
                  <c:v>544</c:v>
                </c:pt>
                <c:pt idx="544">
                  <c:v>545</c:v>
                </c:pt>
                <c:pt idx="545">
                  <c:v>546</c:v>
                </c:pt>
                <c:pt idx="546">
                  <c:v>547</c:v>
                </c:pt>
                <c:pt idx="547">
                  <c:v>548</c:v>
                </c:pt>
                <c:pt idx="548">
                  <c:v>549</c:v>
                </c:pt>
                <c:pt idx="549">
                  <c:v>550</c:v>
                </c:pt>
                <c:pt idx="550">
                  <c:v>551</c:v>
                </c:pt>
                <c:pt idx="551">
                  <c:v>552</c:v>
                </c:pt>
                <c:pt idx="552">
                  <c:v>553</c:v>
                </c:pt>
                <c:pt idx="553">
                  <c:v>554</c:v>
                </c:pt>
                <c:pt idx="554">
                  <c:v>555</c:v>
                </c:pt>
                <c:pt idx="555">
                  <c:v>556</c:v>
                </c:pt>
                <c:pt idx="556">
                  <c:v>557</c:v>
                </c:pt>
                <c:pt idx="557">
                  <c:v>558</c:v>
                </c:pt>
                <c:pt idx="558">
                  <c:v>559</c:v>
                </c:pt>
                <c:pt idx="559">
                  <c:v>560</c:v>
                </c:pt>
                <c:pt idx="560">
                  <c:v>561</c:v>
                </c:pt>
                <c:pt idx="561">
                  <c:v>562</c:v>
                </c:pt>
                <c:pt idx="562">
                  <c:v>563</c:v>
                </c:pt>
                <c:pt idx="563">
                  <c:v>564</c:v>
                </c:pt>
                <c:pt idx="564">
                  <c:v>565</c:v>
                </c:pt>
                <c:pt idx="565">
                  <c:v>566</c:v>
                </c:pt>
                <c:pt idx="566">
                  <c:v>567</c:v>
                </c:pt>
                <c:pt idx="567">
                  <c:v>568</c:v>
                </c:pt>
                <c:pt idx="568">
                  <c:v>569</c:v>
                </c:pt>
                <c:pt idx="569">
                  <c:v>570</c:v>
                </c:pt>
                <c:pt idx="570">
                  <c:v>571</c:v>
                </c:pt>
                <c:pt idx="571">
                  <c:v>572</c:v>
                </c:pt>
                <c:pt idx="572">
                  <c:v>573</c:v>
                </c:pt>
                <c:pt idx="573">
                  <c:v>574</c:v>
                </c:pt>
                <c:pt idx="574">
                  <c:v>575</c:v>
                </c:pt>
                <c:pt idx="575">
                  <c:v>576</c:v>
                </c:pt>
                <c:pt idx="576">
                  <c:v>577</c:v>
                </c:pt>
                <c:pt idx="577">
                  <c:v>578</c:v>
                </c:pt>
                <c:pt idx="578">
                  <c:v>579</c:v>
                </c:pt>
                <c:pt idx="579">
                  <c:v>580</c:v>
                </c:pt>
                <c:pt idx="580">
                  <c:v>581</c:v>
                </c:pt>
                <c:pt idx="581">
                  <c:v>582</c:v>
                </c:pt>
                <c:pt idx="582">
                  <c:v>583</c:v>
                </c:pt>
                <c:pt idx="583">
                  <c:v>584</c:v>
                </c:pt>
                <c:pt idx="584">
                  <c:v>585</c:v>
                </c:pt>
                <c:pt idx="585">
                  <c:v>586</c:v>
                </c:pt>
                <c:pt idx="586">
                  <c:v>587</c:v>
                </c:pt>
                <c:pt idx="587">
                  <c:v>588</c:v>
                </c:pt>
                <c:pt idx="588">
                  <c:v>589</c:v>
                </c:pt>
                <c:pt idx="589">
                  <c:v>590</c:v>
                </c:pt>
                <c:pt idx="590">
                  <c:v>591</c:v>
                </c:pt>
                <c:pt idx="591">
                  <c:v>592</c:v>
                </c:pt>
                <c:pt idx="592">
                  <c:v>593</c:v>
                </c:pt>
                <c:pt idx="593">
                  <c:v>594</c:v>
                </c:pt>
                <c:pt idx="594">
                  <c:v>595</c:v>
                </c:pt>
                <c:pt idx="595">
                  <c:v>596</c:v>
                </c:pt>
                <c:pt idx="596">
                  <c:v>597</c:v>
                </c:pt>
                <c:pt idx="597">
                  <c:v>598</c:v>
                </c:pt>
                <c:pt idx="598">
                  <c:v>599</c:v>
                </c:pt>
                <c:pt idx="599">
                  <c:v>600</c:v>
                </c:pt>
              </c:numCache>
            </c:numRef>
          </c:cat>
          <c:val>
            <c:numRef>
              <c:f>Hárok1!$R$2:$R$601</c:f>
              <c:numCache>
                <c:formatCode>General</c:formatCode>
                <c:ptCount val="600"/>
                <c:pt idx="479">
                  <c:v>105</c:v>
                </c:pt>
              </c:numCache>
            </c:numRef>
          </c:val>
        </c:ser>
        <c:ser>
          <c:idx val="3"/>
          <c:order val="3"/>
          <c:tx>
            <c:strRef>
              <c:f>Hárok1!$S$1</c:f>
              <c:strCache>
                <c:ptCount val="1"/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359"/>
            <c:invertIfNegative val="0"/>
            <c:bubble3D val="0"/>
            <c:spPr>
              <a:solidFill>
                <a:srgbClr val="C00000"/>
              </a:solidFill>
              <a:ln w="31750">
                <a:solidFill>
                  <a:srgbClr val="C00000"/>
                </a:solidFill>
              </a:ln>
              <a:effectLst/>
            </c:spPr>
          </c:dPt>
          <c:cat>
            <c:numRef>
              <c:f>Hárok1!$N$2:$N$601</c:f>
              <c:numCache>
                <c:formatCode>General</c:formatCode>
                <c:ptCount val="6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  <c:pt idx="500">
                  <c:v>501</c:v>
                </c:pt>
                <c:pt idx="501">
                  <c:v>502</c:v>
                </c:pt>
                <c:pt idx="502">
                  <c:v>503</c:v>
                </c:pt>
                <c:pt idx="503">
                  <c:v>504</c:v>
                </c:pt>
                <c:pt idx="504">
                  <c:v>505</c:v>
                </c:pt>
                <c:pt idx="505">
                  <c:v>506</c:v>
                </c:pt>
                <c:pt idx="506">
                  <c:v>507</c:v>
                </c:pt>
                <c:pt idx="507">
                  <c:v>508</c:v>
                </c:pt>
                <c:pt idx="508">
                  <c:v>509</c:v>
                </c:pt>
                <c:pt idx="509">
                  <c:v>510</c:v>
                </c:pt>
                <c:pt idx="510">
                  <c:v>511</c:v>
                </c:pt>
                <c:pt idx="511">
                  <c:v>512</c:v>
                </c:pt>
                <c:pt idx="512">
                  <c:v>513</c:v>
                </c:pt>
                <c:pt idx="513">
                  <c:v>514</c:v>
                </c:pt>
                <c:pt idx="514">
                  <c:v>515</c:v>
                </c:pt>
                <c:pt idx="515">
                  <c:v>516</c:v>
                </c:pt>
                <c:pt idx="516">
                  <c:v>517</c:v>
                </c:pt>
                <c:pt idx="517">
                  <c:v>518</c:v>
                </c:pt>
                <c:pt idx="518">
                  <c:v>519</c:v>
                </c:pt>
                <c:pt idx="519">
                  <c:v>520</c:v>
                </c:pt>
                <c:pt idx="520">
                  <c:v>521</c:v>
                </c:pt>
                <c:pt idx="521">
                  <c:v>522</c:v>
                </c:pt>
                <c:pt idx="522">
                  <c:v>523</c:v>
                </c:pt>
                <c:pt idx="523">
                  <c:v>524</c:v>
                </c:pt>
                <c:pt idx="524">
                  <c:v>525</c:v>
                </c:pt>
                <c:pt idx="525">
                  <c:v>526</c:v>
                </c:pt>
                <c:pt idx="526">
                  <c:v>527</c:v>
                </c:pt>
                <c:pt idx="527">
                  <c:v>528</c:v>
                </c:pt>
                <c:pt idx="528">
                  <c:v>529</c:v>
                </c:pt>
                <c:pt idx="529">
                  <c:v>530</c:v>
                </c:pt>
                <c:pt idx="530">
                  <c:v>531</c:v>
                </c:pt>
                <c:pt idx="531">
                  <c:v>532</c:v>
                </c:pt>
                <c:pt idx="532">
                  <c:v>533</c:v>
                </c:pt>
                <c:pt idx="533">
                  <c:v>534</c:v>
                </c:pt>
                <c:pt idx="534">
                  <c:v>535</c:v>
                </c:pt>
                <c:pt idx="535">
                  <c:v>536</c:v>
                </c:pt>
                <c:pt idx="536">
                  <c:v>537</c:v>
                </c:pt>
                <c:pt idx="537">
                  <c:v>538</c:v>
                </c:pt>
                <c:pt idx="538">
                  <c:v>539</c:v>
                </c:pt>
                <c:pt idx="539">
                  <c:v>540</c:v>
                </c:pt>
                <c:pt idx="540">
                  <c:v>541</c:v>
                </c:pt>
                <c:pt idx="541">
                  <c:v>542</c:v>
                </c:pt>
                <c:pt idx="542">
                  <c:v>543</c:v>
                </c:pt>
                <c:pt idx="543">
                  <c:v>544</c:v>
                </c:pt>
                <c:pt idx="544">
                  <c:v>545</c:v>
                </c:pt>
                <c:pt idx="545">
                  <c:v>546</c:v>
                </c:pt>
                <c:pt idx="546">
                  <c:v>547</c:v>
                </c:pt>
                <c:pt idx="547">
                  <c:v>548</c:v>
                </c:pt>
                <c:pt idx="548">
                  <c:v>549</c:v>
                </c:pt>
                <c:pt idx="549">
                  <c:v>550</c:v>
                </c:pt>
                <c:pt idx="550">
                  <c:v>551</c:v>
                </c:pt>
                <c:pt idx="551">
                  <c:v>552</c:v>
                </c:pt>
                <c:pt idx="552">
                  <c:v>553</c:v>
                </c:pt>
                <c:pt idx="553">
                  <c:v>554</c:v>
                </c:pt>
                <c:pt idx="554">
                  <c:v>555</c:v>
                </c:pt>
                <c:pt idx="555">
                  <c:v>556</c:v>
                </c:pt>
                <c:pt idx="556">
                  <c:v>557</c:v>
                </c:pt>
                <c:pt idx="557">
                  <c:v>558</c:v>
                </c:pt>
                <c:pt idx="558">
                  <c:v>559</c:v>
                </c:pt>
                <c:pt idx="559">
                  <c:v>560</c:v>
                </c:pt>
                <c:pt idx="560">
                  <c:v>561</c:v>
                </c:pt>
                <c:pt idx="561">
                  <c:v>562</c:v>
                </c:pt>
                <c:pt idx="562">
                  <c:v>563</c:v>
                </c:pt>
                <c:pt idx="563">
                  <c:v>564</c:v>
                </c:pt>
                <c:pt idx="564">
                  <c:v>565</c:v>
                </c:pt>
                <c:pt idx="565">
                  <c:v>566</c:v>
                </c:pt>
                <c:pt idx="566">
                  <c:v>567</c:v>
                </c:pt>
                <c:pt idx="567">
                  <c:v>568</c:v>
                </c:pt>
                <c:pt idx="568">
                  <c:v>569</c:v>
                </c:pt>
                <c:pt idx="569">
                  <c:v>570</c:v>
                </c:pt>
                <c:pt idx="570">
                  <c:v>571</c:v>
                </c:pt>
                <c:pt idx="571">
                  <c:v>572</c:v>
                </c:pt>
                <c:pt idx="572">
                  <c:v>573</c:v>
                </c:pt>
                <c:pt idx="573">
                  <c:v>574</c:v>
                </c:pt>
                <c:pt idx="574">
                  <c:v>575</c:v>
                </c:pt>
                <c:pt idx="575">
                  <c:v>576</c:v>
                </c:pt>
                <c:pt idx="576">
                  <c:v>577</c:v>
                </c:pt>
                <c:pt idx="577">
                  <c:v>578</c:v>
                </c:pt>
                <c:pt idx="578">
                  <c:v>579</c:v>
                </c:pt>
                <c:pt idx="579">
                  <c:v>580</c:v>
                </c:pt>
                <c:pt idx="580">
                  <c:v>581</c:v>
                </c:pt>
                <c:pt idx="581">
                  <c:v>582</c:v>
                </c:pt>
                <c:pt idx="582">
                  <c:v>583</c:v>
                </c:pt>
                <c:pt idx="583">
                  <c:v>584</c:v>
                </c:pt>
                <c:pt idx="584">
                  <c:v>585</c:v>
                </c:pt>
                <c:pt idx="585">
                  <c:v>586</c:v>
                </c:pt>
                <c:pt idx="586">
                  <c:v>587</c:v>
                </c:pt>
                <c:pt idx="587">
                  <c:v>588</c:v>
                </c:pt>
                <c:pt idx="588">
                  <c:v>589</c:v>
                </c:pt>
                <c:pt idx="589">
                  <c:v>590</c:v>
                </c:pt>
                <c:pt idx="590">
                  <c:v>591</c:v>
                </c:pt>
                <c:pt idx="591">
                  <c:v>592</c:v>
                </c:pt>
                <c:pt idx="592">
                  <c:v>593</c:v>
                </c:pt>
                <c:pt idx="593">
                  <c:v>594</c:v>
                </c:pt>
                <c:pt idx="594">
                  <c:v>595</c:v>
                </c:pt>
                <c:pt idx="595">
                  <c:v>596</c:v>
                </c:pt>
                <c:pt idx="596">
                  <c:v>597</c:v>
                </c:pt>
                <c:pt idx="597">
                  <c:v>598</c:v>
                </c:pt>
                <c:pt idx="598">
                  <c:v>599</c:v>
                </c:pt>
                <c:pt idx="599">
                  <c:v>600</c:v>
                </c:pt>
              </c:numCache>
            </c:numRef>
          </c:cat>
          <c:val>
            <c:numRef>
              <c:f>Hárok1!$S$2:$S$601</c:f>
              <c:numCache>
                <c:formatCode>General</c:formatCode>
                <c:ptCount val="600"/>
                <c:pt idx="359">
                  <c:v>105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3728576"/>
        <c:axId val="273728968"/>
      </c:barChart>
      <c:lineChart>
        <c:grouping val="standard"/>
        <c:varyColors val="0"/>
        <c:ser>
          <c:idx val="0"/>
          <c:order val="0"/>
          <c:tx>
            <c:strRef>
              <c:f>Hárok1!$O$1</c:f>
              <c:strCache>
                <c:ptCount val="1"/>
                <c:pt idx="0">
                  <c:v>Bezpečná</c:v>
                </c:pt>
              </c:strCache>
            </c:strRef>
          </c:tx>
          <c:spPr>
            <a:ln w="28575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Hárok1!$N$2:$N$601</c:f>
              <c:numCache>
                <c:formatCode>General</c:formatCode>
                <c:ptCount val="6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  <c:pt idx="500">
                  <c:v>501</c:v>
                </c:pt>
                <c:pt idx="501">
                  <c:v>502</c:v>
                </c:pt>
                <c:pt idx="502">
                  <c:v>503</c:v>
                </c:pt>
                <c:pt idx="503">
                  <c:v>504</c:v>
                </c:pt>
                <c:pt idx="504">
                  <c:v>505</c:v>
                </c:pt>
                <c:pt idx="505">
                  <c:v>506</c:v>
                </c:pt>
                <c:pt idx="506">
                  <c:v>507</c:v>
                </c:pt>
                <c:pt idx="507">
                  <c:v>508</c:v>
                </c:pt>
                <c:pt idx="508">
                  <c:v>509</c:v>
                </c:pt>
                <c:pt idx="509">
                  <c:v>510</c:v>
                </c:pt>
                <c:pt idx="510">
                  <c:v>511</c:v>
                </c:pt>
                <c:pt idx="511">
                  <c:v>512</c:v>
                </c:pt>
                <c:pt idx="512">
                  <c:v>513</c:v>
                </c:pt>
                <c:pt idx="513">
                  <c:v>514</c:v>
                </c:pt>
                <c:pt idx="514">
                  <c:v>515</c:v>
                </c:pt>
                <c:pt idx="515">
                  <c:v>516</c:v>
                </c:pt>
                <c:pt idx="516">
                  <c:v>517</c:v>
                </c:pt>
                <c:pt idx="517">
                  <c:v>518</c:v>
                </c:pt>
                <c:pt idx="518">
                  <c:v>519</c:v>
                </c:pt>
                <c:pt idx="519">
                  <c:v>520</c:v>
                </c:pt>
                <c:pt idx="520">
                  <c:v>521</c:v>
                </c:pt>
                <c:pt idx="521">
                  <c:v>522</c:v>
                </c:pt>
                <c:pt idx="522">
                  <c:v>523</c:v>
                </c:pt>
                <c:pt idx="523">
                  <c:v>524</c:v>
                </c:pt>
                <c:pt idx="524">
                  <c:v>525</c:v>
                </c:pt>
                <c:pt idx="525">
                  <c:v>526</c:v>
                </c:pt>
                <c:pt idx="526">
                  <c:v>527</c:v>
                </c:pt>
                <c:pt idx="527">
                  <c:v>528</c:v>
                </c:pt>
                <c:pt idx="528">
                  <c:v>529</c:v>
                </c:pt>
                <c:pt idx="529">
                  <c:v>530</c:v>
                </c:pt>
                <c:pt idx="530">
                  <c:v>531</c:v>
                </c:pt>
                <c:pt idx="531">
                  <c:v>532</c:v>
                </c:pt>
                <c:pt idx="532">
                  <c:v>533</c:v>
                </c:pt>
                <c:pt idx="533">
                  <c:v>534</c:v>
                </c:pt>
                <c:pt idx="534">
                  <c:v>535</c:v>
                </c:pt>
                <c:pt idx="535">
                  <c:v>536</c:v>
                </c:pt>
                <c:pt idx="536">
                  <c:v>537</c:v>
                </c:pt>
                <c:pt idx="537">
                  <c:v>538</c:v>
                </c:pt>
                <c:pt idx="538">
                  <c:v>539</c:v>
                </c:pt>
                <c:pt idx="539">
                  <c:v>540</c:v>
                </c:pt>
                <c:pt idx="540">
                  <c:v>541</c:v>
                </c:pt>
                <c:pt idx="541">
                  <c:v>542</c:v>
                </c:pt>
                <c:pt idx="542">
                  <c:v>543</c:v>
                </c:pt>
                <c:pt idx="543">
                  <c:v>544</c:v>
                </c:pt>
                <c:pt idx="544">
                  <c:v>545</c:v>
                </c:pt>
                <c:pt idx="545">
                  <c:v>546</c:v>
                </c:pt>
                <c:pt idx="546">
                  <c:v>547</c:v>
                </c:pt>
                <c:pt idx="547">
                  <c:v>548</c:v>
                </c:pt>
                <c:pt idx="548">
                  <c:v>549</c:v>
                </c:pt>
                <c:pt idx="549">
                  <c:v>550</c:v>
                </c:pt>
                <c:pt idx="550">
                  <c:v>551</c:v>
                </c:pt>
                <c:pt idx="551">
                  <c:v>552</c:v>
                </c:pt>
                <c:pt idx="552">
                  <c:v>553</c:v>
                </c:pt>
                <c:pt idx="553">
                  <c:v>554</c:v>
                </c:pt>
                <c:pt idx="554">
                  <c:v>555</c:v>
                </c:pt>
                <c:pt idx="555">
                  <c:v>556</c:v>
                </c:pt>
                <c:pt idx="556">
                  <c:v>557</c:v>
                </c:pt>
                <c:pt idx="557">
                  <c:v>558</c:v>
                </c:pt>
                <c:pt idx="558">
                  <c:v>559</c:v>
                </c:pt>
                <c:pt idx="559">
                  <c:v>560</c:v>
                </c:pt>
                <c:pt idx="560">
                  <c:v>561</c:v>
                </c:pt>
                <c:pt idx="561">
                  <c:v>562</c:v>
                </c:pt>
                <c:pt idx="562">
                  <c:v>563</c:v>
                </c:pt>
                <c:pt idx="563">
                  <c:v>564</c:v>
                </c:pt>
                <c:pt idx="564">
                  <c:v>565</c:v>
                </c:pt>
                <c:pt idx="565">
                  <c:v>566</c:v>
                </c:pt>
                <c:pt idx="566">
                  <c:v>567</c:v>
                </c:pt>
                <c:pt idx="567">
                  <c:v>568</c:v>
                </c:pt>
                <c:pt idx="568">
                  <c:v>569</c:v>
                </c:pt>
                <c:pt idx="569">
                  <c:v>570</c:v>
                </c:pt>
                <c:pt idx="570">
                  <c:v>571</c:v>
                </c:pt>
                <c:pt idx="571">
                  <c:v>572</c:v>
                </c:pt>
                <c:pt idx="572">
                  <c:v>573</c:v>
                </c:pt>
                <c:pt idx="573">
                  <c:v>574</c:v>
                </c:pt>
                <c:pt idx="574">
                  <c:v>575</c:v>
                </c:pt>
                <c:pt idx="575">
                  <c:v>576</c:v>
                </c:pt>
                <c:pt idx="576">
                  <c:v>577</c:v>
                </c:pt>
                <c:pt idx="577">
                  <c:v>578</c:v>
                </c:pt>
                <c:pt idx="578">
                  <c:v>579</c:v>
                </c:pt>
                <c:pt idx="579">
                  <c:v>580</c:v>
                </c:pt>
                <c:pt idx="580">
                  <c:v>581</c:v>
                </c:pt>
                <c:pt idx="581">
                  <c:v>582</c:v>
                </c:pt>
                <c:pt idx="582">
                  <c:v>583</c:v>
                </c:pt>
                <c:pt idx="583">
                  <c:v>584</c:v>
                </c:pt>
                <c:pt idx="584">
                  <c:v>585</c:v>
                </c:pt>
                <c:pt idx="585">
                  <c:v>586</c:v>
                </c:pt>
                <c:pt idx="586">
                  <c:v>587</c:v>
                </c:pt>
                <c:pt idx="587">
                  <c:v>588</c:v>
                </c:pt>
                <c:pt idx="588">
                  <c:v>589</c:v>
                </c:pt>
                <c:pt idx="589">
                  <c:v>590</c:v>
                </c:pt>
                <c:pt idx="590">
                  <c:v>591</c:v>
                </c:pt>
                <c:pt idx="591">
                  <c:v>592</c:v>
                </c:pt>
                <c:pt idx="592">
                  <c:v>593</c:v>
                </c:pt>
                <c:pt idx="593">
                  <c:v>594</c:v>
                </c:pt>
                <c:pt idx="594">
                  <c:v>595</c:v>
                </c:pt>
                <c:pt idx="595">
                  <c:v>596</c:v>
                </c:pt>
                <c:pt idx="596">
                  <c:v>597</c:v>
                </c:pt>
                <c:pt idx="597">
                  <c:v>598</c:v>
                </c:pt>
                <c:pt idx="598">
                  <c:v>599</c:v>
                </c:pt>
                <c:pt idx="599">
                  <c:v>600</c:v>
                </c:pt>
              </c:numCache>
            </c:numRef>
          </c:cat>
          <c:val>
            <c:numRef>
              <c:f>Hárok1!$O$2:$O$601</c:f>
              <c:numCache>
                <c:formatCode>General</c:formatCode>
                <c:ptCount val="600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92.727272729999996</c:v>
                </c:pt>
                <c:pt idx="41">
                  <c:v>92.727272729999996</c:v>
                </c:pt>
                <c:pt idx="42">
                  <c:v>92.727272729999996</c:v>
                </c:pt>
                <c:pt idx="43">
                  <c:v>92.727272729999996</c:v>
                </c:pt>
                <c:pt idx="44">
                  <c:v>92.727272729999996</c:v>
                </c:pt>
                <c:pt idx="45">
                  <c:v>92.727272729999996</c:v>
                </c:pt>
                <c:pt idx="46">
                  <c:v>92.727272729999996</c:v>
                </c:pt>
                <c:pt idx="47">
                  <c:v>92.727272729999996</c:v>
                </c:pt>
                <c:pt idx="48">
                  <c:v>92.727272729999996</c:v>
                </c:pt>
                <c:pt idx="49">
                  <c:v>92.727272729999996</c:v>
                </c:pt>
                <c:pt idx="50">
                  <c:v>92.727272729999996</c:v>
                </c:pt>
                <c:pt idx="51">
                  <c:v>92.727272729999996</c:v>
                </c:pt>
                <c:pt idx="52">
                  <c:v>92.727272729999996</c:v>
                </c:pt>
                <c:pt idx="53">
                  <c:v>92.727272729999996</c:v>
                </c:pt>
                <c:pt idx="54">
                  <c:v>92.727272729999996</c:v>
                </c:pt>
                <c:pt idx="55">
                  <c:v>92.727272729999996</c:v>
                </c:pt>
                <c:pt idx="56">
                  <c:v>92.727272729999996</c:v>
                </c:pt>
                <c:pt idx="57">
                  <c:v>92.727272729999996</c:v>
                </c:pt>
                <c:pt idx="58">
                  <c:v>92.727272729999996</c:v>
                </c:pt>
                <c:pt idx="59">
                  <c:v>92.727272729999996</c:v>
                </c:pt>
                <c:pt idx="60">
                  <c:v>92.727272729999996</c:v>
                </c:pt>
                <c:pt idx="61">
                  <c:v>92.727272729999996</c:v>
                </c:pt>
                <c:pt idx="62">
                  <c:v>92.727272729999996</c:v>
                </c:pt>
                <c:pt idx="63">
                  <c:v>92.727272729999996</c:v>
                </c:pt>
                <c:pt idx="64">
                  <c:v>92.727272729999996</c:v>
                </c:pt>
                <c:pt idx="65">
                  <c:v>92.727272729999996</c:v>
                </c:pt>
                <c:pt idx="66">
                  <c:v>92.727272729999996</c:v>
                </c:pt>
                <c:pt idx="67">
                  <c:v>92.727272729999996</c:v>
                </c:pt>
                <c:pt idx="68">
                  <c:v>92.727272729999996</c:v>
                </c:pt>
                <c:pt idx="69">
                  <c:v>92.727272729999996</c:v>
                </c:pt>
                <c:pt idx="70">
                  <c:v>92.727272729999996</c:v>
                </c:pt>
                <c:pt idx="71">
                  <c:v>92.727272729999996</c:v>
                </c:pt>
                <c:pt idx="72">
                  <c:v>92.727272729999996</c:v>
                </c:pt>
                <c:pt idx="73">
                  <c:v>92.727272729999996</c:v>
                </c:pt>
                <c:pt idx="74">
                  <c:v>92.727272729999996</c:v>
                </c:pt>
                <c:pt idx="75">
                  <c:v>92.727272729999996</c:v>
                </c:pt>
                <c:pt idx="76">
                  <c:v>92.727272729999996</c:v>
                </c:pt>
                <c:pt idx="77">
                  <c:v>92.727272729999996</c:v>
                </c:pt>
                <c:pt idx="78">
                  <c:v>92.727272729999996</c:v>
                </c:pt>
                <c:pt idx="79">
                  <c:v>92.727272729999996</c:v>
                </c:pt>
                <c:pt idx="80">
                  <c:v>85.454545459999991</c:v>
                </c:pt>
                <c:pt idx="81">
                  <c:v>85.454545459999991</c:v>
                </c:pt>
                <c:pt idx="82">
                  <c:v>85.454545459999991</c:v>
                </c:pt>
                <c:pt idx="83">
                  <c:v>85.454545459999991</c:v>
                </c:pt>
                <c:pt idx="84">
                  <c:v>85.454545459999991</c:v>
                </c:pt>
                <c:pt idx="85">
                  <c:v>85.454545459999991</c:v>
                </c:pt>
                <c:pt idx="86">
                  <c:v>85.454545459999991</c:v>
                </c:pt>
                <c:pt idx="87">
                  <c:v>85.454545459999991</c:v>
                </c:pt>
                <c:pt idx="88">
                  <c:v>85.454545459999991</c:v>
                </c:pt>
                <c:pt idx="89">
                  <c:v>85.454545459999991</c:v>
                </c:pt>
                <c:pt idx="90">
                  <c:v>85.454545459999991</c:v>
                </c:pt>
                <c:pt idx="91">
                  <c:v>85.454545459999991</c:v>
                </c:pt>
                <c:pt idx="92">
                  <c:v>85.454545459999991</c:v>
                </c:pt>
                <c:pt idx="93">
                  <c:v>85.454545459999991</c:v>
                </c:pt>
                <c:pt idx="94">
                  <c:v>85.454545459999991</c:v>
                </c:pt>
                <c:pt idx="95">
                  <c:v>85.454545459999991</c:v>
                </c:pt>
                <c:pt idx="96">
                  <c:v>85.454545459999991</c:v>
                </c:pt>
                <c:pt idx="97">
                  <c:v>85.454545459999991</c:v>
                </c:pt>
                <c:pt idx="98">
                  <c:v>85.454545459999991</c:v>
                </c:pt>
                <c:pt idx="99">
                  <c:v>85.454545459999991</c:v>
                </c:pt>
                <c:pt idx="100">
                  <c:v>85.454545459999991</c:v>
                </c:pt>
                <c:pt idx="101">
                  <c:v>85.454545459999991</c:v>
                </c:pt>
                <c:pt idx="102">
                  <c:v>85.454545459999991</c:v>
                </c:pt>
                <c:pt idx="103">
                  <c:v>85.454545459999991</c:v>
                </c:pt>
                <c:pt idx="104">
                  <c:v>85.454545459999991</c:v>
                </c:pt>
                <c:pt idx="105">
                  <c:v>85.454545459999991</c:v>
                </c:pt>
                <c:pt idx="106">
                  <c:v>85.454545459999991</c:v>
                </c:pt>
                <c:pt idx="107">
                  <c:v>85.454545459999991</c:v>
                </c:pt>
                <c:pt idx="108">
                  <c:v>85.454545459999991</c:v>
                </c:pt>
                <c:pt idx="109">
                  <c:v>85.454545459999991</c:v>
                </c:pt>
                <c:pt idx="110">
                  <c:v>85.454545459999991</c:v>
                </c:pt>
                <c:pt idx="111">
                  <c:v>85.454545459999991</c:v>
                </c:pt>
                <c:pt idx="112">
                  <c:v>85.454545459999991</c:v>
                </c:pt>
                <c:pt idx="113">
                  <c:v>85.454545459999991</c:v>
                </c:pt>
                <c:pt idx="114">
                  <c:v>85.454545459999991</c:v>
                </c:pt>
                <c:pt idx="115">
                  <c:v>85.454545459999991</c:v>
                </c:pt>
                <c:pt idx="116">
                  <c:v>85.454545459999991</c:v>
                </c:pt>
                <c:pt idx="117">
                  <c:v>85.454545459999991</c:v>
                </c:pt>
                <c:pt idx="118">
                  <c:v>85.454545459999991</c:v>
                </c:pt>
                <c:pt idx="119">
                  <c:v>85.454545459999991</c:v>
                </c:pt>
                <c:pt idx="120">
                  <c:v>78.181818190000001</c:v>
                </c:pt>
                <c:pt idx="121">
                  <c:v>78.181818190000001</c:v>
                </c:pt>
                <c:pt idx="122">
                  <c:v>78.181818190000001</c:v>
                </c:pt>
                <c:pt idx="123">
                  <c:v>78.181818190000001</c:v>
                </c:pt>
                <c:pt idx="124">
                  <c:v>78.181818190000001</c:v>
                </c:pt>
                <c:pt idx="125">
                  <c:v>78.181818190000001</c:v>
                </c:pt>
                <c:pt idx="126">
                  <c:v>78.181818190000001</c:v>
                </c:pt>
                <c:pt idx="127">
                  <c:v>78.181818190000001</c:v>
                </c:pt>
                <c:pt idx="128">
                  <c:v>78.181818190000001</c:v>
                </c:pt>
                <c:pt idx="129">
                  <c:v>78.181818190000001</c:v>
                </c:pt>
                <c:pt idx="130">
                  <c:v>78.181818190000001</c:v>
                </c:pt>
                <c:pt idx="131">
                  <c:v>78.181818190000001</c:v>
                </c:pt>
                <c:pt idx="132">
                  <c:v>78.181818190000001</c:v>
                </c:pt>
                <c:pt idx="133">
                  <c:v>78.181818190000001</c:v>
                </c:pt>
                <c:pt idx="134">
                  <c:v>78.181818190000001</c:v>
                </c:pt>
                <c:pt idx="135">
                  <c:v>78.181818190000001</c:v>
                </c:pt>
                <c:pt idx="136">
                  <c:v>78.181818190000001</c:v>
                </c:pt>
                <c:pt idx="137">
                  <c:v>78.181818190000001</c:v>
                </c:pt>
                <c:pt idx="138">
                  <c:v>78.181818190000001</c:v>
                </c:pt>
                <c:pt idx="139">
                  <c:v>78.181818190000001</c:v>
                </c:pt>
                <c:pt idx="140">
                  <c:v>78.181818190000001</c:v>
                </c:pt>
                <c:pt idx="141">
                  <c:v>78.181818190000001</c:v>
                </c:pt>
                <c:pt idx="142">
                  <c:v>78.181818190000001</c:v>
                </c:pt>
                <c:pt idx="143">
                  <c:v>78.181818190000001</c:v>
                </c:pt>
                <c:pt idx="144">
                  <c:v>78.181818190000001</c:v>
                </c:pt>
                <c:pt idx="145">
                  <c:v>78.181818190000001</c:v>
                </c:pt>
                <c:pt idx="146">
                  <c:v>78.181818190000001</c:v>
                </c:pt>
                <c:pt idx="147">
                  <c:v>78.181818190000001</c:v>
                </c:pt>
                <c:pt idx="148">
                  <c:v>78.181818190000001</c:v>
                </c:pt>
                <c:pt idx="149">
                  <c:v>78.181818190000001</c:v>
                </c:pt>
                <c:pt idx="150">
                  <c:v>78.181818190000001</c:v>
                </c:pt>
                <c:pt idx="151">
                  <c:v>78.181818190000001</c:v>
                </c:pt>
                <c:pt idx="152">
                  <c:v>78.181818190000001</c:v>
                </c:pt>
                <c:pt idx="153">
                  <c:v>78.181818190000001</c:v>
                </c:pt>
                <c:pt idx="154">
                  <c:v>78.181818190000001</c:v>
                </c:pt>
                <c:pt idx="155">
                  <c:v>78.181818190000001</c:v>
                </c:pt>
                <c:pt idx="156">
                  <c:v>78.181818190000001</c:v>
                </c:pt>
                <c:pt idx="157">
                  <c:v>78.181818190000001</c:v>
                </c:pt>
                <c:pt idx="158">
                  <c:v>78.181818190000001</c:v>
                </c:pt>
                <c:pt idx="159">
                  <c:v>78.181818190000001</c:v>
                </c:pt>
                <c:pt idx="160">
                  <c:v>70.909090919999997</c:v>
                </c:pt>
                <c:pt idx="161">
                  <c:v>70.909090919999997</c:v>
                </c:pt>
                <c:pt idx="162">
                  <c:v>70.909090919999997</c:v>
                </c:pt>
                <c:pt idx="163">
                  <c:v>70.909090919999997</c:v>
                </c:pt>
                <c:pt idx="164">
                  <c:v>70.909090919999997</c:v>
                </c:pt>
                <c:pt idx="165">
                  <c:v>70.909090919999997</c:v>
                </c:pt>
                <c:pt idx="166">
                  <c:v>70.909090919999997</c:v>
                </c:pt>
                <c:pt idx="167">
                  <c:v>70.909090919999997</c:v>
                </c:pt>
                <c:pt idx="168">
                  <c:v>70.909090919999997</c:v>
                </c:pt>
                <c:pt idx="169">
                  <c:v>70.909090919999997</c:v>
                </c:pt>
                <c:pt idx="170">
                  <c:v>70.909090919999997</c:v>
                </c:pt>
                <c:pt idx="171">
                  <c:v>70.909090919999997</c:v>
                </c:pt>
                <c:pt idx="172">
                  <c:v>70.909090919999997</c:v>
                </c:pt>
                <c:pt idx="173">
                  <c:v>70.909090919999997</c:v>
                </c:pt>
                <c:pt idx="174">
                  <c:v>70.909090919999997</c:v>
                </c:pt>
                <c:pt idx="175">
                  <c:v>70.909090919999997</c:v>
                </c:pt>
                <c:pt idx="176">
                  <c:v>70.909090919999997</c:v>
                </c:pt>
                <c:pt idx="177">
                  <c:v>70.909090919999997</c:v>
                </c:pt>
                <c:pt idx="178">
                  <c:v>70.909090919999997</c:v>
                </c:pt>
                <c:pt idx="179">
                  <c:v>70.909090919999997</c:v>
                </c:pt>
                <c:pt idx="180">
                  <c:v>70.909090919999997</c:v>
                </c:pt>
                <c:pt idx="181">
                  <c:v>70.909090919999997</c:v>
                </c:pt>
                <c:pt idx="182">
                  <c:v>70.909090919999997</c:v>
                </c:pt>
                <c:pt idx="183">
                  <c:v>70.909090919999997</c:v>
                </c:pt>
                <c:pt idx="184">
                  <c:v>70.909090919999997</c:v>
                </c:pt>
                <c:pt idx="185">
                  <c:v>70.909090919999997</c:v>
                </c:pt>
                <c:pt idx="186">
                  <c:v>70.909090919999997</c:v>
                </c:pt>
                <c:pt idx="187">
                  <c:v>70.909090919999997</c:v>
                </c:pt>
                <c:pt idx="188">
                  <c:v>70.909090919999997</c:v>
                </c:pt>
                <c:pt idx="189">
                  <c:v>70.909090919999997</c:v>
                </c:pt>
                <c:pt idx="190">
                  <c:v>70.909090919999997</c:v>
                </c:pt>
                <c:pt idx="191">
                  <c:v>70.909090919999997</c:v>
                </c:pt>
                <c:pt idx="192">
                  <c:v>70.909090919999997</c:v>
                </c:pt>
                <c:pt idx="193">
                  <c:v>70.909090919999997</c:v>
                </c:pt>
                <c:pt idx="194">
                  <c:v>70.909090919999997</c:v>
                </c:pt>
                <c:pt idx="195">
                  <c:v>70.909090919999997</c:v>
                </c:pt>
                <c:pt idx="196">
                  <c:v>70.909090919999997</c:v>
                </c:pt>
                <c:pt idx="197">
                  <c:v>70.909090919999997</c:v>
                </c:pt>
                <c:pt idx="198">
                  <c:v>70.909090919999997</c:v>
                </c:pt>
                <c:pt idx="199">
                  <c:v>70.909090919999997</c:v>
                </c:pt>
                <c:pt idx="200">
                  <c:v>63.636363650000007</c:v>
                </c:pt>
                <c:pt idx="201">
                  <c:v>63.636363650000007</c:v>
                </c:pt>
                <c:pt idx="202">
                  <c:v>63.636363650000007</c:v>
                </c:pt>
                <c:pt idx="203">
                  <c:v>63.636363650000007</c:v>
                </c:pt>
                <c:pt idx="204">
                  <c:v>63.636363650000007</c:v>
                </c:pt>
                <c:pt idx="205">
                  <c:v>63.636363650000007</c:v>
                </c:pt>
                <c:pt idx="206">
                  <c:v>63.636363650000007</c:v>
                </c:pt>
                <c:pt idx="207">
                  <c:v>63.636363650000007</c:v>
                </c:pt>
                <c:pt idx="208">
                  <c:v>63.636363650000007</c:v>
                </c:pt>
                <c:pt idx="209">
                  <c:v>63.636363650000007</c:v>
                </c:pt>
                <c:pt idx="210">
                  <c:v>63.636363650000007</c:v>
                </c:pt>
                <c:pt idx="211">
                  <c:v>63.636363650000007</c:v>
                </c:pt>
                <c:pt idx="212">
                  <c:v>63.636363650000007</c:v>
                </c:pt>
                <c:pt idx="213">
                  <c:v>63.636363650000007</c:v>
                </c:pt>
                <c:pt idx="214">
                  <c:v>63.636363650000007</c:v>
                </c:pt>
                <c:pt idx="215">
                  <c:v>63.636363650000007</c:v>
                </c:pt>
                <c:pt idx="216">
                  <c:v>63.636363650000007</c:v>
                </c:pt>
                <c:pt idx="217">
                  <c:v>63.636363650000007</c:v>
                </c:pt>
                <c:pt idx="218">
                  <c:v>63.636363650000007</c:v>
                </c:pt>
                <c:pt idx="219">
                  <c:v>63.636363650000007</c:v>
                </c:pt>
                <c:pt idx="220">
                  <c:v>63.636363650000007</c:v>
                </c:pt>
                <c:pt idx="221">
                  <c:v>63.636363650000007</c:v>
                </c:pt>
                <c:pt idx="222">
                  <c:v>63.636363650000007</c:v>
                </c:pt>
                <c:pt idx="223">
                  <c:v>63.636363650000007</c:v>
                </c:pt>
                <c:pt idx="224">
                  <c:v>63.636363650000007</c:v>
                </c:pt>
                <c:pt idx="225">
                  <c:v>63.636363650000007</c:v>
                </c:pt>
                <c:pt idx="226">
                  <c:v>63.636363650000007</c:v>
                </c:pt>
                <c:pt idx="227">
                  <c:v>63.636363650000007</c:v>
                </c:pt>
                <c:pt idx="228">
                  <c:v>63.636363650000007</c:v>
                </c:pt>
                <c:pt idx="229">
                  <c:v>63.636363650000007</c:v>
                </c:pt>
                <c:pt idx="230">
                  <c:v>63.636363650000007</c:v>
                </c:pt>
                <c:pt idx="231">
                  <c:v>63.636363650000007</c:v>
                </c:pt>
                <c:pt idx="232">
                  <c:v>63.636363650000007</c:v>
                </c:pt>
                <c:pt idx="233">
                  <c:v>63.636363650000007</c:v>
                </c:pt>
                <c:pt idx="234">
                  <c:v>63.636363650000007</c:v>
                </c:pt>
                <c:pt idx="235">
                  <c:v>63.636363650000007</c:v>
                </c:pt>
                <c:pt idx="236">
                  <c:v>63.636363650000007</c:v>
                </c:pt>
                <c:pt idx="237">
                  <c:v>63.636363650000007</c:v>
                </c:pt>
                <c:pt idx="238">
                  <c:v>63.636363650000007</c:v>
                </c:pt>
                <c:pt idx="239">
                  <c:v>63.636363650000007</c:v>
                </c:pt>
                <c:pt idx="240">
                  <c:v>56.363636380000003</c:v>
                </c:pt>
                <c:pt idx="241">
                  <c:v>56.363636380000003</c:v>
                </c:pt>
                <c:pt idx="242">
                  <c:v>56.363636380000003</c:v>
                </c:pt>
                <c:pt idx="243">
                  <c:v>56.363636380000003</c:v>
                </c:pt>
                <c:pt idx="244">
                  <c:v>56.363636380000003</c:v>
                </c:pt>
                <c:pt idx="245">
                  <c:v>56.363636380000003</c:v>
                </c:pt>
                <c:pt idx="246">
                  <c:v>56.363636380000003</c:v>
                </c:pt>
                <c:pt idx="247">
                  <c:v>56.363636380000003</c:v>
                </c:pt>
                <c:pt idx="248">
                  <c:v>56.363636380000003</c:v>
                </c:pt>
                <c:pt idx="249">
                  <c:v>56.363636380000003</c:v>
                </c:pt>
                <c:pt idx="250">
                  <c:v>56.363636380000003</c:v>
                </c:pt>
                <c:pt idx="251">
                  <c:v>56.363636380000003</c:v>
                </c:pt>
                <c:pt idx="252">
                  <c:v>56.363636380000003</c:v>
                </c:pt>
                <c:pt idx="253">
                  <c:v>56.363636380000003</c:v>
                </c:pt>
                <c:pt idx="254">
                  <c:v>56.363636380000003</c:v>
                </c:pt>
                <c:pt idx="255">
                  <c:v>56.363636380000003</c:v>
                </c:pt>
                <c:pt idx="256">
                  <c:v>56.363636380000003</c:v>
                </c:pt>
                <c:pt idx="257">
                  <c:v>56.363636380000003</c:v>
                </c:pt>
                <c:pt idx="258">
                  <c:v>56.363636380000003</c:v>
                </c:pt>
                <c:pt idx="259">
                  <c:v>56.363636380000003</c:v>
                </c:pt>
                <c:pt idx="260">
                  <c:v>56.363636380000003</c:v>
                </c:pt>
                <c:pt idx="261">
                  <c:v>56.363636380000003</c:v>
                </c:pt>
                <c:pt idx="262">
                  <c:v>56.363636380000003</c:v>
                </c:pt>
                <c:pt idx="263">
                  <c:v>56.363636380000003</c:v>
                </c:pt>
                <c:pt idx="264">
                  <c:v>56.363636380000003</c:v>
                </c:pt>
                <c:pt idx="265">
                  <c:v>56.363636380000003</c:v>
                </c:pt>
                <c:pt idx="266">
                  <c:v>56.363636380000003</c:v>
                </c:pt>
                <c:pt idx="267">
                  <c:v>56.363636380000003</c:v>
                </c:pt>
                <c:pt idx="268">
                  <c:v>56.363636380000003</c:v>
                </c:pt>
                <c:pt idx="269">
                  <c:v>56.363636380000003</c:v>
                </c:pt>
                <c:pt idx="270">
                  <c:v>56.363636380000003</c:v>
                </c:pt>
                <c:pt idx="271">
                  <c:v>56.363636380000003</c:v>
                </c:pt>
                <c:pt idx="272">
                  <c:v>56.363636380000003</c:v>
                </c:pt>
                <c:pt idx="273">
                  <c:v>56.363636380000003</c:v>
                </c:pt>
                <c:pt idx="274">
                  <c:v>56.363636380000003</c:v>
                </c:pt>
                <c:pt idx="275">
                  <c:v>56.363636380000003</c:v>
                </c:pt>
                <c:pt idx="276">
                  <c:v>56.363636380000003</c:v>
                </c:pt>
                <c:pt idx="277">
                  <c:v>56.363636380000003</c:v>
                </c:pt>
                <c:pt idx="278">
                  <c:v>56.363636380000003</c:v>
                </c:pt>
                <c:pt idx="279">
                  <c:v>56.363636380000003</c:v>
                </c:pt>
                <c:pt idx="280">
                  <c:v>49.090909110000005</c:v>
                </c:pt>
                <c:pt idx="281">
                  <c:v>49.090909110000005</c:v>
                </c:pt>
                <c:pt idx="282">
                  <c:v>49.090909110000005</c:v>
                </c:pt>
                <c:pt idx="283">
                  <c:v>49.090909110000005</c:v>
                </c:pt>
                <c:pt idx="284">
                  <c:v>49.090909110000005</c:v>
                </c:pt>
                <c:pt idx="285">
                  <c:v>49.090909110000005</c:v>
                </c:pt>
                <c:pt idx="286">
                  <c:v>49.090909110000005</c:v>
                </c:pt>
                <c:pt idx="287">
                  <c:v>49.090909110000005</c:v>
                </c:pt>
                <c:pt idx="288">
                  <c:v>49.090909110000005</c:v>
                </c:pt>
                <c:pt idx="289">
                  <c:v>49.090909110000005</c:v>
                </c:pt>
                <c:pt idx="290">
                  <c:v>49.090909110000005</c:v>
                </c:pt>
                <c:pt idx="291">
                  <c:v>49.090909110000005</c:v>
                </c:pt>
                <c:pt idx="292">
                  <c:v>49.090909110000005</c:v>
                </c:pt>
                <c:pt idx="293">
                  <c:v>49.090909110000005</c:v>
                </c:pt>
                <c:pt idx="294">
                  <c:v>49.090909110000005</c:v>
                </c:pt>
                <c:pt idx="295">
                  <c:v>49.090909110000005</c:v>
                </c:pt>
                <c:pt idx="296">
                  <c:v>49.090909110000005</c:v>
                </c:pt>
                <c:pt idx="297">
                  <c:v>49.090909110000005</c:v>
                </c:pt>
                <c:pt idx="298">
                  <c:v>49.090909110000005</c:v>
                </c:pt>
                <c:pt idx="299">
                  <c:v>49.090909110000005</c:v>
                </c:pt>
                <c:pt idx="300">
                  <c:v>49.090909110000005</c:v>
                </c:pt>
                <c:pt idx="301">
                  <c:v>49.090909110000005</c:v>
                </c:pt>
                <c:pt idx="302">
                  <c:v>49.090909110000005</c:v>
                </c:pt>
                <c:pt idx="303">
                  <c:v>49.090909110000005</c:v>
                </c:pt>
                <c:pt idx="304">
                  <c:v>49.090909110000005</c:v>
                </c:pt>
                <c:pt idx="305">
                  <c:v>49.090909110000005</c:v>
                </c:pt>
                <c:pt idx="306">
                  <c:v>49.090909110000005</c:v>
                </c:pt>
                <c:pt idx="307">
                  <c:v>49.090909110000005</c:v>
                </c:pt>
                <c:pt idx="308">
                  <c:v>49.090909110000005</c:v>
                </c:pt>
                <c:pt idx="309">
                  <c:v>49.090909110000005</c:v>
                </c:pt>
                <c:pt idx="310">
                  <c:v>49.090909110000005</c:v>
                </c:pt>
                <c:pt idx="311">
                  <c:v>49.090909110000005</c:v>
                </c:pt>
                <c:pt idx="312">
                  <c:v>49.090909110000005</c:v>
                </c:pt>
                <c:pt idx="313">
                  <c:v>49.090909110000005</c:v>
                </c:pt>
                <c:pt idx="314">
                  <c:v>49.090909110000005</c:v>
                </c:pt>
                <c:pt idx="315">
                  <c:v>49.090909110000005</c:v>
                </c:pt>
                <c:pt idx="316">
                  <c:v>49.090909110000005</c:v>
                </c:pt>
                <c:pt idx="317">
                  <c:v>49.090909110000005</c:v>
                </c:pt>
                <c:pt idx="318">
                  <c:v>49.090909110000005</c:v>
                </c:pt>
                <c:pt idx="319">
                  <c:v>49.090909110000005</c:v>
                </c:pt>
                <c:pt idx="320">
                  <c:v>41.818181840000001</c:v>
                </c:pt>
                <c:pt idx="321">
                  <c:v>41.818181840000001</c:v>
                </c:pt>
                <c:pt idx="322">
                  <c:v>41.818181840000001</c:v>
                </c:pt>
                <c:pt idx="323">
                  <c:v>41.818181840000001</c:v>
                </c:pt>
                <c:pt idx="324">
                  <c:v>41.818181840000001</c:v>
                </c:pt>
                <c:pt idx="325">
                  <c:v>41.818181840000001</c:v>
                </c:pt>
                <c:pt idx="326">
                  <c:v>41.818181840000001</c:v>
                </c:pt>
                <c:pt idx="327">
                  <c:v>41.818181840000001</c:v>
                </c:pt>
                <c:pt idx="328">
                  <c:v>41.818181840000001</c:v>
                </c:pt>
                <c:pt idx="329">
                  <c:v>41.818181840000001</c:v>
                </c:pt>
                <c:pt idx="330">
                  <c:v>41.818181840000001</c:v>
                </c:pt>
                <c:pt idx="331">
                  <c:v>41.818181840000001</c:v>
                </c:pt>
                <c:pt idx="332">
                  <c:v>41.818181840000001</c:v>
                </c:pt>
                <c:pt idx="333">
                  <c:v>41.818181840000001</c:v>
                </c:pt>
                <c:pt idx="334">
                  <c:v>41.818181840000001</c:v>
                </c:pt>
                <c:pt idx="335">
                  <c:v>41.818181840000001</c:v>
                </c:pt>
                <c:pt idx="336">
                  <c:v>41.818181840000001</c:v>
                </c:pt>
                <c:pt idx="337">
                  <c:v>41.818181840000001</c:v>
                </c:pt>
                <c:pt idx="338">
                  <c:v>41.818181840000001</c:v>
                </c:pt>
                <c:pt idx="339">
                  <c:v>41.818181840000001</c:v>
                </c:pt>
                <c:pt idx="340">
                  <c:v>41.818181840000001</c:v>
                </c:pt>
                <c:pt idx="341">
                  <c:v>41.818181840000001</c:v>
                </c:pt>
                <c:pt idx="342">
                  <c:v>41.818181840000001</c:v>
                </c:pt>
                <c:pt idx="343">
                  <c:v>41.818181840000001</c:v>
                </c:pt>
                <c:pt idx="344">
                  <c:v>41.818181840000001</c:v>
                </c:pt>
                <c:pt idx="345">
                  <c:v>41.818181840000001</c:v>
                </c:pt>
                <c:pt idx="346">
                  <c:v>41.818181840000001</c:v>
                </c:pt>
                <c:pt idx="347">
                  <c:v>41.818181840000001</c:v>
                </c:pt>
                <c:pt idx="348">
                  <c:v>41.818181840000001</c:v>
                </c:pt>
                <c:pt idx="349">
                  <c:v>41.818181840000001</c:v>
                </c:pt>
                <c:pt idx="350">
                  <c:v>41.818181840000001</c:v>
                </c:pt>
                <c:pt idx="351">
                  <c:v>41.818181840000001</c:v>
                </c:pt>
                <c:pt idx="352">
                  <c:v>41.818181840000001</c:v>
                </c:pt>
                <c:pt idx="353">
                  <c:v>41.818181840000001</c:v>
                </c:pt>
                <c:pt idx="354">
                  <c:v>41.818181840000001</c:v>
                </c:pt>
                <c:pt idx="355">
                  <c:v>41.818181840000001</c:v>
                </c:pt>
                <c:pt idx="356">
                  <c:v>41.818181840000001</c:v>
                </c:pt>
                <c:pt idx="357">
                  <c:v>41.818181840000001</c:v>
                </c:pt>
                <c:pt idx="358">
                  <c:v>41.818181840000001</c:v>
                </c:pt>
                <c:pt idx="359">
                  <c:v>41.818181840000001</c:v>
                </c:pt>
                <c:pt idx="360">
                  <c:v>34.545454570000004</c:v>
                </c:pt>
                <c:pt idx="361">
                  <c:v>34.545454570000004</c:v>
                </c:pt>
                <c:pt idx="362">
                  <c:v>34.545454570000004</c:v>
                </c:pt>
                <c:pt idx="363">
                  <c:v>34.545454570000004</c:v>
                </c:pt>
                <c:pt idx="364">
                  <c:v>34.545454570000004</c:v>
                </c:pt>
                <c:pt idx="365">
                  <c:v>34.545454570000004</c:v>
                </c:pt>
                <c:pt idx="366">
                  <c:v>34.545454570000004</c:v>
                </c:pt>
                <c:pt idx="367">
                  <c:v>34.545454570000004</c:v>
                </c:pt>
                <c:pt idx="368">
                  <c:v>34.545454570000004</c:v>
                </c:pt>
                <c:pt idx="369">
                  <c:v>34.545454570000004</c:v>
                </c:pt>
                <c:pt idx="370">
                  <c:v>34.545454570000004</c:v>
                </c:pt>
                <c:pt idx="371">
                  <c:v>34.545454570000004</c:v>
                </c:pt>
                <c:pt idx="372">
                  <c:v>34.545454570000004</c:v>
                </c:pt>
                <c:pt idx="373">
                  <c:v>34.545454570000004</c:v>
                </c:pt>
                <c:pt idx="374">
                  <c:v>34.545454570000004</c:v>
                </c:pt>
                <c:pt idx="375">
                  <c:v>34.545454570000004</c:v>
                </c:pt>
                <c:pt idx="376">
                  <c:v>34.545454570000004</c:v>
                </c:pt>
                <c:pt idx="377">
                  <c:v>34.545454570000004</c:v>
                </c:pt>
                <c:pt idx="378">
                  <c:v>34.545454570000004</c:v>
                </c:pt>
                <c:pt idx="379">
                  <c:v>34.545454570000004</c:v>
                </c:pt>
                <c:pt idx="380">
                  <c:v>34.545454570000004</c:v>
                </c:pt>
                <c:pt idx="381">
                  <c:v>34.545454570000004</c:v>
                </c:pt>
                <c:pt idx="382">
                  <c:v>34.545454570000004</c:v>
                </c:pt>
                <c:pt idx="383">
                  <c:v>34.545454570000004</c:v>
                </c:pt>
                <c:pt idx="384">
                  <c:v>34.545454570000004</c:v>
                </c:pt>
                <c:pt idx="385">
                  <c:v>34.545454570000004</c:v>
                </c:pt>
                <c:pt idx="386">
                  <c:v>34.545454570000004</c:v>
                </c:pt>
                <c:pt idx="387">
                  <c:v>34.545454570000004</c:v>
                </c:pt>
                <c:pt idx="388">
                  <c:v>34.545454570000004</c:v>
                </c:pt>
                <c:pt idx="389">
                  <c:v>34.545454570000004</c:v>
                </c:pt>
                <c:pt idx="390">
                  <c:v>34.545454570000004</c:v>
                </c:pt>
                <c:pt idx="391">
                  <c:v>34.545454570000004</c:v>
                </c:pt>
                <c:pt idx="392">
                  <c:v>34.545454570000004</c:v>
                </c:pt>
                <c:pt idx="393">
                  <c:v>34.545454570000004</c:v>
                </c:pt>
                <c:pt idx="394">
                  <c:v>34.545454570000004</c:v>
                </c:pt>
                <c:pt idx="395">
                  <c:v>34.545454570000004</c:v>
                </c:pt>
                <c:pt idx="396">
                  <c:v>34.545454570000004</c:v>
                </c:pt>
                <c:pt idx="397">
                  <c:v>34.545454570000004</c:v>
                </c:pt>
                <c:pt idx="398">
                  <c:v>34.545454570000004</c:v>
                </c:pt>
                <c:pt idx="399">
                  <c:v>34.545454570000004</c:v>
                </c:pt>
                <c:pt idx="400">
                  <c:v>27.2727273</c:v>
                </c:pt>
                <c:pt idx="401">
                  <c:v>27.2727273</c:v>
                </c:pt>
                <c:pt idx="402">
                  <c:v>27.2727273</c:v>
                </c:pt>
                <c:pt idx="403">
                  <c:v>27.2727273</c:v>
                </c:pt>
                <c:pt idx="404">
                  <c:v>27.2727273</c:v>
                </c:pt>
                <c:pt idx="405">
                  <c:v>27.2727273</c:v>
                </c:pt>
                <c:pt idx="406">
                  <c:v>27.2727273</c:v>
                </c:pt>
                <c:pt idx="407">
                  <c:v>27.2727273</c:v>
                </c:pt>
                <c:pt idx="408">
                  <c:v>27.2727273</c:v>
                </c:pt>
                <c:pt idx="409">
                  <c:v>27.2727273</c:v>
                </c:pt>
                <c:pt idx="410">
                  <c:v>27.2727273</c:v>
                </c:pt>
                <c:pt idx="411">
                  <c:v>27.2727273</c:v>
                </c:pt>
                <c:pt idx="412">
                  <c:v>27.2727273</c:v>
                </c:pt>
                <c:pt idx="413">
                  <c:v>27.2727273</c:v>
                </c:pt>
                <c:pt idx="414">
                  <c:v>27.2727273</c:v>
                </c:pt>
                <c:pt idx="415">
                  <c:v>27.2727273</c:v>
                </c:pt>
                <c:pt idx="416">
                  <c:v>27.2727273</c:v>
                </c:pt>
                <c:pt idx="417">
                  <c:v>27.2727273</c:v>
                </c:pt>
                <c:pt idx="418">
                  <c:v>27.2727273</c:v>
                </c:pt>
                <c:pt idx="419">
                  <c:v>27.2727273</c:v>
                </c:pt>
                <c:pt idx="420">
                  <c:v>27.2727273</c:v>
                </c:pt>
                <c:pt idx="421">
                  <c:v>27.2727273</c:v>
                </c:pt>
                <c:pt idx="422">
                  <c:v>27.2727273</c:v>
                </c:pt>
                <c:pt idx="423">
                  <c:v>27.2727273</c:v>
                </c:pt>
                <c:pt idx="424">
                  <c:v>27.2727273</c:v>
                </c:pt>
                <c:pt idx="425">
                  <c:v>27.2727273</c:v>
                </c:pt>
                <c:pt idx="426">
                  <c:v>27.2727273</c:v>
                </c:pt>
                <c:pt idx="427">
                  <c:v>27.2727273</c:v>
                </c:pt>
                <c:pt idx="428">
                  <c:v>27.2727273</c:v>
                </c:pt>
                <c:pt idx="429">
                  <c:v>27.2727273</c:v>
                </c:pt>
                <c:pt idx="430">
                  <c:v>27.2727273</c:v>
                </c:pt>
                <c:pt idx="431">
                  <c:v>27.2727273</c:v>
                </c:pt>
                <c:pt idx="432">
                  <c:v>27.2727273</c:v>
                </c:pt>
                <c:pt idx="433">
                  <c:v>27.2727273</c:v>
                </c:pt>
                <c:pt idx="434">
                  <c:v>27.2727273</c:v>
                </c:pt>
                <c:pt idx="435">
                  <c:v>27.2727273</c:v>
                </c:pt>
                <c:pt idx="436">
                  <c:v>27.2727273</c:v>
                </c:pt>
                <c:pt idx="437">
                  <c:v>27.2727273</c:v>
                </c:pt>
                <c:pt idx="438">
                  <c:v>27.2727273</c:v>
                </c:pt>
                <c:pt idx="439">
                  <c:v>27.2727273</c:v>
                </c:pt>
                <c:pt idx="440">
                  <c:v>20.000000029999999</c:v>
                </c:pt>
                <c:pt idx="441">
                  <c:v>20.000000029999999</c:v>
                </c:pt>
                <c:pt idx="442">
                  <c:v>20.000000029999999</c:v>
                </c:pt>
                <c:pt idx="443">
                  <c:v>20.000000029999999</c:v>
                </c:pt>
                <c:pt idx="444">
                  <c:v>20.000000029999999</c:v>
                </c:pt>
                <c:pt idx="445">
                  <c:v>20.000000029999999</c:v>
                </c:pt>
                <c:pt idx="446">
                  <c:v>20.000000029999999</c:v>
                </c:pt>
                <c:pt idx="447">
                  <c:v>20.000000029999999</c:v>
                </c:pt>
                <c:pt idx="448">
                  <c:v>20.000000029999999</c:v>
                </c:pt>
                <c:pt idx="449">
                  <c:v>20.000000029999999</c:v>
                </c:pt>
                <c:pt idx="450">
                  <c:v>20.000000029999999</c:v>
                </c:pt>
                <c:pt idx="451">
                  <c:v>20.000000029999999</c:v>
                </c:pt>
                <c:pt idx="452">
                  <c:v>20.000000029999999</c:v>
                </c:pt>
                <c:pt idx="453">
                  <c:v>20.000000029999999</c:v>
                </c:pt>
                <c:pt idx="454">
                  <c:v>20.000000029999999</c:v>
                </c:pt>
                <c:pt idx="455">
                  <c:v>20.000000029999999</c:v>
                </c:pt>
                <c:pt idx="456">
                  <c:v>20.000000029999999</c:v>
                </c:pt>
                <c:pt idx="457">
                  <c:v>20.000000029999999</c:v>
                </c:pt>
                <c:pt idx="458">
                  <c:v>20.000000029999999</c:v>
                </c:pt>
                <c:pt idx="459">
                  <c:v>20.000000029999999</c:v>
                </c:pt>
                <c:pt idx="460">
                  <c:v>20.000000029999999</c:v>
                </c:pt>
                <c:pt idx="461">
                  <c:v>20.000000029999999</c:v>
                </c:pt>
                <c:pt idx="462">
                  <c:v>20.000000029999999</c:v>
                </c:pt>
                <c:pt idx="463">
                  <c:v>20.000000029999999</c:v>
                </c:pt>
                <c:pt idx="464">
                  <c:v>20.000000029999999</c:v>
                </c:pt>
                <c:pt idx="465">
                  <c:v>20.000000029999999</c:v>
                </c:pt>
                <c:pt idx="466">
                  <c:v>20.000000029999999</c:v>
                </c:pt>
                <c:pt idx="467">
                  <c:v>20.000000029999999</c:v>
                </c:pt>
                <c:pt idx="468">
                  <c:v>20.000000029999999</c:v>
                </c:pt>
                <c:pt idx="469">
                  <c:v>20.000000029999999</c:v>
                </c:pt>
                <c:pt idx="470">
                  <c:v>20.000000029999999</c:v>
                </c:pt>
                <c:pt idx="471">
                  <c:v>20.000000029999999</c:v>
                </c:pt>
                <c:pt idx="472">
                  <c:v>20.000000029999999</c:v>
                </c:pt>
                <c:pt idx="473">
                  <c:v>20.000000029999999</c:v>
                </c:pt>
                <c:pt idx="474">
                  <c:v>20.000000029999999</c:v>
                </c:pt>
                <c:pt idx="475">
                  <c:v>20.000000029999999</c:v>
                </c:pt>
                <c:pt idx="476">
                  <c:v>20.000000029999999</c:v>
                </c:pt>
                <c:pt idx="477">
                  <c:v>20.000000029999999</c:v>
                </c:pt>
                <c:pt idx="478">
                  <c:v>20.000000029999999</c:v>
                </c:pt>
                <c:pt idx="479">
                  <c:v>20.000000029999999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Hárok1!$Q$1</c:f>
              <c:strCache>
                <c:ptCount val="1"/>
                <c:pt idx="0">
                  <c:v>Bezpečná s výplatnou fázou</c:v>
                </c:pt>
              </c:strCache>
            </c:strRef>
          </c:tx>
          <c:spPr>
            <a:ln w="28575" cap="rnd">
              <a:solidFill>
                <a:srgbClr val="2C9ADC"/>
              </a:solidFill>
              <a:round/>
            </a:ln>
            <a:effectLst/>
          </c:spPr>
          <c:marker>
            <c:symbol val="none"/>
          </c:marker>
          <c:cat>
            <c:numRef>
              <c:f>Hárok1!$N$2:$N$601</c:f>
              <c:numCache>
                <c:formatCode>General</c:formatCode>
                <c:ptCount val="6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  <c:pt idx="500">
                  <c:v>501</c:v>
                </c:pt>
                <c:pt idx="501">
                  <c:v>502</c:v>
                </c:pt>
                <c:pt idx="502">
                  <c:v>503</c:v>
                </c:pt>
                <c:pt idx="503">
                  <c:v>504</c:v>
                </c:pt>
                <c:pt idx="504">
                  <c:v>505</c:v>
                </c:pt>
                <c:pt idx="505">
                  <c:v>506</c:v>
                </c:pt>
                <c:pt idx="506">
                  <c:v>507</c:v>
                </c:pt>
                <c:pt idx="507">
                  <c:v>508</c:v>
                </c:pt>
                <c:pt idx="508">
                  <c:v>509</c:v>
                </c:pt>
                <c:pt idx="509">
                  <c:v>510</c:v>
                </c:pt>
                <c:pt idx="510">
                  <c:v>511</c:v>
                </c:pt>
                <c:pt idx="511">
                  <c:v>512</c:v>
                </c:pt>
                <c:pt idx="512">
                  <c:v>513</c:v>
                </c:pt>
                <c:pt idx="513">
                  <c:v>514</c:v>
                </c:pt>
                <c:pt idx="514">
                  <c:v>515</c:v>
                </c:pt>
                <c:pt idx="515">
                  <c:v>516</c:v>
                </c:pt>
                <c:pt idx="516">
                  <c:v>517</c:v>
                </c:pt>
                <c:pt idx="517">
                  <c:v>518</c:v>
                </c:pt>
                <c:pt idx="518">
                  <c:v>519</c:v>
                </c:pt>
                <c:pt idx="519">
                  <c:v>520</c:v>
                </c:pt>
                <c:pt idx="520">
                  <c:v>521</c:v>
                </c:pt>
                <c:pt idx="521">
                  <c:v>522</c:v>
                </c:pt>
                <c:pt idx="522">
                  <c:v>523</c:v>
                </c:pt>
                <c:pt idx="523">
                  <c:v>524</c:v>
                </c:pt>
                <c:pt idx="524">
                  <c:v>525</c:v>
                </c:pt>
                <c:pt idx="525">
                  <c:v>526</c:v>
                </c:pt>
                <c:pt idx="526">
                  <c:v>527</c:v>
                </c:pt>
                <c:pt idx="527">
                  <c:v>528</c:v>
                </c:pt>
                <c:pt idx="528">
                  <c:v>529</c:v>
                </c:pt>
                <c:pt idx="529">
                  <c:v>530</c:v>
                </c:pt>
                <c:pt idx="530">
                  <c:v>531</c:v>
                </c:pt>
                <c:pt idx="531">
                  <c:v>532</c:v>
                </c:pt>
                <c:pt idx="532">
                  <c:v>533</c:v>
                </c:pt>
                <c:pt idx="533">
                  <c:v>534</c:v>
                </c:pt>
                <c:pt idx="534">
                  <c:v>535</c:v>
                </c:pt>
                <c:pt idx="535">
                  <c:v>536</c:v>
                </c:pt>
                <c:pt idx="536">
                  <c:v>537</c:v>
                </c:pt>
                <c:pt idx="537">
                  <c:v>538</c:v>
                </c:pt>
                <c:pt idx="538">
                  <c:v>539</c:v>
                </c:pt>
                <c:pt idx="539">
                  <c:v>540</c:v>
                </c:pt>
                <c:pt idx="540">
                  <c:v>541</c:v>
                </c:pt>
                <c:pt idx="541">
                  <c:v>542</c:v>
                </c:pt>
                <c:pt idx="542">
                  <c:v>543</c:v>
                </c:pt>
                <c:pt idx="543">
                  <c:v>544</c:v>
                </c:pt>
                <c:pt idx="544">
                  <c:v>545</c:v>
                </c:pt>
                <c:pt idx="545">
                  <c:v>546</c:v>
                </c:pt>
                <c:pt idx="546">
                  <c:v>547</c:v>
                </c:pt>
                <c:pt idx="547">
                  <c:v>548</c:v>
                </c:pt>
                <c:pt idx="548">
                  <c:v>549</c:v>
                </c:pt>
                <c:pt idx="549">
                  <c:v>550</c:v>
                </c:pt>
                <c:pt idx="550">
                  <c:v>551</c:v>
                </c:pt>
                <c:pt idx="551">
                  <c:v>552</c:v>
                </c:pt>
                <c:pt idx="552">
                  <c:v>553</c:v>
                </c:pt>
                <c:pt idx="553">
                  <c:v>554</c:v>
                </c:pt>
                <c:pt idx="554">
                  <c:v>555</c:v>
                </c:pt>
                <c:pt idx="555">
                  <c:v>556</c:v>
                </c:pt>
                <c:pt idx="556">
                  <c:v>557</c:v>
                </c:pt>
                <c:pt idx="557">
                  <c:v>558</c:v>
                </c:pt>
                <c:pt idx="558">
                  <c:v>559</c:v>
                </c:pt>
                <c:pt idx="559">
                  <c:v>560</c:v>
                </c:pt>
                <c:pt idx="560">
                  <c:v>561</c:v>
                </c:pt>
                <c:pt idx="561">
                  <c:v>562</c:v>
                </c:pt>
                <c:pt idx="562">
                  <c:v>563</c:v>
                </c:pt>
                <c:pt idx="563">
                  <c:v>564</c:v>
                </c:pt>
                <c:pt idx="564">
                  <c:v>565</c:v>
                </c:pt>
                <c:pt idx="565">
                  <c:v>566</c:v>
                </c:pt>
                <c:pt idx="566">
                  <c:v>567</c:v>
                </c:pt>
                <c:pt idx="567">
                  <c:v>568</c:v>
                </c:pt>
                <c:pt idx="568">
                  <c:v>569</c:v>
                </c:pt>
                <c:pt idx="569">
                  <c:v>570</c:v>
                </c:pt>
                <c:pt idx="570">
                  <c:v>571</c:v>
                </c:pt>
                <c:pt idx="571">
                  <c:v>572</c:v>
                </c:pt>
                <c:pt idx="572">
                  <c:v>573</c:v>
                </c:pt>
                <c:pt idx="573">
                  <c:v>574</c:v>
                </c:pt>
                <c:pt idx="574">
                  <c:v>575</c:v>
                </c:pt>
                <c:pt idx="575">
                  <c:v>576</c:v>
                </c:pt>
                <c:pt idx="576">
                  <c:v>577</c:v>
                </c:pt>
                <c:pt idx="577">
                  <c:v>578</c:v>
                </c:pt>
                <c:pt idx="578">
                  <c:v>579</c:v>
                </c:pt>
                <c:pt idx="579">
                  <c:v>580</c:v>
                </c:pt>
                <c:pt idx="580">
                  <c:v>581</c:v>
                </c:pt>
                <c:pt idx="581">
                  <c:v>582</c:v>
                </c:pt>
                <c:pt idx="582">
                  <c:v>583</c:v>
                </c:pt>
                <c:pt idx="583">
                  <c:v>584</c:v>
                </c:pt>
                <c:pt idx="584">
                  <c:v>585</c:v>
                </c:pt>
                <c:pt idx="585">
                  <c:v>586</c:v>
                </c:pt>
                <c:pt idx="586">
                  <c:v>587</c:v>
                </c:pt>
                <c:pt idx="587">
                  <c:v>588</c:v>
                </c:pt>
                <c:pt idx="588">
                  <c:v>589</c:v>
                </c:pt>
                <c:pt idx="589">
                  <c:v>590</c:v>
                </c:pt>
                <c:pt idx="590">
                  <c:v>591</c:v>
                </c:pt>
                <c:pt idx="591">
                  <c:v>592</c:v>
                </c:pt>
                <c:pt idx="592">
                  <c:v>593</c:v>
                </c:pt>
                <c:pt idx="593">
                  <c:v>594</c:v>
                </c:pt>
                <c:pt idx="594">
                  <c:v>595</c:v>
                </c:pt>
                <c:pt idx="595">
                  <c:v>596</c:v>
                </c:pt>
                <c:pt idx="596">
                  <c:v>597</c:v>
                </c:pt>
                <c:pt idx="597">
                  <c:v>598</c:v>
                </c:pt>
                <c:pt idx="598">
                  <c:v>599</c:v>
                </c:pt>
                <c:pt idx="599">
                  <c:v>600</c:v>
                </c:pt>
              </c:numCache>
            </c:numRef>
          </c:cat>
          <c:val>
            <c:numRef>
              <c:f>Hárok1!$Q$2:$Q$601</c:f>
              <c:numCache>
                <c:formatCode>General</c:formatCode>
                <c:ptCount val="600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  <c:pt idx="30">
                  <c:v>100</c:v>
                </c:pt>
                <c:pt idx="31">
                  <c:v>100</c:v>
                </c:pt>
                <c:pt idx="32">
                  <c:v>100</c:v>
                </c:pt>
                <c:pt idx="33">
                  <c:v>100</c:v>
                </c:pt>
                <c:pt idx="34">
                  <c:v>100</c:v>
                </c:pt>
                <c:pt idx="35">
                  <c:v>100</c:v>
                </c:pt>
                <c:pt idx="36">
                  <c:v>100</c:v>
                </c:pt>
                <c:pt idx="37">
                  <c:v>100</c:v>
                </c:pt>
                <c:pt idx="38">
                  <c:v>100</c:v>
                </c:pt>
                <c:pt idx="39">
                  <c:v>100</c:v>
                </c:pt>
                <c:pt idx="40">
                  <c:v>100</c:v>
                </c:pt>
                <c:pt idx="41">
                  <c:v>100</c:v>
                </c:pt>
                <c:pt idx="42">
                  <c:v>100</c:v>
                </c:pt>
                <c:pt idx="43">
                  <c:v>100</c:v>
                </c:pt>
                <c:pt idx="44">
                  <c:v>100</c:v>
                </c:pt>
                <c:pt idx="45">
                  <c:v>100</c:v>
                </c:pt>
                <c:pt idx="46">
                  <c:v>100</c:v>
                </c:pt>
                <c:pt idx="47">
                  <c:v>100</c:v>
                </c:pt>
                <c:pt idx="48">
                  <c:v>100</c:v>
                </c:pt>
                <c:pt idx="49">
                  <c:v>100</c:v>
                </c:pt>
                <c:pt idx="50">
                  <c:v>100</c:v>
                </c:pt>
                <c:pt idx="51">
                  <c:v>100</c:v>
                </c:pt>
                <c:pt idx="52">
                  <c:v>100</c:v>
                </c:pt>
                <c:pt idx="53">
                  <c:v>100</c:v>
                </c:pt>
                <c:pt idx="54">
                  <c:v>100</c:v>
                </c:pt>
                <c:pt idx="55">
                  <c:v>100</c:v>
                </c:pt>
                <c:pt idx="56">
                  <c:v>100</c:v>
                </c:pt>
                <c:pt idx="57">
                  <c:v>100</c:v>
                </c:pt>
                <c:pt idx="58">
                  <c:v>100</c:v>
                </c:pt>
                <c:pt idx="59">
                  <c:v>100</c:v>
                </c:pt>
                <c:pt idx="60">
                  <c:v>100</c:v>
                </c:pt>
                <c:pt idx="61">
                  <c:v>100</c:v>
                </c:pt>
                <c:pt idx="62">
                  <c:v>100</c:v>
                </c:pt>
                <c:pt idx="63">
                  <c:v>100</c:v>
                </c:pt>
                <c:pt idx="64">
                  <c:v>100</c:v>
                </c:pt>
                <c:pt idx="65">
                  <c:v>100</c:v>
                </c:pt>
                <c:pt idx="66">
                  <c:v>100</c:v>
                </c:pt>
                <c:pt idx="67">
                  <c:v>100</c:v>
                </c:pt>
                <c:pt idx="68">
                  <c:v>100</c:v>
                </c:pt>
                <c:pt idx="69">
                  <c:v>100</c:v>
                </c:pt>
                <c:pt idx="70">
                  <c:v>100</c:v>
                </c:pt>
                <c:pt idx="71">
                  <c:v>100</c:v>
                </c:pt>
                <c:pt idx="72">
                  <c:v>100</c:v>
                </c:pt>
                <c:pt idx="73">
                  <c:v>100</c:v>
                </c:pt>
                <c:pt idx="74">
                  <c:v>100</c:v>
                </c:pt>
                <c:pt idx="75">
                  <c:v>100</c:v>
                </c:pt>
                <c:pt idx="76">
                  <c:v>100</c:v>
                </c:pt>
                <c:pt idx="77">
                  <c:v>100</c:v>
                </c:pt>
                <c:pt idx="78">
                  <c:v>100</c:v>
                </c:pt>
                <c:pt idx="79">
                  <c:v>100</c:v>
                </c:pt>
                <c:pt idx="80">
                  <c:v>100</c:v>
                </c:pt>
                <c:pt idx="81">
                  <c:v>100</c:v>
                </c:pt>
                <c:pt idx="82">
                  <c:v>100</c:v>
                </c:pt>
                <c:pt idx="83">
                  <c:v>100</c:v>
                </c:pt>
                <c:pt idx="84">
                  <c:v>100</c:v>
                </c:pt>
                <c:pt idx="85">
                  <c:v>100</c:v>
                </c:pt>
                <c:pt idx="86">
                  <c:v>100</c:v>
                </c:pt>
                <c:pt idx="87">
                  <c:v>100</c:v>
                </c:pt>
                <c:pt idx="88">
                  <c:v>100</c:v>
                </c:pt>
                <c:pt idx="89">
                  <c:v>100</c:v>
                </c:pt>
                <c:pt idx="90">
                  <c:v>100</c:v>
                </c:pt>
                <c:pt idx="91">
                  <c:v>100</c:v>
                </c:pt>
                <c:pt idx="92">
                  <c:v>100</c:v>
                </c:pt>
                <c:pt idx="93">
                  <c:v>100</c:v>
                </c:pt>
                <c:pt idx="94">
                  <c:v>100</c:v>
                </c:pt>
                <c:pt idx="95">
                  <c:v>100</c:v>
                </c:pt>
                <c:pt idx="96">
                  <c:v>100</c:v>
                </c:pt>
                <c:pt idx="97">
                  <c:v>100</c:v>
                </c:pt>
                <c:pt idx="98">
                  <c:v>100</c:v>
                </c:pt>
                <c:pt idx="99">
                  <c:v>100</c:v>
                </c:pt>
                <c:pt idx="100">
                  <c:v>100</c:v>
                </c:pt>
                <c:pt idx="101">
                  <c:v>100</c:v>
                </c:pt>
                <c:pt idx="102">
                  <c:v>100</c:v>
                </c:pt>
                <c:pt idx="103">
                  <c:v>100</c:v>
                </c:pt>
                <c:pt idx="104">
                  <c:v>100</c:v>
                </c:pt>
                <c:pt idx="105">
                  <c:v>100</c:v>
                </c:pt>
                <c:pt idx="106">
                  <c:v>100</c:v>
                </c:pt>
                <c:pt idx="107">
                  <c:v>100</c:v>
                </c:pt>
                <c:pt idx="108">
                  <c:v>100</c:v>
                </c:pt>
                <c:pt idx="109">
                  <c:v>100</c:v>
                </c:pt>
                <c:pt idx="110">
                  <c:v>100</c:v>
                </c:pt>
                <c:pt idx="111">
                  <c:v>100</c:v>
                </c:pt>
                <c:pt idx="112">
                  <c:v>100</c:v>
                </c:pt>
                <c:pt idx="113">
                  <c:v>100</c:v>
                </c:pt>
                <c:pt idx="114">
                  <c:v>100</c:v>
                </c:pt>
                <c:pt idx="115">
                  <c:v>100</c:v>
                </c:pt>
                <c:pt idx="116">
                  <c:v>100</c:v>
                </c:pt>
                <c:pt idx="117">
                  <c:v>100</c:v>
                </c:pt>
                <c:pt idx="118">
                  <c:v>100</c:v>
                </c:pt>
                <c:pt idx="119">
                  <c:v>100</c:v>
                </c:pt>
                <c:pt idx="120">
                  <c:v>100</c:v>
                </c:pt>
                <c:pt idx="121">
                  <c:v>100</c:v>
                </c:pt>
                <c:pt idx="122">
                  <c:v>100</c:v>
                </c:pt>
                <c:pt idx="123">
                  <c:v>100</c:v>
                </c:pt>
                <c:pt idx="124">
                  <c:v>100</c:v>
                </c:pt>
                <c:pt idx="125">
                  <c:v>100</c:v>
                </c:pt>
                <c:pt idx="126">
                  <c:v>100</c:v>
                </c:pt>
                <c:pt idx="127">
                  <c:v>100</c:v>
                </c:pt>
                <c:pt idx="128">
                  <c:v>100</c:v>
                </c:pt>
                <c:pt idx="129">
                  <c:v>100</c:v>
                </c:pt>
                <c:pt idx="130">
                  <c:v>100</c:v>
                </c:pt>
                <c:pt idx="131">
                  <c:v>100</c:v>
                </c:pt>
                <c:pt idx="132">
                  <c:v>100</c:v>
                </c:pt>
                <c:pt idx="133">
                  <c:v>100</c:v>
                </c:pt>
                <c:pt idx="134">
                  <c:v>100</c:v>
                </c:pt>
                <c:pt idx="135">
                  <c:v>100</c:v>
                </c:pt>
                <c:pt idx="136">
                  <c:v>100</c:v>
                </c:pt>
                <c:pt idx="137">
                  <c:v>100</c:v>
                </c:pt>
                <c:pt idx="138">
                  <c:v>100</c:v>
                </c:pt>
                <c:pt idx="139">
                  <c:v>100</c:v>
                </c:pt>
                <c:pt idx="140">
                  <c:v>100</c:v>
                </c:pt>
                <c:pt idx="141">
                  <c:v>100</c:v>
                </c:pt>
                <c:pt idx="142">
                  <c:v>100</c:v>
                </c:pt>
                <c:pt idx="143">
                  <c:v>100</c:v>
                </c:pt>
                <c:pt idx="144">
                  <c:v>100</c:v>
                </c:pt>
                <c:pt idx="145">
                  <c:v>100</c:v>
                </c:pt>
                <c:pt idx="146">
                  <c:v>100</c:v>
                </c:pt>
                <c:pt idx="147">
                  <c:v>100</c:v>
                </c:pt>
                <c:pt idx="148">
                  <c:v>100</c:v>
                </c:pt>
                <c:pt idx="149">
                  <c:v>100</c:v>
                </c:pt>
                <c:pt idx="150">
                  <c:v>100</c:v>
                </c:pt>
                <c:pt idx="151">
                  <c:v>100</c:v>
                </c:pt>
                <c:pt idx="152">
                  <c:v>100</c:v>
                </c:pt>
                <c:pt idx="153">
                  <c:v>100</c:v>
                </c:pt>
                <c:pt idx="154">
                  <c:v>100</c:v>
                </c:pt>
                <c:pt idx="155">
                  <c:v>100</c:v>
                </c:pt>
                <c:pt idx="156">
                  <c:v>100</c:v>
                </c:pt>
                <c:pt idx="157">
                  <c:v>100</c:v>
                </c:pt>
                <c:pt idx="158">
                  <c:v>100</c:v>
                </c:pt>
                <c:pt idx="159">
                  <c:v>100</c:v>
                </c:pt>
                <c:pt idx="160">
                  <c:v>92.727272729999996</c:v>
                </c:pt>
                <c:pt idx="161">
                  <c:v>92.727272729999996</c:v>
                </c:pt>
                <c:pt idx="162">
                  <c:v>92.727272729999996</c:v>
                </c:pt>
                <c:pt idx="163">
                  <c:v>92.727272729999996</c:v>
                </c:pt>
                <c:pt idx="164">
                  <c:v>92.727272729999996</c:v>
                </c:pt>
                <c:pt idx="165">
                  <c:v>92.727272729999996</c:v>
                </c:pt>
                <c:pt idx="166">
                  <c:v>92.727272729999996</c:v>
                </c:pt>
                <c:pt idx="167">
                  <c:v>92.727272729999996</c:v>
                </c:pt>
                <c:pt idx="168">
                  <c:v>92.727272729999996</c:v>
                </c:pt>
                <c:pt idx="169">
                  <c:v>92.727272729999996</c:v>
                </c:pt>
                <c:pt idx="170">
                  <c:v>92.727272729999996</c:v>
                </c:pt>
                <c:pt idx="171">
                  <c:v>92.727272729999996</c:v>
                </c:pt>
                <c:pt idx="172">
                  <c:v>92.727272729999996</c:v>
                </c:pt>
                <c:pt idx="173">
                  <c:v>92.727272729999996</c:v>
                </c:pt>
                <c:pt idx="174">
                  <c:v>92.727272729999996</c:v>
                </c:pt>
                <c:pt idx="175">
                  <c:v>92.727272729999996</c:v>
                </c:pt>
                <c:pt idx="176">
                  <c:v>92.727272729999996</c:v>
                </c:pt>
                <c:pt idx="177">
                  <c:v>92.727272729999996</c:v>
                </c:pt>
                <c:pt idx="178">
                  <c:v>92.727272729999996</c:v>
                </c:pt>
                <c:pt idx="179">
                  <c:v>92.727272729999996</c:v>
                </c:pt>
                <c:pt idx="180">
                  <c:v>92.727272729999996</c:v>
                </c:pt>
                <c:pt idx="181">
                  <c:v>92.727272729999996</c:v>
                </c:pt>
                <c:pt idx="182">
                  <c:v>92.727272729999996</c:v>
                </c:pt>
                <c:pt idx="183">
                  <c:v>92.727272729999996</c:v>
                </c:pt>
                <c:pt idx="184">
                  <c:v>92.727272729999996</c:v>
                </c:pt>
                <c:pt idx="185">
                  <c:v>92.727272729999996</c:v>
                </c:pt>
                <c:pt idx="186">
                  <c:v>92.727272729999996</c:v>
                </c:pt>
                <c:pt idx="187">
                  <c:v>92.727272729999996</c:v>
                </c:pt>
                <c:pt idx="188">
                  <c:v>92.727272729999996</c:v>
                </c:pt>
                <c:pt idx="189">
                  <c:v>92.727272729999996</c:v>
                </c:pt>
                <c:pt idx="190">
                  <c:v>92.727272729999996</c:v>
                </c:pt>
                <c:pt idx="191">
                  <c:v>92.727272729999996</c:v>
                </c:pt>
                <c:pt idx="192">
                  <c:v>92.727272729999996</c:v>
                </c:pt>
                <c:pt idx="193">
                  <c:v>92.727272729999996</c:v>
                </c:pt>
                <c:pt idx="194">
                  <c:v>92.727272729999996</c:v>
                </c:pt>
                <c:pt idx="195">
                  <c:v>92.727272729999996</c:v>
                </c:pt>
                <c:pt idx="196">
                  <c:v>92.727272729999996</c:v>
                </c:pt>
                <c:pt idx="197">
                  <c:v>92.727272729999996</c:v>
                </c:pt>
                <c:pt idx="198">
                  <c:v>92.727272729999996</c:v>
                </c:pt>
                <c:pt idx="199">
                  <c:v>92.727272729999996</c:v>
                </c:pt>
                <c:pt idx="200">
                  <c:v>85.454545459999991</c:v>
                </c:pt>
                <c:pt idx="201">
                  <c:v>85.454545459999991</c:v>
                </c:pt>
                <c:pt idx="202">
                  <c:v>85.454545459999991</c:v>
                </c:pt>
                <c:pt idx="203">
                  <c:v>85.454545459999991</c:v>
                </c:pt>
                <c:pt idx="204">
                  <c:v>85.454545459999991</c:v>
                </c:pt>
                <c:pt idx="205">
                  <c:v>85.454545459999991</c:v>
                </c:pt>
                <c:pt idx="206">
                  <c:v>85.454545459999991</c:v>
                </c:pt>
                <c:pt idx="207">
                  <c:v>85.454545459999991</c:v>
                </c:pt>
                <c:pt idx="208">
                  <c:v>85.454545459999991</c:v>
                </c:pt>
                <c:pt idx="209">
                  <c:v>85.454545459999991</c:v>
                </c:pt>
                <c:pt idx="210">
                  <c:v>85.454545459999991</c:v>
                </c:pt>
                <c:pt idx="211">
                  <c:v>85.454545459999991</c:v>
                </c:pt>
                <c:pt idx="212">
                  <c:v>85.454545459999991</c:v>
                </c:pt>
                <c:pt idx="213">
                  <c:v>85.454545459999991</c:v>
                </c:pt>
                <c:pt idx="214">
                  <c:v>85.454545459999991</c:v>
                </c:pt>
                <c:pt idx="215">
                  <c:v>85.454545459999991</c:v>
                </c:pt>
                <c:pt idx="216">
                  <c:v>85.454545459999991</c:v>
                </c:pt>
                <c:pt idx="217">
                  <c:v>85.454545459999991</c:v>
                </c:pt>
                <c:pt idx="218">
                  <c:v>85.454545459999991</c:v>
                </c:pt>
                <c:pt idx="219">
                  <c:v>85.454545459999991</c:v>
                </c:pt>
                <c:pt idx="220">
                  <c:v>85.454545459999991</c:v>
                </c:pt>
                <c:pt idx="221">
                  <c:v>85.454545459999991</c:v>
                </c:pt>
                <c:pt idx="222">
                  <c:v>85.454545459999991</c:v>
                </c:pt>
                <c:pt idx="223">
                  <c:v>85.454545459999991</c:v>
                </c:pt>
                <c:pt idx="224">
                  <c:v>85.454545459999991</c:v>
                </c:pt>
                <c:pt idx="225">
                  <c:v>85.454545459999991</c:v>
                </c:pt>
                <c:pt idx="226">
                  <c:v>85.454545459999991</c:v>
                </c:pt>
                <c:pt idx="227">
                  <c:v>85.454545459999991</c:v>
                </c:pt>
                <c:pt idx="228">
                  <c:v>85.454545459999991</c:v>
                </c:pt>
                <c:pt idx="229">
                  <c:v>85.454545459999991</c:v>
                </c:pt>
                <c:pt idx="230">
                  <c:v>85.454545459999991</c:v>
                </c:pt>
                <c:pt idx="231">
                  <c:v>85.454545459999991</c:v>
                </c:pt>
                <c:pt idx="232">
                  <c:v>85.454545459999991</c:v>
                </c:pt>
                <c:pt idx="233">
                  <c:v>85.454545459999991</c:v>
                </c:pt>
                <c:pt idx="234">
                  <c:v>85.454545459999991</c:v>
                </c:pt>
                <c:pt idx="235">
                  <c:v>85.454545459999991</c:v>
                </c:pt>
                <c:pt idx="236">
                  <c:v>85.454545459999991</c:v>
                </c:pt>
                <c:pt idx="237">
                  <c:v>85.454545459999991</c:v>
                </c:pt>
                <c:pt idx="238">
                  <c:v>85.454545459999991</c:v>
                </c:pt>
                <c:pt idx="239">
                  <c:v>85.454545459999991</c:v>
                </c:pt>
                <c:pt idx="240">
                  <c:v>78.181818190000001</c:v>
                </c:pt>
                <c:pt idx="241">
                  <c:v>78.181818190000001</c:v>
                </c:pt>
                <c:pt idx="242">
                  <c:v>78.181818190000001</c:v>
                </c:pt>
                <c:pt idx="243">
                  <c:v>78.181818190000001</c:v>
                </c:pt>
                <c:pt idx="244">
                  <c:v>78.181818190000001</c:v>
                </c:pt>
                <c:pt idx="245">
                  <c:v>78.181818190000001</c:v>
                </c:pt>
                <c:pt idx="246">
                  <c:v>78.181818190000001</c:v>
                </c:pt>
                <c:pt idx="247">
                  <c:v>78.181818190000001</c:v>
                </c:pt>
                <c:pt idx="248">
                  <c:v>78.181818190000001</c:v>
                </c:pt>
                <c:pt idx="249">
                  <c:v>78.181818190000001</c:v>
                </c:pt>
                <c:pt idx="250">
                  <c:v>78.181818190000001</c:v>
                </c:pt>
                <c:pt idx="251">
                  <c:v>78.181818190000001</c:v>
                </c:pt>
                <c:pt idx="252">
                  <c:v>78.181818190000001</c:v>
                </c:pt>
                <c:pt idx="253">
                  <c:v>78.181818190000001</c:v>
                </c:pt>
                <c:pt idx="254">
                  <c:v>78.181818190000001</c:v>
                </c:pt>
                <c:pt idx="255">
                  <c:v>78.181818190000001</c:v>
                </c:pt>
                <c:pt idx="256">
                  <c:v>78.181818190000001</c:v>
                </c:pt>
                <c:pt idx="257">
                  <c:v>78.181818190000001</c:v>
                </c:pt>
                <c:pt idx="258">
                  <c:v>78.181818190000001</c:v>
                </c:pt>
                <c:pt idx="259">
                  <c:v>78.181818190000001</c:v>
                </c:pt>
                <c:pt idx="260">
                  <c:v>78.181818190000001</c:v>
                </c:pt>
                <c:pt idx="261">
                  <c:v>78.181818190000001</c:v>
                </c:pt>
                <c:pt idx="262">
                  <c:v>78.181818190000001</c:v>
                </c:pt>
                <c:pt idx="263">
                  <c:v>78.181818190000001</c:v>
                </c:pt>
                <c:pt idx="264">
                  <c:v>78.181818190000001</c:v>
                </c:pt>
                <c:pt idx="265">
                  <c:v>78.181818190000001</c:v>
                </c:pt>
                <c:pt idx="266">
                  <c:v>78.181818190000001</c:v>
                </c:pt>
                <c:pt idx="267">
                  <c:v>78.181818190000001</c:v>
                </c:pt>
                <c:pt idx="268">
                  <c:v>78.181818190000001</c:v>
                </c:pt>
                <c:pt idx="269">
                  <c:v>78.181818190000001</c:v>
                </c:pt>
                <c:pt idx="270">
                  <c:v>78.181818190000001</c:v>
                </c:pt>
                <c:pt idx="271">
                  <c:v>78.181818190000001</c:v>
                </c:pt>
                <c:pt idx="272">
                  <c:v>78.181818190000001</c:v>
                </c:pt>
                <c:pt idx="273">
                  <c:v>78.181818190000001</c:v>
                </c:pt>
                <c:pt idx="274">
                  <c:v>78.181818190000001</c:v>
                </c:pt>
                <c:pt idx="275">
                  <c:v>78.181818190000001</c:v>
                </c:pt>
                <c:pt idx="276">
                  <c:v>78.181818190000001</c:v>
                </c:pt>
                <c:pt idx="277">
                  <c:v>78.181818190000001</c:v>
                </c:pt>
                <c:pt idx="278">
                  <c:v>78.181818190000001</c:v>
                </c:pt>
                <c:pt idx="279">
                  <c:v>78.181818190000001</c:v>
                </c:pt>
                <c:pt idx="280">
                  <c:v>70.909090919999997</c:v>
                </c:pt>
                <c:pt idx="281">
                  <c:v>70.909090919999997</c:v>
                </c:pt>
                <c:pt idx="282">
                  <c:v>70.909090919999997</c:v>
                </c:pt>
                <c:pt idx="283">
                  <c:v>70.909090919999997</c:v>
                </c:pt>
                <c:pt idx="284">
                  <c:v>70.909090919999997</c:v>
                </c:pt>
                <c:pt idx="285">
                  <c:v>70.909090919999997</c:v>
                </c:pt>
                <c:pt idx="286">
                  <c:v>70.909090919999997</c:v>
                </c:pt>
                <c:pt idx="287">
                  <c:v>70.909090919999997</c:v>
                </c:pt>
                <c:pt idx="288">
                  <c:v>70.909090919999997</c:v>
                </c:pt>
                <c:pt idx="289">
                  <c:v>70.909090919999997</c:v>
                </c:pt>
                <c:pt idx="290">
                  <c:v>70.909090919999997</c:v>
                </c:pt>
                <c:pt idx="291">
                  <c:v>70.909090919999997</c:v>
                </c:pt>
                <c:pt idx="292">
                  <c:v>70.909090919999997</c:v>
                </c:pt>
                <c:pt idx="293">
                  <c:v>70.909090919999997</c:v>
                </c:pt>
                <c:pt idx="294">
                  <c:v>70.909090919999997</c:v>
                </c:pt>
                <c:pt idx="295">
                  <c:v>70.909090919999997</c:v>
                </c:pt>
                <c:pt idx="296">
                  <c:v>70.909090919999997</c:v>
                </c:pt>
                <c:pt idx="297">
                  <c:v>70.909090919999997</c:v>
                </c:pt>
                <c:pt idx="298">
                  <c:v>70.909090919999997</c:v>
                </c:pt>
                <c:pt idx="299">
                  <c:v>70.909090919999997</c:v>
                </c:pt>
                <c:pt idx="300">
                  <c:v>70.909090919999997</c:v>
                </c:pt>
                <c:pt idx="301">
                  <c:v>70.909090919999997</c:v>
                </c:pt>
                <c:pt idx="302">
                  <c:v>70.909090919999997</c:v>
                </c:pt>
                <c:pt idx="303">
                  <c:v>70.909090919999997</c:v>
                </c:pt>
                <c:pt idx="304">
                  <c:v>70.909090919999997</c:v>
                </c:pt>
                <c:pt idx="305">
                  <c:v>70.909090919999997</c:v>
                </c:pt>
                <c:pt idx="306">
                  <c:v>70.909090919999997</c:v>
                </c:pt>
                <c:pt idx="307">
                  <c:v>70.909090919999997</c:v>
                </c:pt>
                <c:pt idx="308">
                  <c:v>70.909090919999997</c:v>
                </c:pt>
                <c:pt idx="309">
                  <c:v>70.909090919999997</c:v>
                </c:pt>
                <c:pt idx="310">
                  <c:v>70.909090919999997</c:v>
                </c:pt>
                <c:pt idx="311">
                  <c:v>70.909090919999997</c:v>
                </c:pt>
                <c:pt idx="312">
                  <c:v>70.909090919999997</c:v>
                </c:pt>
                <c:pt idx="313">
                  <c:v>70.909090919999997</c:v>
                </c:pt>
                <c:pt idx="314">
                  <c:v>70.909090919999997</c:v>
                </c:pt>
                <c:pt idx="315">
                  <c:v>70.909090919999997</c:v>
                </c:pt>
                <c:pt idx="316">
                  <c:v>70.909090919999997</c:v>
                </c:pt>
                <c:pt idx="317">
                  <c:v>70.909090919999997</c:v>
                </c:pt>
                <c:pt idx="318">
                  <c:v>70.909090919999997</c:v>
                </c:pt>
                <c:pt idx="319">
                  <c:v>70.909090919999997</c:v>
                </c:pt>
                <c:pt idx="320">
                  <c:v>63.636363650000007</c:v>
                </c:pt>
                <c:pt idx="321">
                  <c:v>63.636363650000007</c:v>
                </c:pt>
                <c:pt idx="322">
                  <c:v>63.636363650000007</c:v>
                </c:pt>
                <c:pt idx="323">
                  <c:v>63.636363650000007</c:v>
                </c:pt>
                <c:pt idx="324">
                  <c:v>63.636363650000007</c:v>
                </c:pt>
                <c:pt idx="325">
                  <c:v>63.636363650000007</c:v>
                </c:pt>
                <c:pt idx="326">
                  <c:v>63.636363650000007</c:v>
                </c:pt>
                <c:pt idx="327">
                  <c:v>63.636363650000007</c:v>
                </c:pt>
                <c:pt idx="328">
                  <c:v>63.636363650000007</c:v>
                </c:pt>
                <c:pt idx="329">
                  <c:v>63.636363650000007</c:v>
                </c:pt>
                <c:pt idx="330">
                  <c:v>63.636363650000007</c:v>
                </c:pt>
                <c:pt idx="331">
                  <c:v>63.636363650000007</c:v>
                </c:pt>
                <c:pt idx="332">
                  <c:v>63.636363650000007</c:v>
                </c:pt>
                <c:pt idx="333">
                  <c:v>63.636363650000007</c:v>
                </c:pt>
                <c:pt idx="334">
                  <c:v>63.636363650000007</c:v>
                </c:pt>
                <c:pt idx="335">
                  <c:v>63.636363650000007</c:v>
                </c:pt>
                <c:pt idx="336">
                  <c:v>63.636363650000007</c:v>
                </c:pt>
                <c:pt idx="337">
                  <c:v>63.636363650000007</c:v>
                </c:pt>
                <c:pt idx="338">
                  <c:v>63.636363650000007</c:v>
                </c:pt>
                <c:pt idx="339">
                  <c:v>63.636363650000007</c:v>
                </c:pt>
                <c:pt idx="340">
                  <c:v>63.636363650000007</c:v>
                </c:pt>
                <c:pt idx="341">
                  <c:v>63.636363650000007</c:v>
                </c:pt>
                <c:pt idx="342">
                  <c:v>63.636363650000007</c:v>
                </c:pt>
                <c:pt idx="343">
                  <c:v>63.636363650000007</c:v>
                </c:pt>
                <c:pt idx="344">
                  <c:v>63.636363650000007</c:v>
                </c:pt>
                <c:pt idx="345">
                  <c:v>63.636363650000007</c:v>
                </c:pt>
                <c:pt idx="346">
                  <c:v>63.636363650000007</c:v>
                </c:pt>
                <c:pt idx="347">
                  <c:v>63.636363650000007</c:v>
                </c:pt>
                <c:pt idx="348">
                  <c:v>63.636363650000007</c:v>
                </c:pt>
                <c:pt idx="349">
                  <c:v>63.636363650000007</c:v>
                </c:pt>
                <c:pt idx="350">
                  <c:v>63.636363650000007</c:v>
                </c:pt>
                <c:pt idx="351">
                  <c:v>63.636363650000007</c:v>
                </c:pt>
                <c:pt idx="352">
                  <c:v>63.636363650000007</c:v>
                </c:pt>
                <c:pt idx="353">
                  <c:v>63.636363650000007</c:v>
                </c:pt>
                <c:pt idx="354">
                  <c:v>63.636363650000007</c:v>
                </c:pt>
                <c:pt idx="355">
                  <c:v>63.636363650000007</c:v>
                </c:pt>
                <c:pt idx="356">
                  <c:v>63.636363650000007</c:v>
                </c:pt>
                <c:pt idx="357">
                  <c:v>63.636363650000007</c:v>
                </c:pt>
                <c:pt idx="358">
                  <c:v>63.636363650000007</c:v>
                </c:pt>
                <c:pt idx="359">
                  <c:v>63.636363650000007</c:v>
                </c:pt>
                <c:pt idx="360">
                  <c:v>56.363636380000003</c:v>
                </c:pt>
                <c:pt idx="361">
                  <c:v>56.363636380000003</c:v>
                </c:pt>
                <c:pt idx="362">
                  <c:v>56.363636380000003</c:v>
                </c:pt>
                <c:pt idx="363">
                  <c:v>56.363636380000003</c:v>
                </c:pt>
                <c:pt idx="364">
                  <c:v>56.363636380000003</c:v>
                </c:pt>
                <c:pt idx="365">
                  <c:v>56.363636380000003</c:v>
                </c:pt>
                <c:pt idx="366">
                  <c:v>56.363636380000003</c:v>
                </c:pt>
                <c:pt idx="367">
                  <c:v>56.363636380000003</c:v>
                </c:pt>
                <c:pt idx="368">
                  <c:v>56.363636380000003</c:v>
                </c:pt>
                <c:pt idx="369">
                  <c:v>56.363636380000003</c:v>
                </c:pt>
                <c:pt idx="370">
                  <c:v>56.363636380000003</c:v>
                </c:pt>
                <c:pt idx="371">
                  <c:v>56.363636380000003</c:v>
                </c:pt>
                <c:pt idx="372">
                  <c:v>56.363636380000003</c:v>
                </c:pt>
                <c:pt idx="373">
                  <c:v>56.363636380000003</c:v>
                </c:pt>
                <c:pt idx="374">
                  <c:v>56.363636380000003</c:v>
                </c:pt>
                <c:pt idx="375">
                  <c:v>56.363636380000003</c:v>
                </c:pt>
                <c:pt idx="376">
                  <c:v>56.363636380000003</c:v>
                </c:pt>
                <c:pt idx="377">
                  <c:v>56.363636380000003</c:v>
                </c:pt>
                <c:pt idx="378">
                  <c:v>56.363636380000003</c:v>
                </c:pt>
                <c:pt idx="379">
                  <c:v>56.363636380000003</c:v>
                </c:pt>
                <c:pt idx="380">
                  <c:v>56.363636380000003</c:v>
                </c:pt>
                <c:pt idx="381">
                  <c:v>56.363636380000003</c:v>
                </c:pt>
                <c:pt idx="382">
                  <c:v>56.363636380000003</c:v>
                </c:pt>
                <c:pt idx="383">
                  <c:v>56.363636380000003</c:v>
                </c:pt>
                <c:pt idx="384">
                  <c:v>56.363636380000003</c:v>
                </c:pt>
                <c:pt idx="385">
                  <c:v>56.363636380000003</c:v>
                </c:pt>
                <c:pt idx="386">
                  <c:v>56.363636380000003</c:v>
                </c:pt>
                <c:pt idx="387">
                  <c:v>56.363636380000003</c:v>
                </c:pt>
                <c:pt idx="388">
                  <c:v>56.363636380000003</c:v>
                </c:pt>
                <c:pt idx="389">
                  <c:v>56.363636380000003</c:v>
                </c:pt>
                <c:pt idx="390">
                  <c:v>56.363636380000003</c:v>
                </c:pt>
                <c:pt idx="391">
                  <c:v>56.363636380000003</c:v>
                </c:pt>
                <c:pt idx="392">
                  <c:v>56.363636380000003</c:v>
                </c:pt>
                <c:pt idx="393">
                  <c:v>56.363636380000003</c:v>
                </c:pt>
                <c:pt idx="394">
                  <c:v>56.363636380000003</c:v>
                </c:pt>
                <c:pt idx="395">
                  <c:v>56.363636380000003</c:v>
                </c:pt>
                <c:pt idx="396">
                  <c:v>56.363636380000003</c:v>
                </c:pt>
                <c:pt idx="397">
                  <c:v>56.363636380000003</c:v>
                </c:pt>
                <c:pt idx="398">
                  <c:v>56.363636380000003</c:v>
                </c:pt>
                <c:pt idx="399">
                  <c:v>56.363636380000003</c:v>
                </c:pt>
                <c:pt idx="400">
                  <c:v>49.090909110000005</c:v>
                </c:pt>
                <c:pt idx="401">
                  <c:v>49.090909110000005</c:v>
                </c:pt>
                <c:pt idx="402">
                  <c:v>49.090909110000005</c:v>
                </c:pt>
                <c:pt idx="403">
                  <c:v>49.090909110000005</c:v>
                </c:pt>
                <c:pt idx="404">
                  <c:v>49.090909110000005</c:v>
                </c:pt>
                <c:pt idx="405">
                  <c:v>49.090909110000005</c:v>
                </c:pt>
                <c:pt idx="406">
                  <c:v>49.090909110000005</c:v>
                </c:pt>
                <c:pt idx="407">
                  <c:v>49.090909110000005</c:v>
                </c:pt>
                <c:pt idx="408">
                  <c:v>49.090909110000005</c:v>
                </c:pt>
                <c:pt idx="409">
                  <c:v>49.090909110000005</c:v>
                </c:pt>
                <c:pt idx="410">
                  <c:v>49.090909110000005</c:v>
                </c:pt>
                <c:pt idx="411">
                  <c:v>49.090909110000005</c:v>
                </c:pt>
                <c:pt idx="412">
                  <c:v>49.090909110000005</c:v>
                </c:pt>
                <c:pt idx="413">
                  <c:v>49.090909110000005</c:v>
                </c:pt>
                <c:pt idx="414">
                  <c:v>49.090909110000005</c:v>
                </c:pt>
                <c:pt idx="415">
                  <c:v>49.090909110000005</c:v>
                </c:pt>
                <c:pt idx="416">
                  <c:v>49.090909110000005</c:v>
                </c:pt>
                <c:pt idx="417">
                  <c:v>49.090909110000005</c:v>
                </c:pt>
                <c:pt idx="418">
                  <c:v>49.090909110000005</c:v>
                </c:pt>
                <c:pt idx="419">
                  <c:v>49.090909110000005</c:v>
                </c:pt>
                <c:pt idx="420">
                  <c:v>49.090909110000005</c:v>
                </c:pt>
                <c:pt idx="421">
                  <c:v>49.090909110000005</c:v>
                </c:pt>
                <c:pt idx="422">
                  <c:v>49.090909110000005</c:v>
                </c:pt>
                <c:pt idx="423">
                  <c:v>49.090909110000005</c:v>
                </c:pt>
                <c:pt idx="424">
                  <c:v>49.090909110000005</c:v>
                </c:pt>
                <c:pt idx="425">
                  <c:v>49.090909110000005</c:v>
                </c:pt>
                <c:pt idx="426">
                  <c:v>49.090909110000005</c:v>
                </c:pt>
                <c:pt idx="427">
                  <c:v>49.090909110000005</c:v>
                </c:pt>
                <c:pt idx="428">
                  <c:v>49.090909110000005</c:v>
                </c:pt>
                <c:pt idx="429">
                  <c:v>49.090909110000005</c:v>
                </c:pt>
                <c:pt idx="430">
                  <c:v>49.090909110000005</c:v>
                </c:pt>
                <c:pt idx="431">
                  <c:v>49.090909110000005</c:v>
                </c:pt>
                <c:pt idx="432">
                  <c:v>49.090909110000005</c:v>
                </c:pt>
                <c:pt idx="433">
                  <c:v>49.090909110000005</c:v>
                </c:pt>
                <c:pt idx="434">
                  <c:v>49.090909110000005</c:v>
                </c:pt>
                <c:pt idx="435">
                  <c:v>49.090909110000005</c:v>
                </c:pt>
                <c:pt idx="436">
                  <c:v>49.090909110000005</c:v>
                </c:pt>
                <c:pt idx="437">
                  <c:v>49.090909110000005</c:v>
                </c:pt>
                <c:pt idx="438">
                  <c:v>49.090909110000005</c:v>
                </c:pt>
                <c:pt idx="439">
                  <c:v>49.090909110000005</c:v>
                </c:pt>
                <c:pt idx="440">
                  <c:v>41.818181840000001</c:v>
                </c:pt>
                <c:pt idx="441">
                  <c:v>41.818181840000001</c:v>
                </c:pt>
                <c:pt idx="442">
                  <c:v>41.818181840000001</c:v>
                </c:pt>
                <c:pt idx="443">
                  <c:v>41.818181840000001</c:v>
                </c:pt>
                <c:pt idx="444">
                  <c:v>41.818181840000001</c:v>
                </c:pt>
                <c:pt idx="445">
                  <c:v>41.818181840000001</c:v>
                </c:pt>
                <c:pt idx="446">
                  <c:v>41.818181840000001</c:v>
                </c:pt>
                <c:pt idx="447">
                  <c:v>41.818181840000001</c:v>
                </c:pt>
                <c:pt idx="448">
                  <c:v>41.818181840000001</c:v>
                </c:pt>
                <c:pt idx="449">
                  <c:v>41.818181840000001</c:v>
                </c:pt>
                <c:pt idx="450">
                  <c:v>41.818181840000001</c:v>
                </c:pt>
                <c:pt idx="451">
                  <c:v>41.818181840000001</c:v>
                </c:pt>
                <c:pt idx="452">
                  <c:v>41.818181840000001</c:v>
                </c:pt>
                <c:pt idx="453">
                  <c:v>41.818181840000001</c:v>
                </c:pt>
                <c:pt idx="454">
                  <c:v>41.818181840000001</c:v>
                </c:pt>
                <c:pt idx="455">
                  <c:v>41.818181840000001</c:v>
                </c:pt>
                <c:pt idx="456">
                  <c:v>41.818181840000001</c:v>
                </c:pt>
                <c:pt idx="457">
                  <c:v>41.818181840000001</c:v>
                </c:pt>
                <c:pt idx="458">
                  <c:v>41.818181840000001</c:v>
                </c:pt>
                <c:pt idx="459">
                  <c:v>41.818181840000001</c:v>
                </c:pt>
                <c:pt idx="460">
                  <c:v>41.818181840000001</c:v>
                </c:pt>
                <c:pt idx="461">
                  <c:v>41.818181840000001</c:v>
                </c:pt>
                <c:pt idx="462">
                  <c:v>41.818181840000001</c:v>
                </c:pt>
                <c:pt idx="463">
                  <c:v>41.818181840000001</c:v>
                </c:pt>
                <c:pt idx="464">
                  <c:v>41.818181840000001</c:v>
                </c:pt>
                <c:pt idx="465">
                  <c:v>41.818181840000001</c:v>
                </c:pt>
                <c:pt idx="466">
                  <c:v>41.818181840000001</c:v>
                </c:pt>
                <c:pt idx="467">
                  <c:v>41.818181840000001</c:v>
                </c:pt>
                <c:pt idx="468">
                  <c:v>41.818181840000001</c:v>
                </c:pt>
                <c:pt idx="469">
                  <c:v>41.818181840000001</c:v>
                </c:pt>
                <c:pt idx="470">
                  <c:v>41.818181840000001</c:v>
                </c:pt>
                <c:pt idx="471">
                  <c:v>41.818181840000001</c:v>
                </c:pt>
                <c:pt idx="472">
                  <c:v>41.818181840000001</c:v>
                </c:pt>
                <c:pt idx="473">
                  <c:v>41.818181840000001</c:v>
                </c:pt>
                <c:pt idx="474">
                  <c:v>41.818181840000001</c:v>
                </c:pt>
                <c:pt idx="475">
                  <c:v>41.818181840000001</c:v>
                </c:pt>
                <c:pt idx="476">
                  <c:v>41.818181840000001</c:v>
                </c:pt>
                <c:pt idx="477">
                  <c:v>41.818181840000001</c:v>
                </c:pt>
                <c:pt idx="478">
                  <c:v>41.818181840000001</c:v>
                </c:pt>
                <c:pt idx="479">
                  <c:v>41.818181840000001</c:v>
                </c:pt>
                <c:pt idx="480">
                  <c:v>34.545454570000004</c:v>
                </c:pt>
                <c:pt idx="481">
                  <c:v>34.545454570000004</c:v>
                </c:pt>
                <c:pt idx="482">
                  <c:v>34.545454570000004</c:v>
                </c:pt>
                <c:pt idx="483">
                  <c:v>34.545454570000004</c:v>
                </c:pt>
                <c:pt idx="484">
                  <c:v>34.545454570000004</c:v>
                </c:pt>
                <c:pt idx="485">
                  <c:v>34.545454570000004</c:v>
                </c:pt>
                <c:pt idx="486">
                  <c:v>34.545454570000004</c:v>
                </c:pt>
                <c:pt idx="487">
                  <c:v>34.545454570000004</c:v>
                </c:pt>
                <c:pt idx="488">
                  <c:v>34.545454570000004</c:v>
                </c:pt>
                <c:pt idx="489">
                  <c:v>34.545454570000004</c:v>
                </c:pt>
                <c:pt idx="490">
                  <c:v>34.545454570000004</c:v>
                </c:pt>
                <c:pt idx="491">
                  <c:v>34.545454570000004</c:v>
                </c:pt>
                <c:pt idx="492">
                  <c:v>34.545454570000004</c:v>
                </c:pt>
                <c:pt idx="493">
                  <c:v>34.545454570000004</c:v>
                </c:pt>
                <c:pt idx="494">
                  <c:v>34.545454570000004</c:v>
                </c:pt>
                <c:pt idx="495">
                  <c:v>34.545454570000004</c:v>
                </c:pt>
                <c:pt idx="496">
                  <c:v>34.545454570000004</c:v>
                </c:pt>
                <c:pt idx="497">
                  <c:v>34.545454570000004</c:v>
                </c:pt>
                <c:pt idx="498">
                  <c:v>34.545454570000004</c:v>
                </c:pt>
                <c:pt idx="499">
                  <c:v>34.545454570000004</c:v>
                </c:pt>
                <c:pt idx="500">
                  <c:v>34.545454570000004</c:v>
                </c:pt>
                <c:pt idx="501">
                  <c:v>34.545454570000004</c:v>
                </c:pt>
                <c:pt idx="502">
                  <c:v>34.545454570000004</c:v>
                </c:pt>
                <c:pt idx="503">
                  <c:v>34.545454570000004</c:v>
                </c:pt>
                <c:pt idx="504">
                  <c:v>34.545454570000004</c:v>
                </c:pt>
                <c:pt idx="505">
                  <c:v>34.545454570000004</c:v>
                </c:pt>
                <c:pt idx="506">
                  <c:v>34.545454570000004</c:v>
                </c:pt>
                <c:pt idx="507">
                  <c:v>34.545454570000004</c:v>
                </c:pt>
                <c:pt idx="508">
                  <c:v>34.545454570000004</c:v>
                </c:pt>
                <c:pt idx="509">
                  <c:v>34.545454570000004</c:v>
                </c:pt>
                <c:pt idx="510">
                  <c:v>34.545454570000004</c:v>
                </c:pt>
                <c:pt idx="511">
                  <c:v>34.545454570000004</c:v>
                </c:pt>
                <c:pt idx="512">
                  <c:v>34.545454570000004</c:v>
                </c:pt>
                <c:pt idx="513">
                  <c:v>34.545454570000004</c:v>
                </c:pt>
                <c:pt idx="514">
                  <c:v>34.545454570000004</c:v>
                </c:pt>
                <c:pt idx="515">
                  <c:v>34.545454570000004</c:v>
                </c:pt>
                <c:pt idx="516">
                  <c:v>34.545454570000004</c:v>
                </c:pt>
                <c:pt idx="517">
                  <c:v>34.545454570000004</c:v>
                </c:pt>
                <c:pt idx="518">
                  <c:v>34.545454570000004</c:v>
                </c:pt>
                <c:pt idx="519">
                  <c:v>34.545454570000004</c:v>
                </c:pt>
                <c:pt idx="520">
                  <c:v>27.2727273</c:v>
                </c:pt>
                <c:pt idx="521">
                  <c:v>27.2727273</c:v>
                </c:pt>
                <c:pt idx="522">
                  <c:v>27.2727273</c:v>
                </c:pt>
                <c:pt idx="523">
                  <c:v>27.2727273</c:v>
                </c:pt>
                <c:pt idx="524">
                  <c:v>27.2727273</c:v>
                </c:pt>
                <c:pt idx="525">
                  <c:v>27.2727273</c:v>
                </c:pt>
                <c:pt idx="526">
                  <c:v>27.2727273</c:v>
                </c:pt>
                <c:pt idx="527">
                  <c:v>27.2727273</c:v>
                </c:pt>
                <c:pt idx="528">
                  <c:v>27.2727273</c:v>
                </c:pt>
                <c:pt idx="529">
                  <c:v>27.2727273</c:v>
                </c:pt>
                <c:pt idx="530">
                  <c:v>27.2727273</c:v>
                </c:pt>
                <c:pt idx="531">
                  <c:v>27.2727273</c:v>
                </c:pt>
                <c:pt idx="532">
                  <c:v>27.2727273</c:v>
                </c:pt>
                <c:pt idx="533">
                  <c:v>27.2727273</c:v>
                </c:pt>
                <c:pt idx="534">
                  <c:v>27.2727273</c:v>
                </c:pt>
                <c:pt idx="535">
                  <c:v>27.2727273</c:v>
                </c:pt>
                <c:pt idx="536">
                  <c:v>27.2727273</c:v>
                </c:pt>
                <c:pt idx="537">
                  <c:v>27.2727273</c:v>
                </c:pt>
                <c:pt idx="538">
                  <c:v>27.2727273</c:v>
                </c:pt>
                <c:pt idx="539">
                  <c:v>27.2727273</c:v>
                </c:pt>
                <c:pt idx="540">
                  <c:v>27.2727273</c:v>
                </c:pt>
                <c:pt idx="541">
                  <c:v>27.2727273</c:v>
                </c:pt>
                <c:pt idx="542">
                  <c:v>27.2727273</c:v>
                </c:pt>
                <c:pt idx="543">
                  <c:v>27.2727273</c:v>
                </c:pt>
                <c:pt idx="544">
                  <c:v>27.2727273</c:v>
                </c:pt>
                <c:pt idx="545">
                  <c:v>27.2727273</c:v>
                </c:pt>
                <c:pt idx="546">
                  <c:v>27.2727273</c:v>
                </c:pt>
                <c:pt idx="547">
                  <c:v>27.2727273</c:v>
                </c:pt>
                <c:pt idx="548">
                  <c:v>27.2727273</c:v>
                </c:pt>
                <c:pt idx="549">
                  <c:v>27.2727273</c:v>
                </c:pt>
                <c:pt idx="550">
                  <c:v>27.2727273</c:v>
                </c:pt>
                <c:pt idx="551">
                  <c:v>27.2727273</c:v>
                </c:pt>
                <c:pt idx="552">
                  <c:v>27.2727273</c:v>
                </c:pt>
                <c:pt idx="553">
                  <c:v>27.2727273</c:v>
                </c:pt>
                <c:pt idx="554">
                  <c:v>27.2727273</c:v>
                </c:pt>
                <c:pt idx="555">
                  <c:v>27.2727273</c:v>
                </c:pt>
                <c:pt idx="556">
                  <c:v>27.2727273</c:v>
                </c:pt>
                <c:pt idx="557">
                  <c:v>27.2727273</c:v>
                </c:pt>
                <c:pt idx="558">
                  <c:v>27.2727273</c:v>
                </c:pt>
                <c:pt idx="559">
                  <c:v>27.2727273</c:v>
                </c:pt>
                <c:pt idx="560">
                  <c:v>20.000000029999999</c:v>
                </c:pt>
                <c:pt idx="561">
                  <c:v>20.000000029999999</c:v>
                </c:pt>
                <c:pt idx="562">
                  <c:v>20.000000029999999</c:v>
                </c:pt>
                <c:pt idx="563">
                  <c:v>20.000000029999999</c:v>
                </c:pt>
                <c:pt idx="564">
                  <c:v>20.000000029999999</c:v>
                </c:pt>
                <c:pt idx="565">
                  <c:v>20.000000029999999</c:v>
                </c:pt>
                <c:pt idx="566">
                  <c:v>20.000000029999999</c:v>
                </c:pt>
                <c:pt idx="567">
                  <c:v>20.000000029999999</c:v>
                </c:pt>
                <c:pt idx="568">
                  <c:v>20.000000029999999</c:v>
                </c:pt>
                <c:pt idx="569">
                  <c:v>20.000000029999999</c:v>
                </c:pt>
                <c:pt idx="570">
                  <c:v>20.000000029999999</c:v>
                </c:pt>
                <c:pt idx="571">
                  <c:v>20.000000029999999</c:v>
                </c:pt>
                <c:pt idx="572">
                  <c:v>20.000000029999999</c:v>
                </c:pt>
                <c:pt idx="573">
                  <c:v>20.000000029999999</c:v>
                </c:pt>
                <c:pt idx="574">
                  <c:v>20.000000029999999</c:v>
                </c:pt>
                <c:pt idx="575">
                  <c:v>20.000000029999999</c:v>
                </c:pt>
                <c:pt idx="576">
                  <c:v>20.000000029999999</c:v>
                </c:pt>
                <c:pt idx="577">
                  <c:v>20.000000029999999</c:v>
                </c:pt>
                <c:pt idx="578">
                  <c:v>20.000000029999999</c:v>
                </c:pt>
                <c:pt idx="579">
                  <c:v>20.000000029999999</c:v>
                </c:pt>
                <c:pt idx="580">
                  <c:v>20.000000029999999</c:v>
                </c:pt>
                <c:pt idx="581">
                  <c:v>20.000000029999999</c:v>
                </c:pt>
                <c:pt idx="582">
                  <c:v>20.000000029999999</c:v>
                </c:pt>
                <c:pt idx="583">
                  <c:v>20.000000029999999</c:v>
                </c:pt>
                <c:pt idx="584">
                  <c:v>20.000000029999999</c:v>
                </c:pt>
                <c:pt idx="585">
                  <c:v>20.000000029999999</c:v>
                </c:pt>
                <c:pt idx="586">
                  <c:v>20.000000029999999</c:v>
                </c:pt>
                <c:pt idx="587">
                  <c:v>20.000000029999999</c:v>
                </c:pt>
                <c:pt idx="588">
                  <c:v>20.000000029999999</c:v>
                </c:pt>
                <c:pt idx="589">
                  <c:v>20.000000029999999</c:v>
                </c:pt>
                <c:pt idx="590">
                  <c:v>20.000000029999999</c:v>
                </c:pt>
                <c:pt idx="591">
                  <c:v>20.000000029999999</c:v>
                </c:pt>
                <c:pt idx="592">
                  <c:v>20.000000029999999</c:v>
                </c:pt>
                <c:pt idx="593">
                  <c:v>20.000000029999999</c:v>
                </c:pt>
                <c:pt idx="594">
                  <c:v>20.000000029999999</c:v>
                </c:pt>
                <c:pt idx="595">
                  <c:v>20.000000029999999</c:v>
                </c:pt>
                <c:pt idx="596">
                  <c:v>20.000000029999999</c:v>
                </c:pt>
                <c:pt idx="597">
                  <c:v>20.000000029999999</c:v>
                </c:pt>
                <c:pt idx="598">
                  <c:v>20.000000029999999</c:v>
                </c:pt>
                <c:pt idx="599">
                  <c:v>20.000000029999999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3728576"/>
        <c:axId val="273728968"/>
      </c:lineChart>
      <c:catAx>
        <c:axId val="27372857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sk-SK" sz="1100"/>
                  <a:t>Počet mesiacov sporenia</a:t>
                </a:r>
              </a:p>
            </c:rich>
          </c:tx>
          <c:layout>
            <c:manualLayout>
              <c:xMode val="edge"/>
              <c:yMode val="edge"/>
              <c:x val="0.42109967579359869"/>
              <c:y val="0.9272476669258971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sk-S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k-SK"/>
          </a:p>
        </c:txPr>
        <c:crossAx val="273728968"/>
        <c:crosses val="autoZero"/>
        <c:auto val="1"/>
        <c:lblAlgn val="ctr"/>
        <c:lblOffset val="100"/>
        <c:tickLblSkip val="48"/>
        <c:noMultiLvlLbl val="0"/>
      </c:catAx>
      <c:valAx>
        <c:axId val="273728968"/>
        <c:scaling>
          <c:orientation val="minMax"/>
          <c:max val="10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sk-SK" sz="1100"/>
                  <a:t>Časť majetku v akciách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sk-S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k-SK"/>
          </a:p>
        </c:txPr>
        <c:crossAx val="273728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egendEntry>
        <c:idx val="1"/>
        <c:delete val="1"/>
      </c:legendEntry>
      <c:layout>
        <c:manualLayout>
          <c:xMode val="edge"/>
          <c:yMode val="edge"/>
          <c:x val="9.9891047459373203E-2"/>
          <c:y val="0.42558257415842682"/>
          <c:w val="0.31324096864380474"/>
          <c:h val="0.20145608821242084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sk-SK"/>
    </a:p>
  </c:txPr>
  <c:externalData r:id="rId3">
    <c:autoUpdate val="0"/>
  </c:externalData>
  <c:userShapes r:id="rId4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749557424765256"/>
          <c:y val="8.7604690743823294E-2"/>
          <c:w val="0.86497978526983965"/>
          <c:h val="0.73141040267828739"/>
        </c:manualLayout>
      </c:layout>
      <c:lineChart>
        <c:grouping val="standard"/>
        <c:varyColors val="0"/>
        <c:ser>
          <c:idx val="3"/>
          <c:order val="0"/>
          <c:tx>
            <c:strRef>
              <c:f>Grafy!$R$1</c:f>
              <c:strCache>
                <c:ptCount val="1"/>
                <c:pt idx="0">
                  <c:v>aktívni</c:v>
                </c:pt>
              </c:strCache>
            </c:strRef>
          </c:tx>
          <c:spPr>
            <a:ln w="28575">
              <a:solidFill>
                <a:srgbClr val="2C9ADC"/>
              </a:solidFill>
              <a:prstDash val="solid"/>
            </a:ln>
          </c:spPr>
          <c:marker>
            <c:symbol val="none"/>
          </c:marker>
          <c:cat>
            <c:numRef>
              <c:f>Grafy!$Q$2:$Q$41</c:f>
              <c:numCache>
                <c:formatCode>General</c:formatCode>
                <c:ptCount val="40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</c:v>
                </c:pt>
                <c:pt idx="29">
                  <c:v>51</c:v>
                </c:pt>
                <c:pt idx="30">
                  <c:v>52</c:v>
                </c:pt>
                <c:pt idx="31">
                  <c:v>53</c:v>
                </c:pt>
                <c:pt idx="32">
                  <c:v>54</c:v>
                </c:pt>
                <c:pt idx="33">
                  <c:v>55</c:v>
                </c:pt>
                <c:pt idx="34">
                  <c:v>56</c:v>
                </c:pt>
                <c:pt idx="35">
                  <c:v>57</c:v>
                </c:pt>
                <c:pt idx="36">
                  <c:v>58</c:v>
                </c:pt>
                <c:pt idx="37">
                  <c:v>59</c:v>
                </c:pt>
                <c:pt idx="38">
                  <c:v>60</c:v>
                </c:pt>
                <c:pt idx="39">
                  <c:v>61</c:v>
                </c:pt>
              </c:numCache>
            </c:numRef>
          </c:cat>
          <c:val>
            <c:numRef>
              <c:f>Grafy!$R$2:$R$41</c:f>
              <c:numCache>
                <c:formatCode>0%</c:formatCode>
                <c:ptCount val="40"/>
                <c:pt idx="0">
                  <c:v>0.59717672475386652</c:v>
                </c:pt>
                <c:pt idx="1">
                  <c:v>0.59400656847552491</c:v>
                </c:pt>
                <c:pt idx="2">
                  <c:v>0.60870719332828693</c:v>
                </c:pt>
                <c:pt idx="3">
                  <c:v>0.58619504082594676</c:v>
                </c:pt>
                <c:pt idx="4">
                  <c:v>0.55545856389087667</c:v>
                </c:pt>
                <c:pt idx="5">
                  <c:v>0.5852606017374069</c:v>
                </c:pt>
                <c:pt idx="6">
                  <c:v>0.61665740146101178</c:v>
                </c:pt>
                <c:pt idx="7">
                  <c:v>0.63551574699772362</c:v>
                </c:pt>
                <c:pt idx="8">
                  <c:v>0.65046581018843141</c:v>
                </c:pt>
                <c:pt idx="9">
                  <c:v>0.64470271718500938</c:v>
                </c:pt>
                <c:pt idx="10">
                  <c:v>0.6469026831316278</c:v>
                </c:pt>
                <c:pt idx="11">
                  <c:v>0.69114827113902766</c:v>
                </c:pt>
                <c:pt idx="12">
                  <c:v>0.67721571244958256</c:v>
                </c:pt>
                <c:pt idx="13">
                  <c:v>0.6944172887327289</c:v>
                </c:pt>
                <c:pt idx="14">
                  <c:v>0.6995132839936723</c:v>
                </c:pt>
                <c:pt idx="15">
                  <c:v>0.72310897296858512</c:v>
                </c:pt>
                <c:pt idx="16">
                  <c:v>0.73934086523623099</c:v>
                </c:pt>
                <c:pt idx="17">
                  <c:v>0.73666345513819032</c:v>
                </c:pt>
                <c:pt idx="18">
                  <c:v>0.73371970344472925</c:v>
                </c:pt>
                <c:pt idx="19">
                  <c:v>0.73727241714464742</c:v>
                </c:pt>
                <c:pt idx="20">
                  <c:v>0.7244997349010287</c:v>
                </c:pt>
                <c:pt idx="21">
                  <c:v>0.72906803465029868</c:v>
                </c:pt>
                <c:pt idx="22">
                  <c:v>0.69532187237007315</c:v>
                </c:pt>
                <c:pt idx="23">
                  <c:v>0.70727040597630297</c:v>
                </c:pt>
                <c:pt idx="24">
                  <c:v>0.68996566543324545</c:v>
                </c:pt>
                <c:pt idx="25">
                  <c:v>0.6844572406559738</c:v>
                </c:pt>
                <c:pt idx="26">
                  <c:v>0.68258951757548536</c:v>
                </c:pt>
                <c:pt idx="27">
                  <c:v>0.65762116011992233</c:v>
                </c:pt>
                <c:pt idx="28">
                  <c:v>0.64677716726553669</c:v>
                </c:pt>
                <c:pt idx="29">
                  <c:v>0.61027478666929869</c:v>
                </c:pt>
                <c:pt idx="30">
                  <c:v>0.59071442273536401</c:v>
                </c:pt>
                <c:pt idx="31">
                  <c:v>0.5155361475359469</c:v>
                </c:pt>
                <c:pt idx="32">
                  <c:v>0.45349234442933622</c:v>
                </c:pt>
                <c:pt idx="33">
                  <c:v>0.38772668392304638</c:v>
                </c:pt>
                <c:pt idx="34">
                  <c:v>0.31037144991138349</c:v>
                </c:pt>
                <c:pt idx="35">
                  <c:v>0.2518801332149781</c:v>
                </c:pt>
                <c:pt idx="36">
                  <c:v>0.2096917242848669</c:v>
                </c:pt>
                <c:pt idx="37">
                  <c:v>0.14791657063652325</c:v>
                </c:pt>
                <c:pt idx="38">
                  <c:v>0.12738397681300168</c:v>
                </c:pt>
                <c:pt idx="39">
                  <c:v>5.1345354443435277E-2</c:v>
                </c:pt>
              </c:numCache>
            </c:numRef>
          </c:val>
          <c:smooth val="0"/>
          <c:extLst/>
        </c:ser>
        <c:ser>
          <c:idx val="5"/>
          <c:order val="1"/>
          <c:tx>
            <c:strRef>
              <c:f>Grafy!$S$1</c:f>
              <c:strCache>
                <c:ptCount val="1"/>
                <c:pt idx="0">
                  <c:v>aktívni bez par. 92</c:v>
                </c:pt>
              </c:strCache>
            </c:strRef>
          </c:tx>
          <c:spPr>
            <a:ln w="28575">
              <a:solidFill>
                <a:srgbClr val="333F50"/>
              </a:solidFill>
              <a:prstDash val="dash"/>
            </a:ln>
          </c:spPr>
          <c:marker>
            <c:symbol val="none"/>
          </c:marker>
          <c:cat>
            <c:numRef>
              <c:f>Grafy!$Q$2:$Q$41</c:f>
              <c:numCache>
                <c:formatCode>General</c:formatCode>
                <c:ptCount val="40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</c:v>
                </c:pt>
                <c:pt idx="29">
                  <c:v>51</c:v>
                </c:pt>
                <c:pt idx="30">
                  <c:v>52</c:v>
                </c:pt>
                <c:pt idx="31">
                  <c:v>53</c:v>
                </c:pt>
                <c:pt idx="32">
                  <c:v>54</c:v>
                </c:pt>
                <c:pt idx="33">
                  <c:v>55</c:v>
                </c:pt>
                <c:pt idx="34">
                  <c:v>56</c:v>
                </c:pt>
                <c:pt idx="35">
                  <c:v>57</c:v>
                </c:pt>
                <c:pt idx="36">
                  <c:v>58</c:v>
                </c:pt>
                <c:pt idx="37">
                  <c:v>59</c:v>
                </c:pt>
                <c:pt idx="38">
                  <c:v>60</c:v>
                </c:pt>
                <c:pt idx="39">
                  <c:v>61</c:v>
                </c:pt>
              </c:numCache>
            </c:numRef>
          </c:cat>
          <c:val>
            <c:numRef>
              <c:f>Grafy!$S$2:$S$41</c:f>
              <c:numCache>
                <c:formatCode>0%</c:formatCode>
                <c:ptCount val="40"/>
                <c:pt idx="0">
                  <c:v>0.59717672475386652</c:v>
                </c:pt>
                <c:pt idx="1">
                  <c:v>0.59400656847552491</c:v>
                </c:pt>
                <c:pt idx="2">
                  <c:v>0.60870719332828693</c:v>
                </c:pt>
                <c:pt idx="3">
                  <c:v>0.58619504082594676</c:v>
                </c:pt>
                <c:pt idx="4">
                  <c:v>0.55545856389087667</c:v>
                </c:pt>
                <c:pt idx="5">
                  <c:v>0.5852606017374069</c:v>
                </c:pt>
                <c:pt idx="6">
                  <c:v>0.61665740146101178</c:v>
                </c:pt>
                <c:pt idx="7">
                  <c:v>0.63551574699772362</c:v>
                </c:pt>
                <c:pt idx="8">
                  <c:v>0.65046581018843141</c:v>
                </c:pt>
                <c:pt idx="9">
                  <c:v>0.64470271718500938</c:v>
                </c:pt>
                <c:pt idx="10">
                  <c:v>0.6469026831316278</c:v>
                </c:pt>
                <c:pt idx="11">
                  <c:v>0.69114827113902766</c:v>
                </c:pt>
                <c:pt idx="12">
                  <c:v>0.67721571244958256</c:v>
                </c:pt>
                <c:pt idx="13">
                  <c:v>0.6944172887327289</c:v>
                </c:pt>
                <c:pt idx="14">
                  <c:v>0.6995132839936723</c:v>
                </c:pt>
                <c:pt idx="15">
                  <c:v>0.72310897296858512</c:v>
                </c:pt>
                <c:pt idx="16">
                  <c:v>0.73934086523623099</c:v>
                </c:pt>
                <c:pt idx="17">
                  <c:v>0.73666345513819032</c:v>
                </c:pt>
                <c:pt idx="18">
                  <c:v>0.73371970344472925</c:v>
                </c:pt>
                <c:pt idx="19">
                  <c:v>0.73727241714464742</c:v>
                </c:pt>
                <c:pt idx="20">
                  <c:v>0.7244997349010287</c:v>
                </c:pt>
                <c:pt idx="21">
                  <c:v>0.72906803465029868</c:v>
                </c:pt>
                <c:pt idx="22">
                  <c:v>0.69532187237007315</c:v>
                </c:pt>
                <c:pt idx="23">
                  <c:v>0.70727040597630297</c:v>
                </c:pt>
                <c:pt idx="24">
                  <c:v>0.68996566543324545</c:v>
                </c:pt>
                <c:pt idx="25">
                  <c:v>0.6844572406559738</c:v>
                </c:pt>
                <c:pt idx="26">
                  <c:v>0.68258951757548536</c:v>
                </c:pt>
                <c:pt idx="27">
                  <c:v>0.65762116011992233</c:v>
                </c:pt>
                <c:pt idx="28">
                  <c:v>0.64677716726553669</c:v>
                </c:pt>
                <c:pt idx="29">
                  <c:v>0.61027478666929869</c:v>
                </c:pt>
                <c:pt idx="30">
                  <c:v>0.61027478666929869</c:v>
                </c:pt>
                <c:pt idx="31">
                  <c:v>0.61027478666929869</c:v>
                </c:pt>
                <c:pt idx="32">
                  <c:v>0.61027478666929869</c:v>
                </c:pt>
                <c:pt idx="33">
                  <c:v>0.61027478666929869</c:v>
                </c:pt>
                <c:pt idx="34">
                  <c:v>0.61027478666929869</c:v>
                </c:pt>
                <c:pt idx="35">
                  <c:v>0.61027478666929869</c:v>
                </c:pt>
                <c:pt idx="36">
                  <c:v>0.61027478666929869</c:v>
                </c:pt>
                <c:pt idx="37">
                  <c:v>0.61027478666929869</c:v>
                </c:pt>
                <c:pt idx="38">
                  <c:v>0.61027478666929869</c:v>
                </c:pt>
                <c:pt idx="39">
                  <c:v>0.61027478666929869</c:v>
                </c:pt>
              </c:numCache>
            </c:numRef>
          </c:val>
          <c:smooth val="0"/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3730144"/>
        <c:axId val="273730536"/>
      </c:lineChart>
      <c:catAx>
        <c:axId val="2737301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sk-SK" sz="1600"/>
                  <a:t>Vek</a:t>
                </a:r>
                <a:endParaRPr lang="en-US" sz="1600"/>
              </a:p>
            </c:rich>
          </c:tx>
          <c:layout>
            <c:manualLayout>
              <c:xMode val="edge"/>
              <c:yMode val="edge"/>
              <c:x val="0.53231442445312127"/>
              <c:y val="0.91347834489809898"/>
            </c:manualLayout>
          </c:layout>
          <c:overlay val="0"/>
        </c:title>
        <c:numFmt formatCode="General" sourceLinked="0"/>
        <c:majorTickMark val="out"/>
        <c:minorTickMark val="none"/>
        <c:tickLblPos val="low"/>
        <c:txPr>
          <a:bodyPr rot="-5400000" vert="horz"/>
          <a:lstStyle/>
          <a:p>
            <a:pPr>
              <a:defRPr sz="1200"/>
            </a:pPr>
            <a:endParaRPr lang="sk-SK"/>
          </a:p>
        </c:txPr>
        <c:crossAx val="273730536"/>
        <c:crosses val="autoZero"/>
        <c:auto val="1"/>
        <c:lblAlgn val="ctr"/>
        <c:lblOffset val="100"/>
        <c:tickLblSkip val="3"/>
        <c:noMultiLvlLbl val="0"/>
      </c:catAx>
      <c:valAx>
        <c:axId val="273730536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200"/>
                </a:pPr>
                <a:r>
                  <a:rPr lang="sk-SK" sz="1200"/>
                  <a:t>Časť majetku v akciách</a:t>
                </a:r>
                <a:endParaRPr lang="en-US" sz="1200"/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200"/>
            </a:pPr>
            <a:endParaRPr lang="sk-SK"/>
          </a:p>
        </c:txPr>
        <c:crossAx val="273730144"/>
        <c:crosses val="autoZero"/>
        <c:crossBetween val="between"/>
      </c:valAx>
    </c:plotArea>
    <c:legend>
      <c:legendPos val="l"/>
      <c:layout>
        <c:manualLayout>
          <c:xMode val="edge"/>
          <c:yMode val="edge"/>
          <c:x val="0.13608530399927357"/>
          <c:y val="0.55721024183140999"/>
          <c:w val="0.51023538084631292"/>
          <c:h val="9.0305920786030017E-2"/>
        </c:manualLayout>
      </c:layout>
      <c:overlay val="1"/>
      <c:spPr>
        <a:solidFill>
          <a:sysClr val="window" lastClr="FFFFFF"/>
        </a:solidFill>
      </c:spPr>
      <c:txPr>
        <a:bodyPr/>
        <a:lstStyle/>
        <a:p>
          <a:pPr>
            <a:defRPr sz="1400"/>
          </a:pPr>
          <a:endParaRPr lang="sk-SK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Narrow" pitchFamily="34" charset="0"/>
          <a:ea typeface="Calibri"/>
          <a:cs typeface="Calibri"/>
        </a:defRPr>
      </a:pPr>
      <a:endParaRPr lang="sk-SK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2C9AD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sk-SK" b="1" dirty="0" smtClean="0">
                <a:solidFill>
                  <a:srgbClr val="2C9AD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Rozdelenie majetku </a:t>
            </a:r>
            <a:r>
              <a:rPr lang="sk-SK" b="1" baseline="0" dirty="0" smtClean="0">
                <a:solidFill>
                  <a:srgbClr val="2C9AD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II. pilieri podľa fondov</a:t>
            </a:r>
            <a:endParaRPr lang="sk-SK" b="1" dirty="0">
              <a:solidFill>
                <a:srgbClr val="2C9AD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2C9ADC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sk-SK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2C9ADC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9.6011592300962373E-2"/>
                  <c:y val="-0.158164916885389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sk-SK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1707567804024497E-2"/>
                  <c:y val="-1.500072907553222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sk-SK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7.5325545193880017E-3"/>
                  <c:y val="-6.4437284746139316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sk-SK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9.8274278215223099E-3"/>
                  <c:y val="3.196522309711285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ysClr val="windowText" lastClr="0000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sk-SK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7749999999999995E-2"/>
                      <c:h val="0.1184492563429571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sk-SK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'snap 201712'!$J$34:$J$37</c:f>
              <c:strCache>
                <c:ptCount val="4"/>
                <c:pt idx="0">
                  <c:v>Dlhopisový</c:v>
                </c:pt>
                <c:pt idx="1">
                  <c:v>Zmiešaný</c:v>
                </c:pt>
                <c:pt idx="2">
                  <c:v>Akciový</c:v>
                </c:pt>
                <c:pt idx="3">
                  <c:v>Indexový</c:v>
                </c:pt>
              </c:strCache>
            </c:strRef>
          </c:cat>
          <c:val>
            <c:numRef>
              <c:f>('snap 201712'!$L$5,'snap 201712'!$L$11,'snap 201712'!$L$17,'snap 201712'!$L$23)</c:f>
              <c:numCache>
                <c:formatCode>_(* #,##0.00_);_(* \(#,##0.00\);_(* "-"??_);_(@_)</c:formatCode>
                <c:ptCount val="4"/>
                <c:pt idx="0">
                  <c:v>6012.7592903410005</c:v>
                </c:pt>
                <c:pt idx="1">
                  <c:v>74.323980534000015</c:v>
                </c:pt>
                <c:pt idx="2">
                  <c:v>885.21787569699995</c:v>
                </c:pt>
                <c:pt idx="3">
                  <c:v>592.50572604000001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sk-SK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sk-SK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sk-SK" sz="1400" b="1" i="0" u="none" strike="noStrike" kern="1200" spc="0" baseline="0" dirty="0" smtClean="0">
                <a:solidFill>
                  <a:srgbClr val="2C9AD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sk-SK" sz="1300" b="1" i="0" u="none" strike="noStrike" kern="1200" spc="0" baseline="0" dirty="0" smtClean="0">
                <a:solidFill>
                  <a:srgbClr val="2C9AD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Podiel sporiteľov v rizikových fondoch (v %)</a:t>
            </a:r>
          </a:p>
        </c:rich>
      </c:tx>
      <c:layout>
        <c:manualLayout>
          <c:xMode val="edge"/>
          <c:yMode val="edge"/>
          <c:x val="0.10874999999999999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sk-SK" sz="1400" b="1" i="0" u="none" strike="noStrike" kern="1200" spc="0" baseline="0" dirty="0" smtClean="0">
              <a:solidFill>
                <a:srgbClr val="2C9ADC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sk-SK"/>
        </a:p>
      </c:txPr>
    </c:title>
    <c:autoTitleDeleted val="0"/>
    <c:plotArea>
      <c:layout>
        <c:manualLayout>
          <c:layoutTarget val="inner"/>
          <c:xMode val="edge"/>
          <c:yMode val="edge"/>
          <c:x val="8.8293963254593169E-2"/>
          <c:y val="0.17054965700845529"/>
          <c:w val="0.8759761592300962"/>
          <c:h val="0.67094654270220988"/>
        </c:manualLayout>
      </c:layout>
      <c:lineChart>
        <c:grouping val="standard"/>
        <c:varyColors val="0"/>
        <c:ser>
          <c:idx val="0"/>
          <c:order val="0"/>
          <c:tx>
            <c:strRef>
              <c:f>ts_share!$S$2</c:f>
              <c:strCache>
                <c:ptCount val="1"/>
                <c:pt idx="0">
                  <c:v>2014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ts_share!$R$3:$R$46</c:f>
              <c:numCache>
                <c:formatCode>General</c:formatCode>
                <c:ptCount val="44"/>
                <c:pt idx="0">
                  <c:v>19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23</c:v>
                </c:pt>
                <c:pt idx="5">
                  <c:v>24</c:v>
                </c:pt>
                <c:pt idx="6">
                  <c:v>25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  <c:pt idx="11">
                  <c:v>30</c:v>
                </c:pt>
                <c:pt idx="12">
                  <c:v>31</c:v>
                </c:pt>
                <c:pt idx="13">
                  <c:v>32</c:v>
                </c:pt>
                <c:pt idx="14">
                  <c:v>33</c:v>
                </c:pt>
                <c:pt idx="15">
                  <c:v>34</c:v>
                </c:pt>
                <c:pt idx="16">
                  <c:v>35</c:v>
                </c:pt>
                <c:pt idx="17">
                  <c:v>36</c:v>
                </c:pt>
                <c:pt idx="18">
                  <c:v>37</c:v>
                </c:pt>
                <c:pt idx="19">
                  <c:v>38</c:v>
                </c:pt>
                <c:pt idx="20">
                  <c:v>39</c:v>
                </c:pt>
                <c:pt idx="21">
                  <c:v>40</c:v>
                </c:pt>
                <c:pt idx="22">
                  <c:v>41</c:v>
                </c:pt>
                <c:pt idx="23">
                  <c:v>42</c:v>
                </c:pt>
                <c:pt idx="24">
                  <c:v>43</c:v>
                </c:pt>
                <c:pt idx="25">
                  <c:v>44</c:v>
                </c:pt>
                <c:pt idx="26">
                  <c:v>45</c:v>
                </c:pt>
                <c:pt idx="27">
                  <c:v>46</c:v>
                </c:pt>
                <c:pt idx="28">
                  <c:v>47</c:v>
                </c:pt>
                <c:pt idx="29">
                  <c:v>48</c:v>
                </c:pt>
                <c:pt idx="30">
                  <c:v>49</c:v>
                </c:pt>
                <c:pt idx="31">
                  <c:v>50</c:v>
                </c:pt>
                <c:pt idx="32">
                  <c:v>51</c:v>
                </c:pt>
                <c:pt idx="33">
                  <c:v>52</c:v>
                </c:pt>
                <c:pt idx="34">
                  <c:v>53</c:v>
                </c:pt>
                <c:pt idx="35">
                  <c:v>54</c:v>
                </c:pt>
                <c:pt idx="36">
                  <c:v>55</c:v>
                </c:pt>
                <c:pt idx="37">
                  <c:v>56</c:v>
                </c:pt>
                <c:pt idx="38">
                  <c:v>57</c:v>
                </c:pt>
                <c:pt idx="39">
                  <c:v>58</c:v>
                </c:pt>
                <c:pt idx="40">
                  <c:v>59</c:v>
                </c:pt>
                <c:pt idx="41">
                  <c:v>60</c:v>
                </c:pt>
                <c:pt idx="42">
                  <c:v>61</c:v>
                </c:pt>
                <c:pt idx="43">
                  <c:v>62</c:v>
                </c:pt>
              </c:numCache>
            </c:numRef>
          </c:cat>
          <c:val>
            <c:numRef>
              <c:f>ts_share!$S$3:$S$46</c:f>
              <c:numCache>
                <c:formatCode>General</c:formatCode>
                <c:ptCount val="44"/>
                <c:pt idx="0">
                  <c:v>42.666666666666671</c:v>
                </c:pt>
                <c:pt idx="1">
                  <c:v>37.742663656884879</c:v>
                </c:pt>
                <c:pt idx="2">
                  <c:v>27.847712618974519</c:v>
                </c:pt>
                <c:pt idx="3">
                  <c:v>22.489837398373982</c:v>
                </c:pt>
                <c:pt idx="4">
                  <c:v>21.376683203401843</c:v>
                </c:pt>
                <c:pt idx="5">
                  <c:v>19.704905938767983</c:v>
                </c:pt>
                <c:pt idx="6">
                  <c:v>17.268227573549858</c:v>
                </c:pt>
                <c:pt idx="7">
                  <c:v>14.015290744688672</c:v>
                </c:pt>
                <c:pt idx="8">
                  <c:v>11.783439490445859</c:v>
                </c:pt>
                <c:pt idx="9">
                  <c:v>12.535990515440638</c:v>
                </c:pt>
                <c:pt idx="10">
                  <c:v>10.815485216072783</c:v>
                </c:pt>
                <c:pt idx="11">
                  <c:v>9.5992464463092997</c:v>
                </c:pt>
                <c:pt idx="12">
                  <c:v>8.7766276327884576</c:v>
                </c:pt>
                <c:pt idx="13">
                  <c:v>8.407577694259496</c:v>
                </c:pt>
                <c:pt idx="14">
                  <c:v>7.793565733704277</c:v>
                </c:pt>
                <c:pt idx="15">
                  <c:v>7.8281535648994511</c:v>
                </c:pt>
                <c:pt idx="16">
                  <c:v>7.7479195561719836</c:v>
                </c:pt>
                <c:pt idx="17">
                  <c:v>7.5398001708835372</c:v>
                </c:pt>
                <c:pt idx="18">
                  <c:v>7.7193602544844042</c:v>
                </c:pt>
                <c:pt idx="19">
                  <c:v>7.4276848450262154</c:v>
                </c:pt>
                <c:pt idx="20">
                  <c:v>7.459986339050011</c:v>
                </c:pt>
                <c:pt idx="21">
                  <c:v>7.3533544410513896</c:v>
                </c:pt>
                <c:pt idx="22">
                  <c:v>7.1753594758023747</c:v>
                </c:pt>
                <c:pt idx="23">
                  <c:v>7.3732820230896099</c:v>
                </c:pt>
                <c:pt idx="24">
                  <c:v>7.1239231278992703</c:v>
                </c:pt>
                <c:pt idx="25">
                  <c:v>7.0363230519480515</c:v>
                </c:pt>
                <c:pt idx="26">
                  <c:v>6.8271026772420891</c:v>
                </c:pt>
                <c:pt idx="27">
                  <c:v>6.7205882352941169</c:v>
                </c:pt>
                <c:pt idx="28">
                  <c:v>6.635508271324027</c:v>
                </c:pt>
                <c:pt idx="29">
                  <c:v>5.8250324815937633</c:v>
                </c:pt>
                <c:pt idx="30">
                  <c:v>5.655501766322125</c:v>
                </c:pt>
                <c:pt idx="31">
                  <c:v>5.4586114593568933</c:v>
                </c:pt>
                <c:pt idx="32">
                  <c:v>5.1974503073963714</c:v>
                </c:pt>
                <c:pt idx="33">
                  <c:v>4.9049361778095149</c:v>
                </c:pt>
                <c:pt idx="34">
                  <c:v>4.6941247728649307</c:v>
                </c:pt>
                <c:pt idx="35">
                  <c:v>4.5536403395935166</c:v>
                </c:pt>
                <c:pt idx="36">
                  <c:v>4.4083107497741647</c:v>
                </c:pt>
                <c:pt idx="37">
                  <c:v>3.767544939670032</c:v>
                </c:pt>
                <c:pt idx="38">
                  <c:v>2.4558303886925796</c:v>
                </c:pt>
                <c:pt idx="39">
                  <c:v>0.55850321139346548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ts_share!$T$2</c:f>
              <c:strCache>
                <c:ptCount val="1"/>
                <c:pt idx="0">
                  <c:v>2015</c:v>
                </c:pt>
              </c:strCache>
            </c:strRef>
          </c:tx>
          <c:spPr>
            <a:ln w="28575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ts_share!$R$3:$R$46</c:f>
              <c:numCache>
                <c:formatCode>General</c:formatCode>
                <c:ptCount val="44"/>
                <c:pt idx="0">
                  <c:v>19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23</c:v>
                </c:pt>
                <c:pt idx="5">
                  <c:v>24</c:v>
                </c:pt>
                <c:pt idx="6">
                  <c:v>25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  <c:pt idx="11">
                  <c:v>30</c:v>
                </c:pt>
                <c:pt idx="12">
                  <c:v>31</c:v>
                </c:pt>
                <c:pt idx="13">
                  <c:v>32</c:v>
                </c:pt>
                <c:pt idx="14">
                  <c:v>33</c:v>
                </c:pt>
                <c:pt idx="15">
                  <c:v>34</c:v>
                </c:pt>
                <c:pt idx="16">
                  <c:v>35</c:v>
                </c:pt>
                <c:pt idx="17">
                  <c:v>36</c:v>
                </c:pt>
                <c:pt idx="18">
                  <c:v>37</c:v>
                </c:pt>
                <c:pt idx="19">
                  <c:v>38</c:v>
                </c:pt>
                <c:pt idx="20">
                  <c:v>39</c:v>
                </c:pt>
                <c:pt idx="21">
                  <c:v>40</c:v>
                </c:pt>
                <c:pt idx="22">
                  <c:v>41</c:v>
                </c:pt>
                <c:pt idx="23">
                  <c:v>42</c:v>
                </c:pt>
                <c:pt idx="24">
                  <c:v>43</c:v>
                </c:pt>
                <c:pt idx="25">
                  <c:v>44</c:v>
                </c:pt>
                <c:pt idx="26">
                  <c:v>45</c:v>
                </c:pt>
                <c:pt idx="27">
                  <c:v>46</c:v>
                </c:pt>
                <c:pt idx="28">
                  <c:v>47</c:v>
                </c:pt>
                <c:pt idx="29">
                  <c:v>48</c:v>
                </c:pt>
                <c:pt idx="30">
                  <c:v>49</c:v>
                </c:pt>
                <c:pt idx="31">
                  <c:v>50</c:v>
                </c:pt>
                <c:pt idx="32">
                  <c:v>51</c:v>
                </c:pt>
                <c:pt idx="33">
                  <c:v>52</c:v>
                </c:pt>
                <c:pt idx="34">
                  <c:v>53</c:v>
                </c:pt>
                <c:pt idx="35">
                  <c:v>54</c:v>
                </c:pt>
                <c:pt idx="36">
                  <c:v>55</c:v>
                </c:pt>
                <c:pt idx="37">
                  <c:v>56</c:v>
                </c:pt>
                <c:pt idx="38">
                  <c:v>57</c:v>
                </c:pt>
                <c:pt idx="39">
                  <c:v>58</c:v>
                </c:pt>
                <c:pt idx="40">
                  <c:v>59</c:v>
                </c:pt>
                <c:pt idx="41">
                  <c:v>60</c:v>
                </c:pt>
                <c:pt idx="42">
                  <c:v>61</c:v>
                </c:pt>
                <c:pt idx="43">
                  <c:v>62</c:v>
                </c:pt>
              </c:numCache>
            </c:numRef>
          </c:cat>
          <c:val>
            <c:numRef>
              <c:f>ts_share!$T$3:$T$46</c:f>
              <c:numCache>
                <c:formatCode>General</c:formatCode>
                <c:ptCount val="44"/>
                <c:pt idx="0">
                  <c:v>56.25</c:v>
                </c:pt>
                <c:pt idx="1">
                  <c:v>65.67425569176882</c:v>
                </c:pt>
                <c:pt idx="2">
                  <c:v>55.345293683951837</c:v>
                </c:pt>
                <c:pt idx="3">
                  <c:v>39.785470502194052</c:v>
                </c:pt>
                <c:pt idx="4">
                  <c:v>32.167522578360192</c:v>
                </c:pt>
                <c:pt idx="5">
                  <c:v>31.797130058461772</c:v>
                </c:pt>
                <c:pt idx="6">
                  <c:v>30.972906403940886</c:v>
                </c:pt>
                <c:pt idx="7">
                  <c:v>27.270529064706452</c:v>
                </c:pt>
                <c:pt idx="8">
                  <c:v>21.214228589311173</c:v>
                </c:pt>
                <c:pt idx="9">
                  <c:v>21.478083246827179</c:v>
                </c:pt>
                <c:pt idx="10">
                  <c:v>17.625899280575538</c:v>
                </c:pt>
                <c:pt idx="11">
                  <c:v>15.059557572319909</c:v>
                </c:pt>
                <c:pt idx="12">
                  <c:v>13.23676107039077</c:v>
                </c:pt>
                <c:pt idx="13">
                  <c:v>11.78718881576258</c:v>
                </c:pt>
                <c:pt idx="14">
                  <c:v>11.113735214815691</c:v>
                </c:pt>
                <c:pt idx="15">
                  <c:v>10.418763062156513</c:v>
                </c:pt>
                <c:pt idx="16">
                  <c:v>10.366432504271881</c:v>
                </c:pt>
                <c:pt idx="17">
                  <c:v>10.165801980916447</c:v>
                </c:pt>
                <c:pt idx="18">
                  <c:v>9.984450745449557</c:v>
                </c:pt>
                <c:pt idx="19">
                  <c:v>10.00798558879789</c:v>
                </c:pt>
                <c:pt idx="20">
                  <c:v>9.7334616037575685</c:v>
                </c:pt>
                <c:pt idx="21">
                  <c:v>9.7935923546921515</c:v>
                </c:pt>
                <c:pt idx="22">
                  <c:v>9.807176861223347</c:v>
                </c:pt>
                <c:pt idx="23">
                  <c:v>9.5622094908658521</c:v>
                </c:pt>
                <c:pt idx="24">
                  <c:v>9.6897386024004941</c:v>
                </c:pt>
                <c:pt idx="25">
                  <c:v>9.54573357888275</c:v>
                </c:pt>
                <c:pt idx="26">
                  <c:v>9.2594134132467598</c:v>
                </c:pt>
                <c:pt idx="27">
                  <c:v>9.1409855590293283</c:v>
                </c:pt>
                <c:pt idx="28">
                  <c:v>8.7649923200104585</c:v>
                </c:pt>
                <c:pt idx="29">
                  <c:v>8.5878585448159495</c:v>
                </c:pt>
                <c:pt idx="30">
                  <c:v>7.5789176004807528</c:v>
                </c:pt>
                <c:pt idx="31">
                  <c:v>7.343867569601203</c:v>
                </c:pt>
                <c:pt idx="32">
                  <c:v>6.877448458707609</c:v>
                </c:pt>
                <c:pt idx="33">
                  <c:v>6.6699450131878946</c:v>
                </c:pt>
                <c:pt idx="34">
                  <c:v>5.9138632954788948</c:v>
                </c:pt>
                <c:pt idx="35">
                  <c:v>5.6436310216073942</c:v>
                </c:pt>
                <c:pt idx="36">
                  <c:v>5.4567116759332803</c:v>
                </c:pt>
                <c:pt idx="37">
                  <c:v>5.2691090004522847</c:v>
                </c:pt>
                <c:pt idx="38">
                  <c:v>4.1295166588456125</c:v>
                </c:pt>
                <c:pt idx="39">
                  <c:v>2.7365491651205938</c:v>
                </c:pt>
                <c:pt idx="40">
                  <c:v>1.4626635873749037</c:v>
                </c:pt>
                <c:pt idx="41">
                  <c:v>0.14378145219266716</c:v>
                </c:pt>
                <c:pt idx="42">
                  <c:v>0.74812967581047385</c:v>
                </c:pt>
                <c:pt idx="43">
                  <c:v>0.26737967914438499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ts_share!$U$2</c:f>
              <c:strCache>
                <c:ptCount val="1"/>
                <c:pt idx="0">
                  <c:v>2016</c:v>
                </c:pt>
              </c:strCache>
            </c:strRef>
          </c:tx>
          <c:spPr>
            <a:ln w="28575" cap="rnd">
              <a:solidFill>
                <a:schemeClr val="tx1">
                  <a:lumMod val="65000"/>
                  <a:lumOff val="3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ts_share!$R$3:$R$46</c:f>
              <c:numCache>
                <c:formatCode>General</c:formatCode>
                <c:ptCount val="44"/>
                <c:pt idx="0">
                  <c:v>19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23</c:v>
                </c:pt>
                <c:pt idx="5">
                  <c:v>24</c:v>
                </c:pt>
                <c:pt idx="6">
                  <c:v>25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  <c:pt idx="11">
                  <c:v>30</c:v>
                </c:pt>
                <c:pt idx="12">
                  <c:v>31</c:v>
                </c:pt>
                <c:pt idx="13">
                  <c:v>32</c:v>
                </c:pt>
                <c:pt idx="14">
                  <c:v>33</c:v>
                </c:pt>
                <c:pt idx="15">
                  <c:v>34</c:v>
                </c:pt>
                <c:pt idx="16">
                  <c:v>35</c:v>
                </c:pt>
                <c:pt idx="17">
                  <c:v>36</c:v>
                </c:pt>
                <c:pt idx="18">
                  <c:v>37</c:v>
                </c:pt>
                <c:pt idx="19">
                  <c:v>38</c:v>
                </c:pt>
                <c:pt idx="20">
                  <c:v>39</c:v>
                </c:pt>
                <c:pt idx="21">
                  <c:v>40</c:v>
                </c:pt>
                <c:pt idx="22">
                  <c:v>41</c:v>
                </c:pt>
                <c:pt idx="23">
                  <c:v>42</c:v>
                </c:pt>
                <c:pt idx="24">
                  <c:v>43</c:v>
                </c:pt>
                <c:pt idx="25">
                  <c:v>44</c:v>
                </c:pt>
                <c:pt idx="26">
                  <c:v>45</c:v>
                </c:pt>
                <c:pt idx="27">
                  <c:v>46</c:v>
                </c:pt>
                <c:pt idx="28">
                  <c:v>47</c:v>
                </c:pt>
                <c:pt idx="29">
                  <c:v>48</c:v>
                </c:pt>
                <c:pt idx="30">
                  <c:v>49</c:v>
                </c:pt>
                <c:pt idx="31">
                  <c:v>50</c:v>
                </c:pt>
                <c:pt idx="32">
                  <c:v>51</c:v>
                </c:pt>
                <c:pt idx="33">
                  <c:v>52</c:v>
                </c:pt>
                <c:pt idx="34">
                  <c:v>53</c:v>
                </c:pt>
                <c:pt idx="35">
                  <c:v>54</c:v>
                </c:pt>
                <c:pt idx="36">
                  <c:v>55</c:v>
                </c:pt>
                <c:pt idx="37">
                  <c:v>56</c:v>
                </c:pt>
                <c:pt idx="38">
                  <c:v>57</c:v>
                </c:pt>
                <c:pt idx="39">
                  <c:v>58</c:v>
                </c:pt>
                <c:pt idx="40">
                  <c:v>59</c:v>
                </c:pt>
                <c:pt idx="41">
                  <c:v>60</c:v>
                </c:pt>
                <c:pt idx="42">
                  <c:v>61</c:v>
                </c:pt>
                <c:pt idx="43">
                  <c:v>62</c:v>
                </c:pt>
              </c:numCache>
            </c:numRef>
          </c:cat>
          <c:val>
            <c:numRef>
              <c:f>ts_share!$U$3:$U$46</c:f>
              <c:numCache>
                <c:formatCode>General</c:formatCode>
                <c:ptCount val="44"/>
                <c:pt idx="0">
                  <c:v>74.281805745554024</c:v>
                </c:pt>
                <c:pt idx="1">
                  <c:v>80.892042574759245</c:v>
                </c:pt>
                <c:pt idx="2">
                  <c:v>82.646897309170782</c:v>
                </c:pt>
                <c:pt idx="3">
                  <c:v>74.274821813359864</c:v>
                </c:pt>
                <c:pt idx="4">
                  <c:v>59.561377394065694</c:v>
                </c:pt>
                <c:pt idx="5">
                  <c:v>50.511919315403418</c:v>
                </c:pt>
                <c:pt idx="6">
                  <c:v>50.481732945360491</c:v>
                </c:pt>
                <c:pt idx="7">
                  <c:v>48.006509357200976</c:v>
                </c:pt>
                <c:pt idx="8">
                  <c:v>41.950588655012488</c:v>
                </c:pt>
                <c:pt idx="9">
                  <c:v>33.089756423089753</c:v>
                </c:pt>
                <c:pt idx="10">
                  <c:v>33.617901953175526</c:v>
                </c:pt>
                <c:pt idx="11">
                  <c:v>27.679126462877374</c:v>
                </c:pt>
                <c:pt idx="12">
                  <c:v>23.378589227079015</c:v>
                </c:pt>
                <c:pt idx="13">
                  <c:v>20.670403057828167</c:v>
                </c:pt>
                <c:pt idx="14">
                  <c:v>18.563979792651505</c:v>
                </c:pt>
                <c:pt idx="15">
                  <c:v>17.46925528378986</c:v>
                </c:pt>
                <c:pt idx="16">
                  <c:v>16.375204858767955</c:v>
                </c:pt>
                <c:pt idx="17">
                  <c:v>16.092389964538334</c:v>
                </c:pt>
                <c:pt idx="18">
                  <c:v>15.63496665700203</c:v>
                </c:pt>
                <c:pt idx="19">
                  <c:v>15.520930487737971</c:v>
                </c:pt>
                <c:pt idx="20">
                  <c:v>15.084348989298455</c:v>
                </c:pt>
                <c:pt idx="21">
                  <c:v>14.775536391598889</c:v>
                </c:pt>
                <c:pt idx="22">
                  <c:v>14.65966534738822</c:v>
                </c:pt>
                <c:pt idx="23">
                  <c:v>14.509937217579077</c:v>
                </c:pt>
                <c:pt idx="24">
                  <c:v>14.221511602782938</c:v>
                </c:pt>
                <c:pt idx="25">
                  <c:v>14.189814265720996</c:v>
                </c:pt>
                <c:pt idx="26">
                  <c:v>13.879222108495396</c:v>
                </c:pt>
                <c:pt idx="27">
                  <c:v>13.24729392173189</c:v>
                </c:pt>
                <c:pt idx="28">
                  <c:v>13.183998093592683</c:v>
                </c:pt>
                <c:pt idx="29">
                  <c:v>12.54579952891913</c:v>
                </c:pt>
                <c:pt idx="30">
                  <c:v>12.135001896094046</c:v>
                </c:pt>
                <c:pt idx="31">
                  <c:v>10.877876106194691</c:v>
                </c:pt>
                <c:pt idx="32">
                  <c:v>10.624599977410488</c:v>
                </c:pt>
                <c:pt idx="33">
                  <c:v>10.089126559714796</c:v>
                </c:pt>
                <c:pt idx="34">
                  <c:v>9.494633273703041</c:v>
                </c:pt>
                <c:pt idx="35">
                  <c:v>8.6048633850448226</c:v>
                </c:pt>
                <c:pt idx="36">
                  <c:v>8.1713970453012923</c:v>
                </c:pt>
                <c:pt idx="37">
                  <c:v>8.1373172282263191</c:v>
                </c:pt>
                <c:pt idx="38">
                  <c:v>7.4220963172804533</c:v>
                </c:pt>
                <c:pt idx="39">
                  <c:v>6.1910747957259584</c:v>
                </c:pt>
                <c:pt idx="40">
                  <c:v>4.6186144156752977</c:v>
                </c:pt>
                <c:pt idx="41">
                  <c:v>1.7131474103585658</c:v>
                </c:pt>
                <c:pt idx="42">
                  <c:v>0.22831050228310501</c:v>
                </c:pt>
                <c:pt idx="43">
                  <c:v>0.69252077562326864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ts_share!$V$2</c:f>
              <c:strCache>
                <c:ptCount val="1"/>
                <c:pt idx="0">
                  <c:v>2017</c:v>
                </c:pt>
              </c:strCache>
            </c:strRef>
          </c:tx>
          <c:spPr>
            <a:ln w="28575" cap="rnd">
              <a:solidFill>
                <a:srgbClr val="2C9ADC"/>
              </a:solidFill>
              <a:round/>
            </a:ln>
            <a:effectLst/>
          </c:spPr>
          <c:marker>
            <c:symbol val="none"/>
          </c:marker>
          <c:cat>
            <c:numRef>
              <c:f>ts_share!$R$3:$R$46</c:f>
              <c:numCache>
                <c:formatCode>General</c:formatCode>
                <c:ptCount val="44"/>
                <c:pt idx="0">
                  <c:v>19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23</c:v>
                </c:pt>
                <c:pt idx="5">
                  <c:v>24</c:v>
                </c:pt>
                <c:pt idx="6">
                  <c:v>25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  <c:pt idx="11">
                  <c:v>30</c:v>
                </c:pt>
                <c:pt idx="12">
                  <c:v>31</c:v>
                </c:pt>
                <c:pt idx="13">
                  <c:v>32</c:v>
                </c:pt>
                <c:pt idx="14">
                  <c:v>33</c:v>
                </c:pt>
                <c:pt idx="15">
                  <c:v>34</c:v>
                </c:pt>
                <c:pt idx="16">
                  <c:v>35</c:v>
                </c:pt>
                <c:pt idx="17">
                  <c:v>36</c:v>
                </c:pt>
                <c:pt idx="18">
                  <c:v>37</c:v>
                </c:pt>
                <c:pt idx="19">
                  <c:v>38</c:v>
                </c:pt>
                <c:pt idx="20">
                  <c:v>39</c:v>
                </c:pt>
                <c:pt idx="21">
                  <c:v>40</c:v>
                </c:pt>
                <c:pt idx="22">
                  <c:v>41</c:v>
                </c:pt>
                <c:pt idx="23">
                  <c:v>42</c:v>
                </c:pt>
                <c:pt idx="24">
                  <c:v>43</c:v>
                </c:pt>
                <c:pt idx="25">
                  <c:v>44</c:v>
                </c:pt>
                <c:pt idx="26">
                  <c:v>45</c:v>
                </c:pt>
                <c:pt idx="27">
                  <c:v>46</c:v>
                </c:pt>
                <c:pt idx="28">
                  <c:v>47</c:v>
                </c:pt>
                <c:pt idx="29">
                  <c:v>48</c:v>
                </c:pt>
                <c:pt idx="30">
                  <c:v>49</c:v>
                </c:pt>
                <c:pt idx="31">
                  <c:v>50</c:v>
                </c:pt>
                <c:pt idx="32">
                  <c:v>51</c:v>
                </c:pt>
                <c:pt idx="33">
                  <c:v>52</c:v>
                </c:pt>
                <c:pt idx="34">
                  <c:v>53</c:v>
                </c:pt>
                <c:pt idx="35">
                  <c:v>54</c:v>
                </c:pt>
                <c:pt idx="36">
                  <c:v>55</c:v>
                </c:pt>
                <c:pt idx="37">
                  <c:v>56</c:v>
                </c:pt>
                <c:pt idx="38">
                  <c:v>57</c:v>
                </c:pt>
                <c:pt idx="39">
                  <c:v>58</c:v>
                </c:pt>
                <c:pt idx="40">
                  <c:v>59</c:v>
                </c:pt>
                <c:pt idx="41">
                  <c:v>60</c:v>
                </c:pt>
                <c:pt idx="42">
                  <c:v>61</c:v>
                </c:pt>
                <c:pt idx="43">
                  <c:v>62</c:v>
                </c:pt>
              </c:numCache>
            </c:numRef>
          </c:cat>
          <c:val>
            <c:numRef>
              <c:f>ts_share!$V$3:$V$46</c:f>
              <c:numCache>
                <c:formatCode>General</c:formatCode>
                <c:ptCount val="44"/>
                <c:pt idx="0">
                  <c:v>84.738527214514406</c:v>
                </c:pt>
                <c:pt idx="1">
                  <c:v>86.419294990723557</c:v>
                </c:pt>
                <c:pt idx="2">
                  <c:v>86.412344620660093</c:v>
                </c:pt>
                <c:pt idx="3">
                  <c:v>87.022305412572138</c:v>
                </c:pt>
                <c:pt idx="4">
                  <c:v>80.447693010507081</c:v>
                </c:pt>
                <c:pt idx="5">
                  <c:v>67.977742205960823</c:v>
                </c:pt>
                <c:pt idx="6">
                  <c:v>60.475959791691899</c:v>
                </c:pt>
                <c:pt idx="7">
                  <c:v>59.984326018808773</c:v>
                </c:pt>
                <c:pt idx="8">
                  <c:v>56.622607110300812</c:v>
                </c:pt>
                <c:pt idx="9">
                  <c:v>49.257111075798505</c:v>
                </c:pt>
                <c:pt idx="10">
                  <c:v>39.436139197320266</c:v>
                </c:pt>
                <c:pt idx="11">
                  <c:v>39.528819623419544</c:v>
                </c:pt>
                <c:pt idx="12">
                  <c:v>32.72694384867826</c:v>
                </c:pt>
                <c:pt idx="13">
                  <c:v>27.846074030631808</c:v>
                </c:pt>
                <c:pt idx="14">
                  <c:v>24.524583289653005</c:v>
                </c:pt>
                <c:pt idx="15">
                  <c:v>22.358022971116906</c:v>
                </c:pt>
                <c:pt idx="16">
                  <c:v>20.707216852827131</c:v>
                </c:pt>
                <c:pt idx="17">
                  <c:v>19.08182027120202</c:v>
                </c:pt>
                <c:pt idx="18">
                  <c:v>18.574852333415109</c:v>
                </c:pt>
                <c:pt idx="19">
                  <c:v>18.02145023833598</c:v>
                </c:pt>
                <c:pt idx="20">
                  <c:v>17.883424408014573</c:v>
                </c:pt>
                <c:pt idx="21">
                  <c:v>17.551368276730958</c:v>
                </c:pt>
                <c:pt idx="22">
                  <c:v>17.139313299881604</c:v>
                </c:pt>
                <c:pt idx="23">
                  <c:v>16.956632105129557</c:v>
                </c:pt>
                <c:pt idx="24">
                  <c:v>16.920440051020407</c:v>
                </c:pt>
                <c:pt idx="25">
                  <c:v>16.598484196021015</c:v>
                </c:pt>
                <c:pt idx="26">
                  <c:v>16.461323811100335</c:v>
                </c:pt>
                <c:pt idx="27">
                  <c:v>16.194331983805668</c:v>
                </c:pt>
                <c:pt idx="28">
                  <c:v>15.351835966684192</c:v>
                </c:pt>
                <c:pt idx="29">
                  <c:v>15.095853767275969</c:v>
                </c:pt>
                <c:pt idx="30">
                  <c:v>14.262857142857143</c:v>
                </c:pt>
                <c:pt idx="31">
                  <c:v>13.654825829547018</c:v>
                </c:pt>
                <c:pt idx="32">
                  <c:v>12.390850920917735</c:v>
                </c:pt>
                <c:pt idx="33">
                  <c:v>12.011582866383364</c:v>
                </c:pt>
                <c:pt idx="34">
                  <c:v>11.276587317305026</c:v>
                </c:pt>
                <c:pt idx="35">
                  <c:v>10.42151422946125</c:v>
                </c:pt>
                <c:pt idx="36">
                  <c:v>9.5107674131357065</c:v>
                </c:pt>
                <c:pt idx="37">
                  <c:v>8.9100399140313176</c:v>
                </c:pt>
                <c:pt idx="38">
                  <c:v>8.6682615629984063</c:v>
                </c:pt>
                <c:pt idx="39">
                  <c:v>7.8179961420628619</c:v>
                </c:pt>
                <c:pt idx="40">
                  <c:v>6.5464895635673619</c:v>
                </c:pt>
                <c:pt idx="41">
                  <c:v>4.9101796407185629</c:v>
                </c:pt>
                <c:pt idx="42">
                  <c:v>1.0477787091366304</c:v>
                </c:pt>
                <c:pt idx="43">
                  <c:v>0.16207455429497569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2637520"/>
        <c:axId val="129118616"/>
      </c:lineChart>
      <c:catAx>
        <c:axId val="2726375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sk-SK" sz="11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Vek</a:t>
                </a:r>
                <a:endParaRPr lang="sk-SK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sk-S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k-SK"/>
          </a:p>
        </c:txPr>
        <c:crossAx val="129118616"/>
        <c:crosses val="autoZero"/>
        <c:auto val="1"/>
        <c:lblAlgn val="ctr"/>
        <c:lblOffset val="100"/>
        <c:noMultiLvlLbl val="0"/>
      </c:catAx>
      <c:valAx>
        <c:axId val="129118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k-SK"/>
          </a:p>
        </c:txPr>
        <c:crossAx val="272637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9222222222222209"/>
          <c:y val="0.18021689997083698"/>
          <c:w val="0.18777777777777777"/>
          <c:h val="0.3799682852143482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sk-SK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sk-SK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rgbClr val="2C9AD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sk-SK" sz="1600" b="1" dirty="0" smtClean="0">
                <a:solidFill>
                  <a:srgbClr val="2C9ADC"/>
                </a:solidFill>
              </a:rPr>
              <a:t>História investovania v akciových</a:t>
            </a:r>
            <a:r>
              <a:rPr lang="sk-SK" sz="1600" b="1" baseline="0" dirty="0" smtClean="0">
                <a:solidFill>
                  <a:srgbClr val="2C9ADC"/>
                </a:solidFill>
              </a:rPr>
              <a:t> fondoch</a:t>
            </a:r>
            <a:endParaRPr lang="sk-SK" sz="1600" b="1" dirty="0">
              <a:solidFill>
                <a:srgbClr val="2C9ADC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rgbClr val="2C9ADC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sk-SK"/>
        </a:p>
      </c:txPr>
    </c:title>
    <c:autoTitleDeleted val="0"/>
    <c:plotArea>
      <c:layout>
        <c:manualLayout>
          <c:layoutTarget val="inner"/>
          <c:xMode val="edge"/>
          <c:yMode val="edge"/>
          <c:x val="7.178840715811452E-2"/>
          <c:y val="0.12819050630234391"/>
          <c:w val="0.85220616508109992"/>
          <c:h val="0.67126770224502341"/>
        </c:manualLayout>
      </c:layout>
      <c:lineChart>
        <c:grouping val="standard"/>
        <c:varyColors val="0"/>
        <c:ser>
          <c:idx val="2"/>
          <c:order val="0"/>
          <c:tx>
            <c:strRef>
              <c:f>Hárok8!$H$1</c:f>
              <c:strCache>
                <c:ptCount val="1"/>
                <c:pt idx="0">
                  <c:v>Podiel akcií v akciovom fonde (ľavá os)</c:v>
                </c:pt>
              </c:strCache>
            </c:strRef>
          </c:tx>
          <c:spPr>
            <a:ln w="19050" cap="rnd">
              <a:solidFill>
                <a:srgbClr val="2C9ADC"/>
              </a:solidFill>
              <a:round/>
            </a:ln>
            <a:effectLst/>
          </c:spPr>
          <c:marker>
            <c:symbol val="none"/>
          </c:marker>
          <c:cat>
            <c:numRef>
              <c:f>Hárok8!$A$2:$A$166</c:f>
              <c:numCache>
                <c:formatCode>m/d/yyyy</c:formatCode>
                <c:ptCount val="165"/>
                <c:pt idx="0">
                  <c:v>38442</c:v>
                </c:pt>
                <c:pt idx="1">
                  <c:v>38471</c:v>
                </c:pt>
                <c:pt idx="2">
                  <c:v>38503</c:v>
                </c:pt>
                <c:pt idx="3">
                  <c:v>38533</c:v>
                </c:pt>
                <c:pt idx="4">
                  <c:v>38562</c:v>
                </c:pt>
                <c:pt idx="5">
                  <c:v>38595</c:v>
                </c:pt>
                <c:pt idx="6">
                  <c:v>38625</c:v>
                </c:pt>
                <c:pt idx="7">
                  <c:v>38656</c:v>
                </c:pt>
                <c:pt idx="8">
                  <c:v>38686</c:v>
                </c:pt>
                <c:pt idx="9">
                  <c:v>38716</c:v>
                </c:pt>
                <c:pt idx="10">
                  <c:v>38748</c:v>
                </c:pt>
                <c:pt idx="11">
                  <c:v>38776</c:v>
                </c:pt>
                <c:pt idx="12">
                  <c:v>38807</c:v>
                </c:pt>
                <c:pt idx="13">
                  <c:v>38835</c:v>
                </c:pt>
                <c:pt idx="14">
                  <c:v>38868</c:v>
                </c:pt>
                <c:pt idx="15">
                  <c:v>38898</c:v>
                </c:pt>
                <c:pt idx="16">
                  <c:v>38929</c:v>
                </c:pt>
                <c:pt idx="17">
                  <c:v>38960</c:v>
                </c:pt>
                <c:pt idx="18">
                  <c:v>38989</c:v>
                </c:pt>
                <c:pt idx="19">
                  <c:v>39021</c:v>
                </c:pt>
                <c:pt idx="20">
                  <c:v>39051</c:v>
                </c:pt>
                <c:pt idx="21">
                  <c:v>39080</c:v>
                </c:pt>
                <c:pt idx="22">
                  <c:v>39113</c:v>
                </c:pt>
                <c:pt idx="23">
                  <c:v>39141</c:v>
                </c:pt>
                <c:pt idx="24">
                  <c:v>39171</c:v>
                </c:pt>
                <c:pt idx="25">
                  <c:v>39202</c:v>
                </c:pt>
                <c:pt idx="26">
                  <c:v>39233</c:v>
                </c:pt>
                <c:pt idx="27">
                  <c:v>39262</c:v>
                </c:pt>
                <c:pt idx="28">
                  <c:v>39294</c:v>
                </c:pt>
                <c:pt idx="29">
                  <c:v>39325</c:v>
                </c:pt>
                <c:pt idx="30">
                  <c:v>39353</c:v>
                </c:pt>
                <c:pt idx="31">
                  <c:v>39386</c:v>
                </c:pt>
                <c:pt idx="32">
                  <c:v>39416</c:v>
                </c:pt>
                <c:pt idx="33">
                  <c:v>39447</c:v>
                </c:pt>
                <c:pt idx="34">
                  <c:v>39478</c:v>
                </c:pt>
                <c:pt idx="35">
                  <c:v>39507</c:v>
                </c:pt>
                <c:pt idx="36">
                  <c:v>39538</c:v>
                </c:pt>
                <c:pt idx="37">
                  <c:v>39568</c:v>
                </c:pt>
                <c:pt idx="38">
                  <c:v>39598</c:v>
                </c:pt>
                <c:pt idx="39">
                  <c:v>39629</c:v>
                </c:pt>
                <c:pt idx="40">
                  <c:v>39660</c:v>
                </c:pt>
                <c:pt idx="41">
                  <c:v>39688</c:v>
                </c:pt>
                <c:pt idx="42">
                  <c:v>39721</c:v>
                </c:pt>
                <c:pt idx="43">
                  <c:v>39752</c:v>
                </c:pt>
                <c:pt idx="44">
                  <c:v>39780</c:v>
                </c:pt>
                <c:pt idx="45">
                  <c:v>39813</c:v>
                </c:pt>
                <c:pt idx="46">
                  <c:v>39843</c:v>
                </c:pt>
                <c:pt idx="47">
                  <c:v>39871</c:v>
                </c:pt>
                <c:pt idx="48">
                  <c:v>39903</c:v>
                </c:pt>
                <c:pt idx="49">
                  <c:v>39933</c:v>
                </c:pt>
                <c:pt idx="50">
                  <c:v>39962</c:v>
                </c:pt>
                <c:pt idx="51">
                  <c:v>39994</c:v>
                </c:pt>
                <c:pt idx="52">
                  <c:v>40025</c:v>
                </c:pt>
                <c:pt idx="53">
                  <c:v>40056</c:v>
                </c:pt>
                <c:pt idx="54">
                  <c:v>40086</c:v>
                </c:pt>
                <c:pt idx="55">
                  <c:v>40116</c:v>
                </c:pt>
                <c:pt idx="56">
                  <c:v>40147</c:v>
                </c:pt>
                <c:pt idx="57">
                  <c:v>40178</c:v>
                </c:pt>
                <c:pt idx="58">
                  <c:v>40207</c:v>
                </c:pt>
                <c:pt idx="59">
                  <c:v>40235</c:v>
                </c:pt>
                <c:pt idx="60">
                  <c:v>40268</c:v>
                </c:pt>
                <c:pt idx="61">
                  <c:v>40298</c:v>
                </c:pt>
                <c:pt idx="62">
                  <c:v>40329</c:v>
                </c:pt>
                <c:pt idx="63">
                  <c:v>40359</c:v>
                </c:pt>
                <c:pt idx="64">
                  <c:v>40389</c:v>
                </c:pt>
                <c:pt idx="65">
                  <c:v>40421</c:v>
                </c:pt>
                <c:pt idx="66">
                  <c:v>40451</c:v>
                </c:pt>
                <c:pt idx="67">
                  <c:v>40480</c:v>
                </c:pt>
                <c:pt idx="68">
                  <c:v>40512</c:v>
                </c:pt>
                <c:pt idx="69">
                  <c:v>40543</c:v>
                </c:pt>
                <c:pt idx="70">
                  <c:v>40574</c:v>
                </c:pt>
                <c:pt idx="71">
                  <c:v>40602</c:v>
                </c:pt>
                <c:pt idx="72">
                  <c:v>40633</c:v>
                </c:pt>
                <c:pt idx="73">
                  <c:v>40663</c:v>
                </c:pt>
                <c:pt idx="74">
                  <c:v>40694</c:v>
                </c:pt>
                <c:pt idx="75">
                  <c:v>40724</c:v>
                </c:pt>
                <c:pt idx="76">
                  <c:v>40755</c:v>
                </c:pt>
                <c:pt idx="77">
                  <c:v>40786</c:v>
                </c:pt>
                <c:pt idx="78">
                  <c:v>40816</c:v>
                </c:pt>
                <c:pt idx="79">
                  <c:v>40847</c:v>
                </c:pt>
                <c:pt idx="80">
                  <c:v>40877</c:v>
                </c:pt>
                <c:pt idx="81">
                  <c:v>40908</c:v>
                </c:pt>
                <c:pt idx="82">
                  <c:v>40939</c:v>
                </c:pt>
                <c:pt idx="83">
                  <c:v>40968</c:v>
                </c:pt>
                <c:pt idx="84">
                  <c:v>40999</c:v>
                </c:pt>
                <c:pt idx="85">
                  <c:v>41029</c:v>
                </c:pt>
                <c:pt idx="86">
                  <c:v>41060</c:v>
                </c:pt>
                <c:pt idx="87">
                  <c:v>41089</c:v>
                </c:pt>
                <c:pt idx="88">
                  <c:v>41121</c:v>
                </c:pt>
                <c:pt idx="89">
                  <c:v>41152</c:v>
                </c:pt>
                <c:pt idx="90">
                  <c:v>41180</c:v>
                </c:pt>
                <c:pt idx="91">
                  <c:v>41213</c:v>
                </c:pt>
                <c:pt idx="92">
                  <c:v>41243</c:v>
                </c:pt>
                <c:pt idx="93">
                  <c:v>41274</c:v>
                </c:pt>
                <c:pt idx="94">
                  <c:v>41305</c:v>
                </c:pt>
                <c:pt idx="95">
                  <c:v>41333</c:v>
                </c:pt>
                <c:pt idx="96">
                  <c:v>41362</c:v>
                </c:pt>
                <c:pt idx="97">
                  <c:v>41394</c:v>
                </c:pt>
                <c:pt idx="98">
                  <c:v>41425</c:v>
                </c:pt>
                <c:pt idx="99">
                  <c:v>41453</c:v>
                </c:pt>
                <c:pt idx="100">
                  <c:v>41486</c:v>
                </c:pt>
                <c:pt idx="101">
                  <c:v>41516</c:v>
                </c:pt>
                <c:pt idx="102">
                  <c:v>41547</c:v>
                </c:pt>
                <c:pt idx="103">
                  <c:v>41578</c:v>
                </c:pt>
                <c:pt idx="104">
                  <c:v>41607</c:v>
                </c:pt>
                <c:pt idx="105">
                  <c:v>41639</c:v>
                </c:pt>
                <c:pt idx="106">
                  <c:v>41670</c:v>
                </c:pt>
                <c:pt idx="107">
                  <c:v>41698</c:v>
                </c:pt>
                <c:pt idx="108">
                  <c:v>41729</c:v>
                </c:pt>
                <c:pt idx="109">
                  <c:v>41759</c:v>
                </c:pt>
                <c:pt idx="110">
                  <c:v>41789</c:v>
                </c:pt>
                <c:pt idx="111">
                  <c:v>41820</c:v>
                </c:pt>
                <c:pt idx="112">
                  <c:v>41851</c:v>
                </c:pt>
                <c:pt idx="113">
                  <c:v>41880</c:v>
                </c:pt>
                <c:pt idx="114">
                  <c:v>41912</c:v>
                </c:pt>
                <c:pt idx="115">
                  <c:v>41943</c:v>
                </c:pt>
                <c:pt idx="116">
                  <c:v>41971</c:v>
                </c:pt>
                <c:pt idx="117">
                  <c:v>42004</c:v>
                </c:pt>
                <c:pt idx="118">
                  <c:v>42034</c:v>
                </c:pt>
                <c:pt idx="119">
                  <c:v>42062</c:v>
                </c:pt>
                <c:pt idx="120">
                  <c:v>42094</c:v>
                </c:pt>
                <c:pt idx="121">
                  <c:v>42124</c:v>
                </c:pt>
                <c:pt idx="122">
                  <c:v>42153</c:v>
                </c:pt>
                <c:pt idx="123">
                  <c:v>42185</c:v>
                </c:pt>
                <c:pt idx="124">
                  <c:v>42216</c:v>
                </c:pt>
                <c:pt idx="125">
                  <c:v>42247</c:v>
                </c:pt>
                <c:pt idx="126">
                  <c:v>42277</c:v>
                </c:pt>
                <c:pt idx="127">
                  <c:v>42307</c:v>
                </c:pt>
                <c:pt idx="128">
                  <c:v>42338</c:v>
                </c:pt>
                <c:pt idx="129">
                  <c:v>42369</c:v>
                </c:pt>
                <c:pt idx="130">
                  <c:v>42398</c:v>
                </c:pt>
                <c:pt idx="131">
                  <c:v>42429</c:v>
                </c:pt>
                <c:pt idx="132">
                  <c:v>42460</c:v>
                </c:pt>
                <c:pt idx="133">
                  <c:v>42489</c:v>
                </c:pt>
                <c:pt idx="134">
                  <c:v>42521</c:v>
                </c:pt>
                <c:pt idx="135">
                  <c:v>42551</c:v>
                </c:pt>
                <c:pt idx="136">
                  <c:v>42580</c:v>
                </c:pt>
                <c:pt idx="137">
                  <c:v>42613</c:v>
                </c:pt>
                <c:pt idx="138">
                  <c:v>42643</c:v>
                </c:pt>
                <c:pt idx="139">
                  <c:v>42674</c:v>
                </c:pt>
                <c:pt idx="140">
                  <c:v>42704</c:v>
                </c:pt>
                <c:pt idx="141">
                  <c:v>42734</c:v>
                </c:pt>
                <c:pt idx="142">
                  <c:v>42766</c:v>
                </c:pt>
                <c:pt idx="143">
                  <c:v>42794</c:v>
                </c:pt>
                <c:pt idx="144">
                  <c:v>42825</c:v>
                </c:pt>
                <c:pt idx="145">
                  <c:v>42853</c:v>
                </c:pt>
                <c:pt idx="146">
                  <c:v>42886</c:v>
                </c:pt>
                <c:pt idx="147">
                  <c:v>42916</c:v>
                </c:pt>
                <c:pt idx="148">
                  <c:v>42947</c:v>
                </c:pt>
                <c:pt idx="149">
                  <c:v>42978</c:v>
                </c:pt>
                <c:pt idx="150">
                  <c:v>43007</c:v>
                </c:pt>
                <c:pt idx="151">
                  <c:v>43039</c:v>
                </c:pt>
                <c:pt idx="152">
                  <c:v>43069</c:v>
                </c:pt>
                <c:pt idx="153">
                  <c:v>43098</c:v>
                </c:pt>
              </c:numCache>
            </c:numRef>
          </c:cat>
          <c:val>
            <c:numRef>
              <c:f>Hárok8!$H$2:$H$166</c:f>
              <c:numCache>
                <c:formatCode>General</c:formatCode>
                <c:ptCount val="16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1.3900000000000001</c:v>
                </c:pt>
                <c:pt idx="6">
                  <c:v>3.4833333333333334</c:v>
                </c:pt>
                <c:pt idx="7">
                  <c:v>4.7216666666666667</c:v>
                </c:pt>
                <c:pt idx="8">
                  <c:v>5.0149999999999997</c:v>
                </c:pt>
                <c:pt idx="9">
                  <c:v>5.34</c:v>
                </c:pt>
                <c:pt idx="10">
                  <c:v>5.8999999999999995</c:v>
                </c:pt>
                <c:pt idx="11">
                  <c:v>6.9616666666666678</c:v>
                </c:pt>
                <c:pt idx="12">
                  <c:v>6.7016666666666671</c:v>
                </c:pt>
                <c:pt idx="13">
                  <c:v>7.376666666666666</c:v>
                </c:pt>
                <c:pt idx="14">
                  <c:v>8.4266666666666676</c:v>
                </c:pt>
                <c:pt idx="15">
                  <c:v>8.3966666666666683</c:v>
                </c:pt>
                <c:pt idx="16">
                  <c:v>12.09</c:v>
                </c:pt>
                <c:pt idx="17">
                  <c:v>12.273333333333335</c:v>
                </c:pt>
                <c:pt idx="18">
                  <c:v>13.03</c:v>
                </c:pt>
                <c:pt idx="19">
                  <c:v>13.608333333333334</c:v>
                </c:pt>
                <c:pt idx="20">
                  <c:v>12.591666666666669</c:v>
                </c:pt>
                <c:pt idx="21">
                  <c:v>14.610000000000001</c:v>
                </c:pt>
                <c:pt idx="22">
                  <c:v>15.625</c:v>
                </c:pt>
                <c:pt idx="23">
                  <c:v>14.993333333333334</c:v>
                </c:pt>
                <c:pt idx="24">
                  <c:v>15.481666666666666</c:v>
                </c:pt>
                <c:pt idx="25">
                  <c:v>16.136666666666667</c:v>
                </c:pt>
                <c:pt idx="26">
                  <c:v>16.965</c:v>
                </c:pt>
                <c:pt idx="27">
                  <c:v>16.616666666666667</c:v>
                </c:pt>
                <c:pt idx="28">
                  <c:v>16.504999999999999</c:v>
                </c:pt>
                <c:pt idx="29">
                  <c:v>17.346666666666664</c:v>
                </c:pt>
                <c:pt idx="30">
                  <c:v>18.801666666666662</c:v>
                </c:pt>
                <c:pt idx="31">
                  <c:v>19.604999999999997</c:v>
                </c:pt>
                <c:pt idx="32">
                  <c:v>19.373333333333331</c:v>
                </c:pt>
                <c:pt idx="33">
                  <c:v>19.184999999999999</c:v>
                </c:pt>
                <c:pt idx="34">
                  <c:v>16.674999999999997</c:v>
                </c:pt>
                <c:pt idx="35">
                  <c:v>16.853333333333335</c:v>
                </c:pt>
                <c:pt idx="36">
                  <c:v>15.293333333333333</c:v>
                </c:pt>
                <c:pt idx="37">
                  <c:v>16.040000000000003</c:v>
                </c:pt>
                <c:pt idx="38">
                  <c:v>14.656666666666665</c:v>
                </c:pt>
                <c:pt idx="39">
                  <c:v>13.481666666666667</c:v>
                </c:pt>
                <c:pt idx="40">
                  <c:v>13.441666666666666</c:v>
                </c:pt>
                <c:pt idx="41">
                  <c:v>13.275</c:v>
                </c:pt>
                <c:pt idx="42">
                  <c:v>12.938333333333333</c:v>
                </c:pt>
                <c:pt idx="43">
                  <c:v>10.211666666666668</c:v>
                </c:pt>
                <c:pt idx="44">
                  <c:v>9.3050000000000015</c:v>
                </c:pt>
                <c:pt idx="45">
                  <c:v>8.66</c:v>
                </c:pt>
                <c:pt idx="46">
                  <c:v>9.4266666666666676</c:v>
                </c:pt>
                <c:pt idx="47">
                  <c:v>8.3650000000000002</c:v>
                </c:pt>
                <c:pt idx="48">
                  <c:v>8.3933333333333344</c:v>
                </c:pt>
                <c:pt idx="49">
                  <c:v>7.1050000000000004</c:v>
                </c:pt>
                <c:pt idx="50">
                  <c:v>5.2350000000000003</c:v>
                </c:pt>
                <c:pt idx="51">
                  <c:v>0.90166666666666673</c:v>
                </c:pt>
                <c:pt idx="52">
                  <c:v>0.27333333333333337</c:v>
                </c:pt>
                <c:pt idx="53">
                  <c:v>0.28166666666666668</c:v>
                </c:pt>
                <c:pt idx="54">
                  <c:v>0.27333333333333337</c:v>
                </c:pt>
                <c:pt idx="55">
                  <c:v>0.26166666666666666</c:v>
                </c:pt>
                <c:pt idx="56">
                  <c:v>0.17833333333333337</c:v>
                </c:pt>
                <c:pt idx="57">
                  <c:v>0.185</c:v>
                </c:pt>
                <c:pt idx="58">
                  <c:v>0.17166666666666666</c:v>
                </c:pt>
                <c:pt idx="59">
                  <c:v>0.15833333333333333</c:v>
                </c:pt>
                <c:pt idx="60">
                  <c:v>0.16333333333333333</c:v>
                </c:pt>
                <c:pt idx="61">
                  <c:v>0.05</c:v>
                </c:pt>
                <c:pt idx="62">
                  <c:v>4.8333333333333339E-2</c:v>
                </c:pt>
                <c:pt idx="63">
                  <c:v>4.8333333333333339E-2</c:v>
                </c:pt>
                <c:pt idx="64">
                  <c:v>4.6666666666666669E-2</c:v>
                </c:pt>
                <c:pt idx="65">
                  <c:v>4.8333333333333325E-2</c:v>
                </c:pt>
                <c:pt idx="66">
                  <c:v>4.6666666666666669E-2</c:v>
                </c:pt>
                <c:pt idx="67">
                  <c:v>0.29333333333333328</c:v>
                </c:pt>
                <c:pt idx="68">
                  <c:v>0.25166666666666665</c:v>
                </c:pt>
                <c:pt idx="69">
                  <c:v>0.16833333333333333</c:v>
                </c:pt>
                <c:pt idx="70">
                  <c:v>0.17</c:v>
                </c:pt>
                <c:pt idx="71">
                  <c:v>0.17166666666666666</c:v>
                </c:pt>
                <c:pt idx="72">
                  <c:v>8.3333333333333332E-3</c:v>
                </c:pt>
                <c:pt idx="73">
                  <c:v>8.3333333333333332E-3</c:v>
                </c:pt>
                <c:pt idx="74">
                  <c:v>6.6666666666666671E-3</c:v>
                </c:pt>
                <c:pt idx="75">
                  <c:v>0.12166666666666667</c:v>
                </c:pt>
                <c:pt idx="76">
                  <c:v>0.11333333333333334</c:v>
                </c:pt>
                <c:pt idx="77">
                  <c:v>6.6666666666666671E-3</c:v>
                </c:pt>
                <c:pt idx="78">
                  <c:v>6.6666666666666671E-3</c:v>
                </c:pt>
                <c:pt idx="79">
                  <c:v>6.6666666666666671E-3</c:v>
                </c:pt>
                <c:pt idx="80">
                  <c:v>4.9999999999999992E-3</c:v>
                </c:pt>
                <c:pt idx="81">
                  <c:v>6.6666666666666671E-3</c:v>
                </c:pt>
                <c:pt idx="82">
                  <c:v>4.9999999999999992E-3</c:v>
                </c:pt>
                <c:pt idx="83">
                  <c:v>4.9999999999999992E-3</c:v>
                </c:pt>
                <c:pt idx="84">
                  <c:v>4.9999999999999992E-3</c:v>
                </c:pt>
                <c:pt idx="85">
                  <c:v>0.24833333333333335</c:v>
                </c:pt>
                <c:pt idx="86">
                  <c:v>0.69833333333333336</c:v>
                </c:pt>
                <c:pt idx="87">
                  <c:v>0.89</c:v>
                </c:pt>
                <c:pt idx="88">
                  <c:v>1.1883333333333335</c:v>
                </c:pt>
                <c:pt idx="89">
                  <c:v>1.8849999999999998</c:v>
                </c:pt>
                <c:pt idx="90">
                  <c:v>2.4666666666666668</c:v>
                </c:pt>
                <c:pt idx="91">
                  <c:v>2.7250000000000001</c:v>
                </c:pt>
                <c:pt idx="92">
                  <c:v>3.0349999999999997</c:v>
                </c:pt>
                <c:pt idx="93">
                  <c:v>2.8116666666666665</c:v>
                </c:pt>
                <c:pt idx="94">
                  <c:v>3.1033333333333331</c:v>
                </c:pt>
                <c:pt idx="95">
                  <c:v>3.6283333333333325</c:v>
                </c:pt>
                <c:pt idx="96">
                  <c:v>3.0333333333333332</c:v>
                </c:pt>
                <c:pt idx="97">
                  <c:v>27.666666666666668</c:v>
                </c:pt>
                <c:pt idx="98">
                  <c:v>30.283333333333335</c:v>
                </c:pt>
                <c:pt idx="99">
                  <c:v>31.518333333333331</c:v>
                </c:pt>
                <c:pt idx="100">
                  <c:v>39.028333333333336</c:v>
                </c:pt>
                <c:pt idx="101">
                  <c:v>39.248333333333335</c:v>
                </c:pt>
                <c:pt idx="102">
                  <c:v>40.341666666666669</c:v>
                </c:pt>
                <c:pt idx="103">
                  <c:v>42.338333333333331</c:v>
                </c:pt>
                <c:pt idx="104">
                  <c:v>43</c:v>
                </c:pt>
                <c:pt idx="105">
                  <c:v>43.33</c:v>
                </c:pt>
                <c:pt idx="106">
                  <c:v>44.22</c:v>
                </c:pt>
                <c:pt idx="107">
                  <c:v>45.645000000000003</c:v>
                </c:pt>
                <c:pt idx="108">
                  <c:v>46.18333333333333</c:v>
                </c:pt>
                <c:pt idx="109">
                  <c:v>46.771666666666675</c:v>
                </c:pt>
                <c:pt idx="110">
                  <c:v>44.828333333333333</c:v>
                </c:pt>
                <c:pt idx="111">
                  <c:v>45.120000000000005</c:v>
                </c:pt>
                <c:pt idx="112">
                  <c:v>48.904999999999994</c:v>
                </c:pt>
                <c:pt idx="113">
                  <c:v>50.210000000000008</c:v>
                </c:pt>
                <c:pt idx="114">
                  <c:v>52.935000000000002</c:v>
                </c:pt>
                <c:pt idx="115">
                  <c:v>50.916666666666664</c:v>
                </c:pt>
                <c:pt idx="116">
                  <c:v>52.854999999999997</c:v>
                </c:pt>
                <c:pt idx="117">
                  <c:v>52.126666666666665</c:v>
                </c:pt>
                <c:pt idx="118">
                  <c:v>55.143333333333331</c:v>
                </c:pt>
                <c:pt idx="119">
                  <c:v>52.953333333333333</c:v>
                </c:pt>
                <c:pt idx="120">
                  <c:v>55.623333333333328</c:v>
                </c:pt>
                <c:pt idx="121">
                  <c:v>51.513333333333335</c:v>
                </c:pt>
                <c:pt idx="122">
                  <c:v>58.924999999999997</c:v>
                </c:pt>
                <c:pt idx="123">
                  <c:v>52.936666666666667</c:v>
                </c:pt>
                <c:pt idx="124">
                  <c:v>58.45</c:v>
                </c:pt>
                <c:pt idx="125">
                  <c:v>57.013333333333328</c:v>
                </c:pt>
                <c:pt idx="126">
                  <c:v>55.658333333333331</c:v>
                </c:pt>
                <c:pt idx="127">
                  <c:v>57.184999999999995</c:v>
                </c:pt>
                <c:pt idx="128">
                  <c:v>57.671666666666674</c:v>
                </c:pt>
                <c:pt idx="129">
                  <c:v>58.353333333333332</c:v>
                </c:pt>
                <c:pt idx="130">
                  <c:v>51.866666666666674</c:v>
                </c:pt>
                <c:pt idx="131">
                  <c:v>48.599999999999994</c:v>
                </c:pt>
                <c:pt idx="132">
                  <c:v>56.8</c:v>
                </c:pt>
                <c:pt idx="133">
                  <c:v>56.033333333333331</c:v>
                </c:pt>
                <c:pt idx="134">
                  <c:v>55.466666666666661</c:v>
                </c:pt>
                <c:pt idx="135">
                  <c:v>57.881666666666668</c:v>
                </c:pt>
                <c:pt idx="136">
                  <c:v>58.796666666666674</c:v>
                </c:pt>
                <c:pt idx="137">
                  <c:v>57.213333333333324</c:v>
                </c:pt>
                <c:pt idx="138">
                  <c:v>57.646666666666654</c:v>
                </c:pt>
                <c:pt idx="139">
                  <c:v>57.793333333333329</c:v>
                </c:pt>
                <c:pt idx="140">
                  <c:v>64.235000000000014</c:v>
                </c:pt>
                <c:pt idx="141">
                  <c:v>64.77000000000001</c:v>
                </c:pt>
                <c:pt idx="142">
                  <c:v>64.168333333333337</c:v>
                </c:pt>
                <c:pt idx="143">
                  <c:v>64.924999999999997</c:v>
                </c:pt>
                <c:pt idx="144">
                  <c:v>65.506666666666675</c:v>
                </c:pt>
                <c:pt idx="145">
                  <c:v>65.11</c:v>
                </c:pt>
                <c:pt idx="146">
                  <c:v>64.724999999999994</c:v>
                </c:pt>
                <c:pt idx="147">
                  <c:v>64.328333333333333</c:v>
                </c:pt>
                <c:pt idx="148">
                  <c:v>64.423333333333332</c:v>
                </c:pt>
                <c:pt idx="149">
                  <c:v>64.866666666666674</c:v>
                </c:pt>
                <c:pt idx="150">
                  <c:v>64.803333333333342</c:v>
                </c:pt>
                <c:pt idx="151">
                  <c:v>65.586666666666673</c:v>
                </c:pt>
                <c:pt idx="152">
                  <c:v>65.039999999999992</c:v>
                </c:pt>
                <c:pt idx="153">
                  <c:v>65.698333333333338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Hárok8!$G$1</c:f>
              <c:strCache>
                <c:ptCount val="1"/>
                <c:pt idx="0">
                  <c:v>Zhodnotenie úspor (ľavá os)</c:v>
                </c:pt>
              </c:strCache>
            </c:strRef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Hárok8!$A$2:$A$166</c:f>
              <c:numCache>
                <c:formatCode>m/d/yyyy</c:formatCode>
                <c:ptCount val="165"/>
                <c:pt idx="0">
                  <c:v>38442</c:v>
                </c:pt>
                <c:pt idx="1">
                  <c:v>38471</c:v>
                </c:pt>
                <c:pt idx="2">
                  <c:v>38503</c:v>
                </c:pt>
                <c:pt idx="3">
                  <c:v>38533</c:v>
                </c:pt>
                <c:pt idx="4">
                  <c:v>38562</c:v>
                </c:pt>
                <c:pt idx="5">
                  <c:v>38595</c:v>
                </c:pt>
                <c:pt idx="6">
                  <c:v>38625</c:v>
                </c:pt>
                <c:pt idx="7">
                  <c:v>38656</c:v>
                </c:pt>
                <c:pt idx="8">
                  <c:v>38686</c:v>
                </c:pt>
                <c:pt idx="9">
                  <c:v>38716</c:v>
                </c:pt>
                <c:pt idx="10">
                  <c:v>38748</c:v>
                </c:pt>
                <c:pt idx="11">
                  <c:v>38776</c:v>
                </c:pt>
                <c:pt idx="12">
                  <c:v>38807</c:v>
                </c:pt>
                <c:pt idx="13">
                  <c:v>38835</c:v>
                </c:pt>
                <c:pt idx="14">
                  <c:v>38868</c:v>
                </c:pt>
                <c:pt idx="15">
                  <c:v>38898</c:v>
                </c:pt>
                <c:pt idx="16">
                  <c:v>38929</c:v>
                </c:pt>
                <c:pt idx="17">
                  <c:v>38960</c:v>
                </c:pt>
                <c:pt idx="18">
                  <c:v>38989</c:v>
                </c:pt>
                <c:pt idx="19">
                  <c:v>39021</c:v>
                </c:pt>
                <c:pt idx="20">
                  <c:v>39051</c:v>
                </c:pt>
                <c:pt idx="21">
                  <c:v>39080</c:v>
                </c:pt>
                <c:pt idx="22">
                  <c:v>39113</c:v>
                </c:pt>
                <c:pt idx="23">
                  <c:v>39141</c:v>
                </c:pt>
                <c:pt idx="24">
                  <c:v>39171</c:v>
                </c:pt>
                <c:pt idx="25">
                  <c:v>39202</c:v>
                </c:pt>
                <c:pt idx="26">
                  <c:v>39233</c:v>
                </c:pt>
                <c:pt idx="27">
                  <c:v>39262</c:v>
                </c:pt>
                <c:pt idx="28">
                  <c:v>39294</c:v>
                </c:pt>
                <c:pt idx="29">
                  <c:v>39325</c:v>
                </c:pt>
                <c:pt idx="30">
                  <c:v>39353</c:v>
                </c:pt>
                <c:pt idx="31">
                  <c:v>39386</c:v>
                </c:pt>
                <c:pt idx="32">
                  <c:v>39416</c:v>
                </c:pt>
                <c:pt idx="33">
                  <c:v>39447</c:v>
                </c:pt>
                <c:pt idx="34">
                  <c:v>39478</c:v>
                </c:pt>
                <c:pt idx="35">
                  <c:v>39507</c:v>
                </c:pt>
                <c:pt idx="36">
                  <c:v>39538</c:v>
                </c:pt>
                <c:pt idx="37">
                  <c:v>39568</c:v>
                </c:pt>
                <c:pt idx="38">
                  <c:v>39598</c:v>
                </c:pt>
                <c:pt idx="39">
                  <c:v>39629</c:v>
                </c:pt>
                <c:pt idx="40">
                  <c:v>39660</c:v>
                </c:pt>
                <c:pt idx="41">
                  <c:v>39688</c:v>
                </c:pt>
                <c:pt idx="42">
                  <c:v>39721</c:v>
                </c:pt>
                <c:pt idx="43">
                  <c:v>39752</c:v>
                </c:pt>
                <c:pt idx="44">
                  <c:v>39780</c:v>
                </c:pt>
                <c:pt idx="45">
                  <c:v>39813</c:v>
                </c:pt>
                <c:pt idx="46">
                  <c:v>39843</c:v>
                </c:pt>
                <c:pt idx="47">
                  <c:v>39871</c:v>
                </c:pt>
                <c:pt idx="48">
                  <c:v>39903</c:v>
                </c:pt>
                <c:pt idx="49">
                  <c:v>39933</c:v>
                </c:pt>
                <c:pt idx="50">
                  <c:v>39962</c:v>
                </c:pt>
                <c:pt idx="51">
                  <c:v>39994</c:v>
                </c:pt>
                <c:pt idx="52">
                  <c:v>40025</c:v>
                </c:pt>
                <c:pt idx="53">
                  <c:v>40056</c:v>
                </c:pt>
                <c:pt idx="54">
                  <c:v>40086</c:v>
                </c:pt>
                <c:pt idx="55">
                  <c:v>40116</c:v>
                </c:pt>
                <c:pt idx="56">
                  <c:v>40147</c:v>
                </c:pt>
                <c:pt idx="57">
                  <c:v>40178</c:v>
                </c:pt>
                <c:pt idx="58">
                  <c:v>40207</c:v>
                </c:pt>
                <c:pt idx="59">
                  <c:v>40235</c:v>
                </c:pt>
                <c:pt idx="60">
                  <c:v>40268</c:v>
                </c:pt>
                <c:pt idx="61">
                  <c:v>40298</c:v>
                </c:pt>
                <c:pt idx="62">
                  <c:v>40329</c:v>
                </c:pt>
                <c:pt idx="63">
                  <c:v>40359</c:v>
                </c:pt>
                <c:pt idx="64">
                  <c:v>40389</c:v>
                </c:pt>
                <c:pt idx="65">
                  <c:v>40421</c:v>
                </c:pt>
                <c:pt idx="66">
                  <c:v>40451</c:v>
                </c:pt>
                <c:pt idx="67">
                  <c:v>40480</c:v>
                </c:pt>
                <c:pt idx="68">
                  <c:v>40512</c:v>
                </c:pt>
                <c:pt idx="69">
                  <c:v>40543</c:v>
                </c:pt>
                <c:pt idx="70">
                  <c:v>40574</c:v>
                </c:pt>
                <c:pt idx="71">
                  <c:v>40602</c:v>
                </c:pt>
                <c:pt idx="72">
                  <c:v>40633</c:v>
                </c:pt>
                <c:pt idx="73">
                  <c:v>40663</c:v>
                </c:pt>
                <c:pt idx="74">
                  <c:v>40694</c:v>
                </c:pt>
                <c:pt idx="75">
                  <c:v>40724</c:v>
                </c:pt>
                <c:pt idx="76">
                  <c:v>40755</c:v>
                </c:pt>
                <c:pt idx="77">
                  <c:v>40786</c:v>
                </c:pt>
                <c:pt idx="78">
                  <c:v>40816</c:v>
                </c:pt>
                <c:pt idx="79">
                  <c:v>40847</c:v>
                </c:pt>
                <c:pt idx="80">
                  <c:v>40877</c:v>
                </c:pt>
                <c:pt idx="81">
                  <c:v>40908</c:v>
                </c:pt>
                <c:pt idx="82">
                  <c:v>40939</c:v>
                </c:pt>
                <c:pt idx="83">
                  <c:v>40968</c:v>
                </c:pt>
                <c:pt idx="84">
                  <c:v>40999</c:v>
                </c:pt>
                <c:pt idx="85">
                  <c:v>41029</c:v>
                </c:pt>
                <c:pt idx="86">
                  <c:v>41060</c:v>
                </c:pt>
                <c:pt idx="87">
                  <c:v>41089</c:v>
                </c:pt>
                <c:pt idx="88">
                  <c:v>41121</c:v>
                </c:pt>
                <c:pt idx="89">
                  <c:v>41152</c:v>
                </c:pt>
                <c:pt idx="90">
                  <c:v>41180</c:v>
                </c:pt>
                <c:pt idx="91">
                  <c:v>41213</c:v>
                </c:pt>
                <c:pt idx="92">
                  <c:v>41243</c:v>
                </c:pt>
                <c:pt idx="93">
                  <c:v>41274</c:v>
                </c:pt>
                <c:pt idx="94">
                  <c:v>41305</c:v>
                </c:pt>
                <c:pt idx="95">
                  <c:v>41333</c:v>
                </c:pt>
                <c:pt idx="96">
                  <c:v>41362</c:v>
                </c:pt>
                <c:pt idx="97">
                  <c:v>41394</c:v>
                </c:pt>
                <c:pt idx="98">
                  <c:v>41425</c:v>
                </c:pt>
                <c:pt idx="99">
                  <c:v>41453</c:v>
                </c:pt>
                <c:pt idx="100">
                  <c:v>41486</c:v>
                </c:pt>
                <c:pt idx="101">
                  <c:v>41516</c:v>
                </c:pt>
                <c:pt idx="102">
                  <c:v>41547</c:v>
                </c:pt>
                <c:pt idx="103">
                  <c:v>41578</c:v>
                </c:pt>
                <c:pt idx="104">
                  <c:v>41607</c:v>
                </c:pt>
                <c:pt idx="105">
                  <c:v>41639</c:v>
                </c:pt>
                <c:pt idx="106">
                  <c:v>41670</c:v>
                </c:pt>
                <c:pt idx="107">
                  <c:v>41698</c:v>
                </c:pt>
                <c:pt idx="108">
                  <c:v>41729</c:v>
                </c:pt>
                <c:pt idx="109">
                  <c:v>41759</c:v>
                </c:pt>
                <c:pt idx="110">
                  <c:v>41789</c:v>
                </c:pt>
                <c:pt idx="111">
                  <c:v>41820</c:v>
                </c:pt>
                <c:pt idx="112">
                  <c:v>41851</c:v>
                </c:pt>
                <c:pt idx="113">
                  <c:v>41880</c:v>
                </c:pt>
                <c:pt idx="114">
                  <c:v>41912</c:v>
                </c:pt>
                <c:pt idx="115">
                  <c:v>41943</c:v>
                </c:pt>
                <c:pt idx="116">
                  <c:v>41971</c:v>
                </c:pt>
                <c:pt idx="117">
                  <c:v>42004</c:v>
                </c:pt>
                <c:pt idx="118">
                  <c:v>42034</c:v>
                </c:pt>
                <c:pt idx="119">
                  <c:v>42062</c:v>
                </c:pt>
                <c:pt idx="120">
                  <c:v>42094</c:v>
                </c:pt>
                <c:pt idx="121">
                  <c:v>42124</c:v>
                </c:pt>
                <c:pt idx="122">
                  <c:v>42153</c:v>
                </c:pt>
                <c:pt idx="123">
                  <c:v>42185</c:v>
                </c:pt>
                <c:pt idx="124">
                  <c:v>42216</c:v>
                </c:pt>
                <c:pt idx="125">
                  <c:v>42247</c:v>
                </c:pt>
                <c:pt idx="126">
                  <c:v>42277</c:v>
                </c:pt>
                <c:pt idx="127">
                  <c:v>42307</c:v>
                </c:pt>
                <c:pt idx="128">
                  <c:v>42338</c:v>
                </c:pt>
                <c:pt idx="129">
                  <c:v>42369</c:v>
                </c:pt>
                <c:pt idx="130">
                  <c:v>42398</c:v>
                </c:pt>
                <c:pt idx="131">
                  <c:v>42429</c:v>
                </c:pt>
                <c:pt idx="132">
                  <c:v>42460</c:v>
                </c:pt>
                <c:pt idx="133">
                  <c:v>42489</c:v>
                </c:pt>
                <c:pt idx="134">
                  <c:v>42521</c:v>
                </c:pt>
                <c:pt idx="135">
                  <c:v>42551</c:v>
                </c:pt>
                <c:pt idx="136">
                  <c:v>42580</c:v>
                </c:pt>
                <c:pt idx="137">
                  <c:v>42613</c:v>
                </c:pt>
                <c:pt idx="138">
                  <c:v>42643</c:v>
                </c:pt>
                <c:pt idx="139">
                  <c:v>42674</c:v>
                </c:pt>
                <c:pt idx="140">
                  <c:v>42704</c:v>
                </c:pt>
                <c:pt idx="141">
                  <c:v>42734</c:v>
                </c:pt>
                <c:pt idx="142">
                  <c:v>42766</c:v>
                </c:pt>
                <c:pt idx="143">
                  <c:v>42794</c:v>
                </c:pt>
                <c:pt idx="144">
                  <c:v>42825</c:v>
                </c:pt>
                <c:pt idx="145">
                  <c:v>42853</c:v>
                </c:pt>
                <c:pt idx="146">
                  <c:v>42886</c:v>
                </c:pt>
                <c:pt idx="147">
                  <c:v>42916</c:v>
                </c:pt>
                <c:pt idx="148">
                  <c:v>42947</c:v>
                </c:pt>
                <c:pt idx="149">
                  <c:v>42978</c:v>
                </c:pt>
                <c:pt idx="150">
                  <c:v>43007</c:v>
                </c:pt>
                <c:pt idx="151">
                  <c:v>43039</c:v>
                </c:pt>
                <c:pt idx="152">
                  <c:v>43069</c:v>
                </c:pt>
                <c:pt idx="153">
                  <c:v>43098</c:v>
                </c:pt>
              </c:numCache>
            </c:numRef>
          </c:cat>
          <c:val>
            <c:numRef>
              <c:f>Hárok8!$G$2:$G$166</c:f>
              <c:numCache>
                <c:formatCode>General</c:formatCode>
                <c:ptCount val="165"/>
                <c:pt idx="0">
                  <c:v>0</c:v>
                </c:pt>
                <c:pt idx="1">
                  <c:v>0.33136371118047681</c:v>
                </c:pt>
                <c:pt idx="2">
                  <c:v>0.77703287146737576</c:v>
                </c:pt>
                <c:pt idx="3">
                  <c:v>1.1675141712959247</c:v>
                </c:pt>
                <c:pt idx="4">
                  <c:v>1.6148963925082027</c:v>
                </c:pt>
                <c:pt idx="5">
                  <c:v>2.1400433261858032</c:v>
                </c:pt>
                <c:pt idx="6">
                  <c:v>2.6094587243870926</c:v>
                </c:pt>
                <c:pt idx="7">
                  <c:v>2.4910633056828502</c:v>
                </c:pt>
                <c:pt idx="8">
                  <c:v>2.8690438771471261</c:v>
                </c:pt>
                <c:pt idx="9">
                  <c:v>3.4715034100329945</c:v>
                </c:pt>
                <c:pt idx="10">
                  <c:v>3.9769101410038976</c:v>
                </c:pt>
                <c:pt idx="11">
                  <c:v>4.2683527912255936</c:v>
                </c:pt>
                <c:pt idx="12">
                  <c:v>4.5679486681891701</c:v>
                </c:pt>
                <c:pt idx="13">
                  <c:v>4.8527928097012785</c:v>
                </c:pt>
                <c:pt idx="14">
                  <c:v>4.3752451683556348</c:v>
                </c:pt>
                <c:pt idx="15">
                  <c:v>4.7007619833022929</c:v>
                </c:pt>
                <c:pt idx="16">
                  <c:v>5.3455385709003211</c:v>
                </c:pt>
                <c:pt idx="17">
                  <c:v>5.8109555612651409</c:v>
                </c:pt>
                <c:pt idx="18">
                  <c:v>6.2782954485292919</c:v>
                </c:pt>
                <c:pt idx="19">
                  <c:v>7.0242224350112625</c:v>
                </c:pt>
                <c:pt idx="20">
                  <c:v>7.3654047378088006</c:v>
                </c:pt>
                <c:pt idx="21">
                  <c:v>8.1847126967937491</c:v>
                </c:pt>
                <c:pt idx="22">
                  <c:v>8.8486724558552119</c:v>
                </c:pt>
                <c:pt idx="23">
                  <c:v>8.6779391822175747</c:v>
                </c:pt>
                <c:pt idx="24">
                  <c:v>9.4407430096534526</c:v>
                </c:pt>
                <c:pt idx="25">
                  <c:v>10.623752901505323</c:v>
                </c:pt>
                <c:pt idx="26">
                  <c:v>11.612289010660358</c:v>
                </c:pt>
                <c:pt idx="27">
                  <c:v>11.855714595117895</c:v>
                </c:pt>
                <c:pt idx="28">
                  <c:v>11.052524237240856</c:v>
                </c:pt>
                <c:pt idx="29">
                  <c:v>10.891775525484505</c:v>
                </c:pt>
                <c:pt idx="30">
                  <c:v>11.72053199870453</c:v>
                </c:pt>
                <c:pt idx="31">
                  <c:v>12.523562115173448</c:v>
                </c:pt>
                <c:pt idx="32">
                  <c:v>11.682158028407375</c:v>
                </c:pt>
                <c:pt idx="33">
                  <c:v>11.979384624070267</c:v>
                </c:pt>
                <c:pt idx="34">
                  <c:v>9.5543998657557694</c:v>
                </c:pt>
                <c:pt idx="35">
                  <c:v>9.3642659573100584</c:v>
                </c:pt>
                <c:pt idx="36">
                  <c:v>8.9743912832915829</c:v>
                </c:pt>
                <c:pt idx="37">
                  <c:v>10.14057392875487</c:v>
                </c:pt>
                <c:pt idx="38">
                  <c:v>10.355386912595833</c:v>
                </c:pt>
                <c:pt idx="39">
                  <c:v>8.8360172149379856</c:v>
                </c:pt>
                <c:pt idx="40">
                  <c:v>9.5621048095811503</c:v>
                </c:pt>
                <c:pt idx="41">
                  <c:v>9.8000039806215753</c:v>
                </c:pt>
                <c:pt idx="42">
                  <c:v>7.0461297104150278</c:v>
                </c:pt>
                <c:pt idx="43">
                  <c:v>3.398910288344692</c:v>
                </c:pt>
                <c:pt idx="44">
                  <c:v>2.697726859813554</c:v>
                </c:pt>
                <c:pt idx="45">
                  <c:v>3.1571367125364791</c:v>
                </c:pt>
                <c:pt idx="46">
                  <c:v>2.8024413393740177</c:v>
                </c:pt>
                <c:pt idx="47">
                  <c:v>2.0262993381929384</c:v>
                </c:pt>
                <c:pt idx="48">
                  <c:v>2.8049498784857851</c:v>
                </c:pt>
                <c:pt idx="49">
                  <c:v>3.5374432991221116</c:v>
                </c:pt>
                <c:pt idx="50">
                  <c:v>3.6834402754270412</c:v>
                </c:pt>
                <c:pt idx="51">
                  <c:v>3.385927536771316</c:v>
                </c:pt>
                <c:pt idx="52">
                  <c:v>3.3583336065418523</c:v>
                </c:pt>
                <c:pt idx="53">
                  <c:v>3.5876140813574819</c:v>
                </c:pt>
                <c:pt idx="54">
                  <c:v>3.7837818398977596</c:v>
                </c:pt>
                <c:pt idx="55">
                  <c:v>3.9187412441108682</c:v>
                </c:pt>
                <c:pt idx="56">
                  <c:v>4.0421613684098467</c:v>
                </c:pt>
                <c:pt idx="57">
                  <c:v>4.1259465747429225</c:v>
                </c:pt>
                <c:pt idx="58">
                  <c:v>4.242844497351328</c:v>
                </c:pt>
                <c:pt idx="59">
                  <c:v>4.4259678525103929</c:v>
                </c:pt>
                <c:pt idx="60">
                  <c:v>4.5915314338870861</c:v>
                </c:pt>
                <c:pt idx="61">
                  <c:v>4.5930365573541465</c:v>
                </c:pt>
                <c:pt idx="62">
                  <c:v>4.6933781218248649</c:v>
                </c:pt>
                <c:pt idx="63">
                  <c:v>4.7726479577567371</c:v>
                </c:pt>
                <c:pt idx="64">
                  <c:v>4.8689758596486277</c:v>
                </c:pt>
                <c:pt idx="65">
                  <c:v>5.0450753052947883</c:v>
                </c:pt>
                <c:pt idx="66">
                  <c:v>5.1263519725160522</c:v>
                </c:pt>
                <c:pt idx="67">
                  <c:v>5.2176627961844302</c:v>
                </c:pt>
                <c:pt idx="68">
                  <c:v>5.3180043606551486</c:v>
                </c:pt>
                <c:pt idx="69">
                  <c:v>5.4800559872753674</c:v>
                </c:pt>
                <c:pt idx="70">
                  <c:v>5.5688582718319557</c:v>
                </c:pt>
                <c:pt idx="71">
                  <c:v>5.7053227995121691</c:v>
                </c:pt>
                <c:pt idx="72">
                  <c:v>5.7926199606017192</c:v>
                </c:pt>
                <c:pt idx="73">
                  <c:v>5.9175452083677582</c:v>
                </c:pt>
                <c:pt idx="74">
                  <c:v>6.1006685635268676</c:v>
                </c:pt>
                <c:pt idx="75">
                  <c:v>6.246665539831775</c:v>
                </c:pt>
                <c:pt idx="76">
                  <c:v>6.4327991419250052</c:v>
                </c:pt>
                <c:pt idx="77">
                  <c:v>6.6349873943335025</c:v>
                </c:pt>
                <c:pt idx="78">
                  <c:v>6.7624211812113533</c:v>
                </c:pt>
                <c:pt idx="79">
                  <c:v>6.9319984251668965</c:v>
                </c:pt>
                <c:pt idx="80">
                  <c:v>6.8542337127020847</c:v>
                </c:pt>
                <c:pt idx="81">
                  <c:v>6.9881897012705085</c:v>
                </c:pt>
                <c:pt idx="82">
                  <c:v>7.273661452189728</c:v>
                </c:pt>
                <c:pt idx="83">
                  <c:v>7.6539559815337777</c:v>
                </c:pt>
                <c:pt idx="84">
                  <c:v>8.0608410254626062</c:v>
                </c:pt>
                <c:pt idx="85">
                  <c:v>8.4095279619983643</c:v>
                </c:pt>
                <c:pt idx="86">
                  <c:v>8.6026854736045433</c:v>
                </c:pt>
                <c:pt idx="87">
                  <c:v>8.7261055979035227</c:v>
                </c:pt>
                <c:pt idx="88">
                  <c:v>9.2102536464747864</c:v>
                </c:pt>
                <c:pt idx="89">
                  <c:v>9.4340153352445064</c:v>
                </c:pt>
                <c:pt idx="90">
                  <c:v>9.6522582379683151</c:v>
                </c:pt>
                <c:pt idx="91">
                  <c:v>9.9522795157357855</c:v>
                </c:pt>
                <c:pt idx="92">
                  <c:v>10.361673098776381</c:v>
                </c:pt>
                <c:pt idx="93">
                  <c:v>10.60600480826257</c:v>
                </c:pt>
                <c:pt idx="94">
                  <c:v>10.436427564307049</c:v>
                </c:pt>
                <c:pt idx="95">
                  <c:v>10.819732340585219</c:v>
                </c:pt>
                <c:pt idx="96">
                  <c:v>11.097176766346784</c:v>
                </c:pt>
                <c:pt idx="97">
                  <c:v>11.847229960765482</c:v>
                </c:pt>
                <c:pt idx="98">
                  <c:v>12.085039468561099</c:v>
                </c:pt>
                <c:pt idx="99">
                  <c:v>9.9763614912087526</c:v>
                </c:pt>
                <c:pt idx="100">
                  <c:v>11.503560102453259</c:v>
                </c:pt>
                <c:pt idx="101">
                  <c:v>10.743974459409822</c:v>
                </c:pt>
                <c:pt idx="102">
                  <c:v>12.140227329020048</c:v>
                </c:pt>
                <c:pt idx="103">
                  <c:v>14.295062426028981</c:v>
                </c:pt>
                <c:pt idx="104">
                  <c:v>14.932231360418102</c:v>
                </c:pt>
                <c:pt idx="105">
                  <c:v>14.795265124915534</c:v>
                </c:pt>
                <c:pt idx="106">
                  <c:v>14.180673042532321</c:v>
                </c:pt>
                <c:pt idx="107">
                  <c:v>16.215599969998706</c:v>
                </c:pt>
                <c:pt idx="108">
                  <c:v>16.524651988568561</c:v>
                </c:pt>
                <c:pt idx="109">
                  <c:v>16.874844048571426</c:v>
                </c:pt>
                <c:pt idx="110">
                  <c:v>18.92582562635312</c:v>
                </c:pt>
                <c:pt idx="111">
                  <c:v>19.662332709568275</c:v>
                </c:pt>
                <c:pt idx="112">
                  <c:v>19.755148656703714</c:v>
                </c:pt>
                <c:pt idx="113">
                  <c:v>22.063506347352835</c:v>
                </c:pt>
                <c:pt idx="114">
                  <c:v>23.083478350197794</c:v>
                </c:pt>
                <c:pt idx="115">
                  <c:v>23.677500411864514</c:v>
                </c:pt>
                <c:pt idx="116">
                  <c:v>25.254869805344391</c:v>
                </c:pt>
                <c:pt idx="117">
                  <c:v>25.457559765575244</c:v>
                </c:pt>
                <c:pt idx="118">
                  <c:v>29.56102804460572</c:v>
                </c:pt>
                <c:pt idx="119">
                  <c:v>33.806479637362294</c:v>
                </c:pt>
                <c:pt idx="120">
                  <c:v>36.108315126320846</c:v>
                </c:pt>
                <c:pt idx="121">
                  <c:v>34.884649747600285</c:v>
                </c:pt>
                <c:pt idx="122">
                  <c:v>35.466630821530522</c:v>
                </c:pt>
                <c:pt idx="123">
                  <c:v>31.122844495592638</c:v>
                </c:pt>
                <c:pt idx="124">
                  <c:v>33.613322125756142</c:v>
                </c:pt>
                <c:pt idx="125">
                  <c:v>26.904986833065525</c:v>
                </c:pt>
                <c:pt idx="126">
                  <c:v>23.964978994073149</c:v>
                </c:pt>
                <c:pt idx="127">
                  <c:v>30.471627742177599</c:v>
                </c:pt>
                <c:pt idx="128">
                  <c:v>32.976654899189349</c:v>
                </c:pt>
                <c:pt idx="129">
                  <c:v>28.983562341076663</c:v>
                </c:pt>
                <c:pt idx="130">
                  <c:v>24.252959284104115</c:v>
                </c:pt>
                <c:pt idx="131">
                  <c:v>23.295700759053382</c:v>
                </c:pt>
                <c:pt idx="132">
                  <c:v>25.096831841302979</c:v>
                </c:pt>
                <c:pt idx="133">
                  <c:v>25.212726348266656</c:v>
                </c:pt>
                <c:pt idx="134">
                  <c:v>27.206513234300054</c:v>
                </c:pt>
                <c:pt idx="135">
                  <c:v>26.644098765441605</c:v>
                </c:pt>
                <c:pt idx="136">
                  <c:v>30.340682000543275</c:v>
                </c:pt>
                <c:pt idx="137">
                  <c:v>30.683348443210832</c:v>
                </c:pt>
                <c:pt idx="138">
                  <c:v>30.677829657164946</c:v>
                </c:pt>
                <c:pt idx="139">
                  <c:v>31.064144680377261</c:v>
                </c:pt>
                <c:pt idx="140">
                  <c:v>33.316311094922746</c:v>
                </c:pt>
                <c:pt idx="141">
                  <c:v>36.357663914030567</c:v>
                </c:pt>
                <c:pt idx="142">
                  <c:v>36.132898809616144</c:v>
                </c:pt>
                <c:pt idx="143">
                  <c:v>39.955410708128561</c:v>
                </c:pt>
                <c:pt idx="144">
                  <c:v>40.892099212462838</c:v>
                </c:pt>
                <c:pt idx="145">
                  <c:v>41.010000550715972</c:v>
                </c:pt>
                <c:pt idx="146">
                  <c:v>40.650777749910773</c:v>
                </c:pt>
                <c:pt idx="147">
                  <c:v>39.140135496803929</c:v>
                </c:pt>
                <c:pt idx="148">
                  <c:v>39.124080846488617</c:v>
                </c:pt>
                <c:pt idx="149">
                  <c:v>39.154183315829826</c:v>
                </c:pt>
                <c:pt idx="150">
                  <c:v>41.759552037312318</c:v>
                </c:pt>
                <c:pt idx="151">
                  <c:v>44.991052121092132</c:v>
                </c:pt>
                <c:pt idx="152">
                  <c:v>44.372446376130092</c:v>
                </c:pt>
                <c:pt idx="153">
                  <c:v>44.976502594243904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2407192"/>
        <c:axId val="187832352"/>
      </c:lineChart>
      <c:dateAx>
        <c:axId val="27240719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k-SK"/>
          </a:p>
        </c:txPr>
        <c:crossAx val="187832352"/>
        <c:crosses val="autoZero"/>
        <c:auto val="1"/>
        <c:lblOffset val="100"/>
        <c:baseTimeUnit val="months"/>
      </c:dateAx>
      <c:valAx>
        <c:axId val="187832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sk-SK" dirty="0" smtClean="0"/>
                  <a:t>Percentá</a:t>
                </a:r>
                <a:endParaRPr lang="sk-S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sk-S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k-SK"/>
          </a:p>
        </c:txPr>
        <c:crossAx val="272407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5059071004689217E-2"/>
          <c:y val="0.21248553741134588"/>
          <c:w val="0.40664231752027552"/>
          <c:h val="0.1997092633461533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sk-SK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5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sk-SK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rgbClr val="2C9AD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sk-SK" sz="1600" b="1" dirty="0" smtClean="0">
                <a:solidFill>
                  <a:srgbClr val="2C9ADC"/>
                </a:solidFill>
              </a:rPr>
              <a:t>História investovania v akciových</a:t>
            </a:r>
            <a:r>
              <a:rPr lang="sk-SK" sz="1600" b="1" baseline="0" dirty="0" smtClean="0">
                <a:solidFill>
                  <a:srgbClr val="2C9ADC"/>
                </a:solidFill>
              </a:rPr>
              <a:t> fondoch</a:t>
            </a:r>
            <a:endParaRPr lang="sk-SK" sz="1600" b="1" dirty="0">
              <a:solidFill>
                <a:srgbClr val="2C9ADC"/>
              </a:solidFill>
            </a:endParaRPr>
          </a:p>
        </c:rich>
      </c:tx>
      <c:layout>
        <c:manualLayout>
          <c:xMode val="edge"/>
          <c:yMode val="edge"/>
          <c:x val="0.22737633449532865"/>
          <c:y val="2.28581644893915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rgbClr val="2C9ADC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sk-SK"/>
        </a:p>
      </c:txPr>
    </c:title>
    <c:autoTitleDeleted val="0"/>
    <c:plotArea>
      <c:layout>
        <c:manualLayout>
          <c:layoutTarget val="inner"/>
          <c:xMode val="edge"/>
          <c:yMode val="edge"/>
          <c:x val="7.178840715811452E-2"/>
          <c:y val="0.12819050630234391"/>
          <c:w val="0.85220616508109992"/>
          <c:h val="0.67126770224502341"/>
        </c:manualLayout>
      </c:layout>
      <c:barChart>
        <c:barDir val="col"/>
        <c:grouping val="clustered"/>
        <c:varyColors val="0"/>
        <c:ser>
          <c:idx val="0"/>
          <c:order val="1"/>
          <c:tx>
            <c:strRef>
              <c:f>Hárok8!$E$1</c:f>
              <c:strCache>
                <c:ptCount val="1"/>
                <c:pt idx="0">
                  <c:v>Majetok v akciových fondoch (ľavá os)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  <a:effectLst/>
          </c:spPr>
          <c:invertIfNegative val="0"/>
          <c:cat>
            <c:numRef>
              <c:f>Hárok8!$A$2:$A$166</c:f>
              <c:numCache>
                <c:formatCode>m/d/yyyy</c:formatCode>
                <c:ptCount val="165"/>
                <c:pt idx="0">
                  <c:v>38442</c:v>
                </c:pt>
                <c:pt idx="1">
                  <c:v>38471</c:v>
                </c:pt>
                <c:pt idx="2">
                  <c:v>38503</c:v>
                </c:pt>
                <c:pt idx="3">
                  <c:v>38533</c:v>
                </c:pt>
                <c:pt idx="4">
                  <c:v>38562</c:v>
                </c:pt>
                <c:pt idx="5">
                  <c:v>38595</c:v>
                </c:pt>
                <c:pt idx="6">
                  <c:v>38625</c:v>
                </c:pt>
                <c:pt idx="7">
                  <c:v>38656</c:v>
                </c:pt>
                <c:pt idx="8">
                  <c:v>38686</c:v>
                </c:pt>
                <c:pt idx="9">
                  <c:v>38716</c:v>
                </c:pt>
                <c:pt idx="10">
                  <c:v>38748</c:v>
                </c:pt>
                <c:pt idx="11">
                  <c:v>38776</c:v>
                </c:pt>
                <c:pt idx="12">
                  <c:v>38807</c:v>
                </c:pt>
                <c:pt idx="13">
                  <c:v>38835</c:v>
                </c:pt>
                <c:pt idx="14">
                  <c:v>38868</c:v>
                </c:pt>
                <c:pt idx="15">
                  <c:v>38898</c:v>
                </c:pt>
                <c:pt idx="16">
                  <c:v>38929</c:v>
                </c:pt>
                <c:pt idx="17">
                  <c:v>38960</c:v>
                </c:pt>
                <c:pt idx="18">
                  <c:v>38989</c:v>
                </c:pt>
                <c:pt idx="19">
                  <c:v>39021</c:v>
                </c:pt>
                <c:pt idx="20">
                  <c:v>39051</c:v>
                </c:pt>
                <c:pt idx="21">
                  <c:v>39080</c:v>
                </c:pt>
                <c:pt idx="22">
                  <c:v>39113</c:v>
                </c:pt>
                <c:pt idx="23">
                  <c:v>39141</c:v>
                </c:pt>
                <c:pt idx="24">
                  <c:v>39171</c:v>
                </c:pt>
                <c:pt idx="25">
                  <c:v>39202</c:v>
                </c:pt>
                <c:pt idx="26">
                  <c:v>39233</c:v>
                </c:pt>
                <c:pt idx="27">
                  <c:v>39262</c:v>
                </c:pt>
                <c:pt idx="28">
                  <c:v>39294</c:v>
                </c:pt>
                <c:pt idx="29">
                  <c:v>39325</c:v>
                </c:pt>
                <c:pt idx="30">
                  <c:v>39353</c:v>
                </c:pt>
                <c:pt idx="31">
                  <c:v>39386</c:v>
                </c:pt>
                <c:pt idx="32">
                  <c:v>39416</c:v>
                </c:pt>
                <c:pt idx="33">
                  <c:v>39447</c:v>
                </c:pt>
                <c:pt idx="34">
                  <c:v>39478</c:v>
                </c:pt>
                <c:pt idx="35">
                  <c:v>39507</c:v>
                </c:pt>
                <c:pt idx="36">
                  <c:v>39538</c:v>
                </c:pt>
                <c:pt idx="37">
                  <c:v>39568</c:v>
                </c:pt>
                <c:pt idx="38">
                  <c:v>39598</c:v>
                </c:pt>
                <c:pt idx="39">
                  <c:v>39629</c:v>
                </c:pt>
                <c:pt idx="40">
                  <c:v>39660</c:v>
                </c:pt>
                <c:pt idx="41">
                  <c:v>39688</c:v>
                </c:pt>
                <c:pt idx="42">
                  <c:v>39721</c:v>
                </c:pt>
                <c:pt idx="43">
                  <c:v>39752</c:v>
                </c:pt>
                <c:pt idx="44">
                  <c:v>39780</c:v>
                </c:pt>
                <c:pt idx="45">
                  <c:v>39813</c:v>
                </c:pt>
                <c:pt idx="46">
                  <c:v>39843</c:v>
                </c:pt>
                <c:pt idx="47">
                  <c:v>39871</c:v>
                </c:pt>
                <c:pt idx="48">
                  <c:v>39903</c:v>
                </c:pt>
                <c:pt idx="49">
                  <c:v>39933</c:v>
                </c:pt>
                <c:pt idx="50">
                  <c:v>39962</c:v>
                </c:pt>
                <c:pt idx="51">
                  <c:v>39994</c:v>
                </c:pt>
                <c:pt idx="52">
                  <c:v>40025</c:v>
                </c:pt>
                <c:pt idx="53">
                  <c:v>40056</c:v>
                </c:pt>
                <c:pt idx="54">
                  <c:v>40086</c:v>
                </c:pt>
                <c:pt idx="55">
                  <c:v>40116</c:v>
                </c:pt>
                <c:pt idx="56">
                  <c:v>40147</c:v>
                </c:pt>
                <c:pt idx="57">
                  <c:v>40178</c:v>
                </c:pt>
                <c:pt idx="58">
                  <c:v>40207</c:v>
                </c:pt>
                <c:pt idx="59">
                  <c:v>40235</c:v>
                </c:pt>
                <c:pt idx="60">
                  <c:v>40268</c:v>
                </c:pt>
                <c:pt idx="61">
                  <c:v>40298</c:v>
                </c:pt>
                <c:pt idx="62">
                  <c:v>40329</c:v>
                </c:pt>
                <c:pt idx="63">
                  <c:v>40359</c:v>
                </c:pt>
                <c:pt idx="64">
                  <c:v>40389</c:v>
                </c:pt>
                <c:pt idx="65">
                  <c:v>40421</c:v>
                </c:pt>
                <c:pt idx="66">
                  <c:v>40451</c:v>
                </c:pt>
                <c:pt idx="67">
                  <c:v>40480</c:v>
                </c:pt>
                <c:pt idx="68">
                  <c:v>40512</c:v>
                </c:pt>
                <c:pt idx="69">
                  <c:v>40543</c:v>
                </c:pt>
                <c:pt idx="70">
                  <c:v>40574</c:v>
                </c:pt>
                <c:pt idx="71">
                  <c:v>40602</c:v>
                </c:pt>
                <c:pt idx="72">
                  <c:v>40633</c:v>
                </c:pt>
                <c:pt idx="73">
                  <c:v>40663</c:v>
                </c:pt>
                <c:pt idx="74">
                  <c:v>40694</c:v>
                </c:pt>
                <c:pt idx="75">
                  <c:v>40724</c:v>
                </c:pt>
                <c:pt idx="76">
                  <c:v>40755</c:v>
                </c:pt>
                <c:pt idx="77">
                  <c:v>40786</c:v>
                </c:pt>
                <c:pt idx="78">
                  <c:v>40816</c:v>
                </c:pt>
                <c:pt idx="79">
                  <c:v>40847</c:v>
                </c:pt>
                <c:pt idx="80">
                  <c:v>40877</c:v>
                </c:pt>
                <c:pt idx="81">
                  <c:v>40908</c:v>
                </c:pt>
                <c:pt idx="82">
                  <c:v>40939</c:v>
                </c:pt>
                <c:pt idx="83">
                  <c:v>40968</c:v>
                </c:pt>
                <c:pt idx="84">
                  <c:v>40999</c:v>
                </c:pt>
                <c:pt idx="85">
                  <c:v>41029</c:v>
                </c:pt>
                <c:pt idx="86">
                  <c:v>41060</c:v>
                </c:pt>
                <c:pt idx="87">
                  <c:v>41089</c:v>
                </c:pt>
                <c:pt idx="88">
                  <c:v>41121</c:v>
                </c:pt>
                <c:pt idx="89">
                  <c:v>41152</c:v>
                </c:pt>
                <c:pt idx="90">
                  <c:v>41180</c:v>
                </c:pt>
                <c:pt idx="91">
                  <c:v>41213</c:v>
                </c:pt>
                <c:pt idx="92">
                  <c:v>41243</c:v>
                </c:pt>
                <c:pt idx="93">
                  <c:v>41274</c:v>
                </c:pt>
                <c:pt idx="94">
                  <c:v>41305</c:v>
                </c:pt>
                <c:pt idx="95">
                  <c:v>41333</c:v>
                </c:pt>
                <c:pt idx="96">
                  <c:v>41362</c:v>
                </c:pt>
                <c:pt idx="97">
                  <c:v>41394</c:v>
                </c:pt>
                <c:pt idx="98">
                  <c:v>41425</c:v>
                </c:pt>
                <c:pt idx="99">
                  <c:v>41453</c:v>
                </c:pt>
                <c:pt idx="100">
                  <c:v>41486</c:v>
                </c:pt>
                <c:pt idx="101">
                  <c:v>41516</c:v>
                </c:pt>
                <c:pt idx="102">
                  <c:v>41547</c:v>
                </c:pt>
                <c:pt idx="103">
                  <c:v>41578</c:v>
                </c:pt>
                <c:pt idx="104">
                  <c:v>41607</c:v>
                </c:pt>
                <c:pt idx="105">
                  <c:v>41639</c:v>
                </c:pt>
                <c:pt idx="106">
                  <c:v>41670</c:v>
                </c:pt>
                <c:pt idx="107">
                  <c:v>41698</c:v>
                </c:pt>
                <c:pt idx="108">
                  <c:v>41729</c:v>
                </c:pt>
                <c:pt idx="109">
                  <c:v>41759</c:v>
                </c:pt>
                <c:pt idx="110">
                  <c:v>41789</c:v>
                </c:pt>
                <c:pt idx="111">
                  <c:v>41820</c:v>
                </c:pt>
                <c:pt idx="112">
                  <c:v>41851</c:v>
                </c:pt>
                <c:pt idx="113">
                  <c:v>41880</c:v>
                </c:pt>
                <c:pt idx="114">
                  <c:v>41912</c:v>
                </c:pt>
                <c:pt idx="115">
                  <c:v>41943</c:v>
                </c:pt>
                <c:pt idx="116">
                  <c:v>41971</c:v>
                </c:pt>
                <c:pt idx="117">
                  <c:v>42004</c:v>
                </c:pt>
                <c:pt idx="118">
                  <c:v>42034</c:v>
                </c:pt>
                <c:pt idx="119">
                  <c:v>42062</c:v>
                </c:pt>
                <c:pt idx="120">
                  <c:v>42094</c:v>
                </c:pt>
                <c:pt idx="121">
                  <c:v>42124</c:v>
                </c:pt>
                <c:pt idx="122">
                  <c:v>42153</c:v>
                </c:pt>
                <c:pt idx="123">
                  <c:v>42185</c:v>
                </c:pt>
                <c:pt idx="124">
                  <c:v>42216</c:v>
                </c:pt>
                <c:pt idx="125">
                  <c:v>42247</c:v>
                </c:pt>
                <c:pt idx="126">
                  <c:v>42277</c:v>
                </c:pt>
                <c:pt idx="127">
                  <c:v>42307</c:v>
                </c:pt>
                <c:pt idx="128">
                  <c:v>42338</c:v>
                </c:pt>
                <c:pt idx="129">
                  <c:v>42369</c:v>
                </c:pt>
                <c:pt idx="130">
                  <c:v>42398</c:v>
                </c:pt>
                <c:pt idx="131">
                  <c:v>42429</c:v>
                </c:pt>
                <c:pt idx="132">
                  <c:v>42460</c:v>
                </c:pt>
                <c:pt idx="133">
                  <c:v>42489</c:v>
                </c:pt>
                <c:pt idx="134">
                  <c:v>42521</c:v>
                </c:pt>
                <c:pt idx="135">
                  <c:v>42551</c:v>
                </c:pt>
                <c:pt idx="136">
                  <c:v>42580</c:v>
                </c:pt>
                <c:pt idx="137">
                  <c:v>42613</c:v>
                </c:pt>
                <c:pt idx="138">
                  <c:v>42643</c:v>
                </c:pt>
                <c:pt idx="139">
                  <c:v>42674</c:v>
                </c:pt>
                <c:pt idx="140">
                  <c:v>42704</c:v>
                </c:pt>
                <c:pt idx="141">
                  <c:v>42734</c:v>
                </c:pt>
                <c:pt idx="142">
                  <c:v>42766</c:v>
                </c:pt>
                <c:pt idx="143">
                  <c:v>42794</c:v>
                </c:pt>
                <c:pt idx="144">
                  <c:v>42825</c:v>
                </c:pt>
                <c:pt idx="145">
                  <c:v>42853</c:v>
                </c:pt>
                <c:pt idx="146">
                  <c:v>42886</c:v>
                </c:pt>
                <c:pt idx="147">
                  <c:v>42916</c:v>
                </c:pt>
                <c:pt idx="148">
                  <c:v>42947</c:v>
                </c:pt>
                <c:pt idx="149">
                  <c:v>42978</c:v>
                </c:pt>
                <c:pt idx="150">
                  <c:v>43007</c:v>
                </c:pt>
                <c:pt idx="151">
                  <c:v>43039</c:v>
                </c:pt>
                <c:pt idx="152">
                  <c:v>43069</c:v>
                </c:pt>
                <c:pt idx="153">
                  <c:v>43098</c:v>
                </c:pt>
              </c:numCache>
            </c:numRef>
          </c:cat>
          <c:val>
            <c:numRef>
              <c:f>Hárok8!$E$2:$E$166</c:f>
              <c:numCache>
                <c:formatCode>General</c:formatCode>
                <c:ptCount val="165"/>
                <c:pt idx="0">
                  <c:v>5.5862685360099092E-5</c:v>
                </c:pt>
                <c:pt idx="1">
                  <c:v>4.4627126479084402E-3</c:v>
                </c:pt>
                <c:pt idx="2">
                  <c:v>1.4882869954429299E-2</c:v>
                </c:pt>
                <c:pt idx="3">
                  <c:v>3.2521338065002695E-2</c:v>
                </c:pt>
                <c:pt idx="4">
                  <c:v>5.1420600989350897E-2</c:v>
                </c:pt>
                <c:pt idx="5">
                  <c:v>7.1408865842193095E-2</c:v>
                </c:pt>
                <c:pt idx="6">
                  <c:v>9.807002661773799E-2</c:v>
                </c:pt>
                <c:pt idx="7">
                  <c:v>0.115866133381132</c:v>
                </c:pt>
                <c:pt idx="8">
                  <c:v>0.14045801932346799</c:v>
                </c:pt>
                <c:pt idx="9">
                  <c:v>0.17810435735982902</c:v>
                </c:pt>
                <c:pt idx="10">
                  <c:v>0.20897571566315401</c:v>
                </c:pt>
                <c:pt idx="11">
                  <c:v>0.228178071653727</c:v>
                </c:pt>
                <c:pt idx="12">
                  <c:v>0.27711974251068494</c:v>
                </c:pt>
                <c:pt idx="13">
                  <c:v>0.31128957748421798</c:v>
                </c:pt>
                <c:pt idx="14">
                  <c:v>0.33612263723093599</c:v>
                </c:pt>
                <c:pt idx="15">
                  <c:v>0.37300767620005904</c:v>
                </c:pt>
                <c:pt idx="16">
                  <c:v>0.40569961936962406</c:v>
                </c:pt>
                <c:pt idx="17">
                  <c:v>0.44584956968297301</c:v>
                </c:pt>
                <c:pt idx="18">
                  <c:v>0.46876536249523199</c:v>
                </c:pt>
                <c:pt idx="19">
                  <c:v>0.52119752748314796</c:v>
                </c:pt>
                <c:pt idx="20">
                  <c:v>0.56431736982275504</c:v>
                </c:pt>
                <c:pt idx="21">
                  <c:v>0.61091488305411801</c:v>
                </c:pt>
                <c:pt idx="22">
                  <c:v>0.65145682298421803</c:v>
                </c:pt>
                <c:pt idx="23">
                  <c:v>0.68762853809352698</c:v>
                </c:pt>
                <c:pt idx="24">
                  <c:v>0.73263109222247602</c:v>
                </c:pt>
                <c:pt idx="25">
                  <c:v>0.78251467665084007</c:v>
                </c:pt>
                <c:pt idx="26">
                  <c:v>0.83338104489655196</c:v>
                </c:pt>
                <c:pt idx="27">
                  <c:v>0.87252800136932906</c:v>
                </c:pt>
                <c:pt idx="28">
                  <c:v>0.90588167192567992</c:v>
                </c:pt>
                <c:pt idx="29">
                  <c:v>0.94293632634596003</c:v>
                </c:pt>
                <c:pt idx="30">
                  <c:v>0.99432011534752984</c:v>
                </c:pt>
                <c:pt idx="31">
                  <c:v>1.0421463370505</c:v>
                </c:pt>
                <c:pt idx="32">
                  <c:v>1.0590008504889299</c:v>
                </c:pt>
                <c:pt idx="33">
                  <c:v>1.1152609332305801</c:v>
                </c:pt>
                <c:pt idx="34">
                  <c:v>1.1375527561708199</c:v>
                </c:pt>
                <c:pt idx="35">
                  <c:v>1.1762811107211499</c:v>
                </c:pt>
                <c:pt idx="36">
                  <c:v>1.2160115650938101</c:v>
                </c:pt>
                <c:pt idx="37">
                  <c:v>1.2786793621407599</c:v>
                </c:pt>
                <c:pt idx="38">
                  <c:v>1.3187661672891102</c:v>
                </c:pt>
                <c:pt idx="39">
                  <c:v>1.3051514543688199</c:v>
                </c:pt>
                <c:pt idx="40">
                  <c:v>1.3642143179045501</c:v>
                </c:pt>
                <c:pt idx="41">
                  <c:v>1.3894280904913801</c:v>
                </c:pt>
                <c:pt idx="42">
                  <c:v>1.4019834188087601</c:v>
                </c:pt>
                <c:pt idx="43">
                  <c:v>1.40805604819548</c:v>
                </c:pt>
                <c:pt idx="44">
                  <c:v>1.4410025908229198</c:v>
                </c:pt>
                <c:pt idx="45">
                  <c:v>1.4878118416822801</c:v>
                </c:pt>
                <c:pt idx="46">
                  <c:v>1.51348740451</c:v>
                </c:pt>
                <c:pt idx="47">
                  <c:v>1.5604009410399999</c:v>
                </c:pt>
                <c:pt idx="48">
                  <c:v>1.6020613698900001</c:v>
                </c:pt>
                <c:pt idx="49">
                  <c:v>1.66520109183</c:v>
                </c:pt>
                <c:pt idx="50">
                  <c:v>1.6980488763600001</c:v>
                </c:pt>
                <c:pt idx="51">
                  <c:v>1.7322517421000001</c:v>
                </c:pt>
                <c:pt idx="52">
                  <c:v>1.7415389135000003</c:v>
                </c:pt>
                <c:pt idx="53">
                  <c:v>1.76370994803</c:v>
                </c:pt>
                <c:pt idx="54">
                  <c:v>1.8155653610299998</c:v>
                </c:pt>
                <c:pt idx="55">
                  <c:v>1.83936385006</c:v>
                </c:pt>
                <c:pt idx="56">
                  <c:v>1.8724125336199999</c:v>
                </c:pt>
                <c:pt idx="57">
                  <c:v>1.9383460080599999</c:v>
                </c:pt>
                <c:pt idx="58">
                  <c:v>1.9843106332099998</c:v>
                </c:pt>
                <c:pt idx="59">
                  <c:v>2.03549362024</c:v>
                </c:pt>
                <c:pt idx="60">
                  <c:v>2.0853584182899998</c:v>
                </c:pt>
                <c:pt idx="61">
                  <c:v>2.12556270958</c:v>
                </c:pt>
                <c:pt idx="62">
                  <c:v>2.1628142784300004</c:v>
                </c:pt>
                <c:pt idx="63">
                  <c:v>2.1970664033199996</c:v>
                </c:pt>
                <c:pt idx="64">
                  <c:v>2.2482198201400005</c:v>
                </c:pt>
                <c:pt idx="65">
                  <c:v>2.2892515517300001</c:v>
                </c:pt>
                <c:pt idx="66">
                  <c:v>2.3243163713499997</c:v>
                </c:pt>
                <c:pt idx="67">
                  <c:v>2.3617803523299998</c:v>
                </c:pt>
                <c:pt idx="68">
                  <c:v>2.4122190681900002</c:v>
                </c:pt>
                <c:pt idx="69">
                  <c:v>2.4466736303600003</c:v>
                </c:pt>
                <c:pt idx="70">
                  <c:v>2.4940218375900001</c:v>
                </c:pt>
                <c:pt idx="71">
                  <c:v>2.5139020383200004</c:v>
                </c:pt>
                <c:pt idx="72">
                  <c:v>2.5808481795999998</c:v>
                </c:pt>
                <c:pt idx="73">
                  <c:v>2.6152211851199998</c:v>
                </c:pt>
                <c:pt idx="74">
                  <c:v>2.6464050569499999</c:v>
                </c:pt>
                <c:pt idx="75">
                  <c:v>2.6918723776499998</c:v>
                </c:pt>
                <c:pt idx="76">
                  <c:v>2.7506162052099996</c:v>
                </c:pt>
                <c:pt idx="77">
                  <c:v>2.7942592135999997</c:v>
                </c:pt>
                <c:pt idx="78">
                  <c:v>2.8369441967199993</c:v>
                </c:pt>
                <c:pt idx="79">
                  <c:v>2.8834143842800004</c:v>
                </c:pt>
                <c:pt idx="80">
                  <c:v>2.9180804979200001</c:v>
                </c:pt>
                <c:pt idx="81">
                  <c:v>2.9600332498099999</c:v>
                </c:pt>
                <c:pt idx="82">
                  <c:v>2.9751818338699998</c:v>
                </c:pt>
                <c:pt idx="83">
                  <c:v>2.9625293575499998</c:v>
                </c:pt>
                <c:pt idx="84">
                  <c:v>2.9545129507600003</c:v>
                </c:pt>
                <c:pt idx="85">
                  <c:v>2.9667568142199996</c:v>
                </c:pt>
                <c:pt idx="86">
                  <c:v>3.0065043890399998</c:v>
                </c:pt>
                <c:pt idx="87">
                  <c:v>3.0438627319699996</c:v>
                </c:pt>
                <c:pt idx="88">
                  <c:v>3.10350529337</c:v>
                </c:pt>
                <c:pt idx="89">
                  <c:v>3.1513947039399999</c:v>
                </c:pt>
                <c:pt idx="90">
                  <c:v>3.1978857846400004</c:v>
                </c:pt>
                <c:pt idx="91">
                  <c:v>3.2366173588800002</c:v>
                </c:pt>
                <c:pt idx="92">
                  <c:v>3.2643004770800004</c:v>
                </c:pt>
                <c:pt idx="93">
                  <c:v>3.2815717931399999</c:v>
                </c:pt>
                <c:pt idx="94">
                  <c:v>3.2397065061800001</c:v>
                </c:pt>
                <c:pt idx="95">
                  <c:v>3.2200805195500002</c:v>
                </c:pt>
                <c:pt idx="96">
                  <c:v>3.2415551698600003</c:v>
                </c:pt>
                <c:pt idx="97">
                  <c:v>0.37310303083999996</c:v>
                </c:pt>
                <c:pt idx="98">
                  <c:v>0.40902979205000001</c:v>
                </c:pt>
                <c:pt idx="99">
                  <c:v>0.40480131726000002</c:v>
                </c:pt>
                <c:pt idx="100">
                  <c:v>0.44370454448999996</c:v>
                </c:pt>
                <c:pt idx="101">
                  <c:v>0.44537135837999997</c:v>
                </c:pt>
                <c:pt idx="102">
                  <c:v>0.45495228421000006</c:v>
                </c:pt>
                <c:pt idx="103">
                  <c:v>0.46764770622000001</c:v>
                </c:pt>
                <c:pt idx="104">
                  <c:v>0.47380900600999998</c:v>
                </c:pt>
                <c:pt idx="105">
                  <c:v>0.47727319704000004</c:v>
                </c:pt>
                <c:pt idx="106">
                  <c:v>0.48789412341000005</c:v>
                </c:pt>
                <c:pt idx="107">
                  <c:v>0.50287149766999995</c:v>
                </c:pt>
                <c:pt idx="108">
                  <c:v>0.50726274047999997</c:v>
                </c:pt>
                <c:pt idx="109">
                  <c:v>0.51439529866</c:v>
                </c:pt>
                <c:pt idx="110">
                  <c:v>0.52666505409999997</c:v>
                </c:pt>
                <c:pt idx="111">
                  <c:v>0.53450157905999995</c:v>
                </c:pt>
                <c:pt idx="112">
                  <c:v>0.54077451899999995</c:v>
                </c:pt>
                <c:pt idx="113">
                  <c:v>0.55597119358999991</c:v>
                </c:pt>
                <c:pt idx="114">
                  <c:v>0.56362964765000012</c:v>
                </c:pt>
                <c:pt idx="115">
                  <c:v>0.57089049055000007</c:v>
                </c:pt>
                <c:pt idx="116">
                  <c:v>0.58072447325999998</c:v>
                </c:pt>
                <c:pt idx="117">
                  <c:v>0.58589243443999994</c:v>
                </c:pt>
                <c:pt idx="118">
                  <c:v>0.6099716222499999</c:v>
                </c:pt>
                <c:pt idx="119">
                  <c:v>0.63621276300999996</c:v>
                </c:pt>
                <c:pt idx="120">
                  <c:v>0.65399051261999996</c:v>
                </c:pt>
                <c:pt idx="121">
                  <c:v>0.64971110216999994</c:v>
                </c:pt>
                <c:pt idx="122">
                  <c:v>0.65728411102999995</c:v>
                </c:pt>
                <c:pt idx="123">
                  <c:v>0.62399159355999989</c:v>
                </c:pt>
                <c:pt idx="124">
                  <c:v>0.64297063251999986</c:v>
                </c:pt>
                <c:pt idx="125">
                  <c:v>0.61507404132999999</c:v>
                </c:pt>
                <c:pt idx="126">
                  <c:v>0.60452529580999992</c:v>
                </c:pt>
                <c:pt idx="127">
                  <c:v>0.64447093277000012</c:v>
                </c:pt>
                <c:pt idx="128">
                  <c:v>0.66241920911999996</c:v>
                </c:pt>
                <c:pt idx="129">
                  <c:v>0.64426674150999996</c:v>
                </c:pt>
                <c:pt idx="130">
                  <c:v>0.62511171643999996</c:v>
                </c:pt>
                <c:pt idx="131">
                  <c:v>0.6291468199200001</c:v>
                </c:pt>
                <c:pt idx="132">
                  <c:v>0.64450293660999991</c:v>
                </c:pt>
                <c:pt idx="133">
                  <c:v>0.65264603653999997</c:v>
                </c:pt>
                <c:pt idx="134">
                  <c:v>0.66891750109000003</c:v>
                </c:pt>
                <c:pt idx="135">
                  <c:v>0.67220400940000014</c:v>
                </c:pt>
                <c:pt idx="136">
                  <c:v>0.69747618893000007</c:v>
                </c:pt>
                <c:pt idx="137">
                  <c:v>0.70469822401999993</c:v>
                </c:pt>
                <c:pt idx="138">
                  <c:v>0.70994987766999995</c:v>
                </c:pt>
                <c:pt idx="139">
                  <c:v>0.71678643626999994</c:v>
                </c:pt>
                <c:pt idx="140">
                  <c:v>0.73476483001000004</c:v>
                </c:pt>
                <c:pt idx="141">
                  <c:v>0.75625365435000003</c:v>
                </c:pt>
                <c:pt idx="142">
                  <c:v>0.76174532962999997</c:v>
                </c:pt>
                <c:pt idx="143">
                  <c:v>0.79522296356999989</c:v>
                </c:pt>
                <c:pt idx="144">
                  <c:v>0.80774593346000001</c:v>
                </c:pt>
                <c:pt idx="145">
                  <c:v>0.81319890576999998</c:v>
                </c:pt>
                <c:pt idx="146">
                  <c:v>0.81889843397999995</c:v>
                </c:pt>
                <c:pt idx="147">
                  <c:v>0.81648918144000004</c:v>
                </c:pt>
                <c:pt idx="148">
                  <c:v>0.82347748842000013</c:v>
                </c:pt>
                <c:pt idx="149">
                  <c:v>0.82869796788999994</c:v>
                </c:pt>
                <c:pt idx="150">
                  <c:v>0.84835637897999994</c:v>
                </c:pt>
                <c:pt idx="151">
                  <c:v>0.87594075434000007</c:v>
                </c:pt>
                <c:pt idx="152">
                  <c:v>0.87950994072000011</c:v>
                </c:pt>
                <c:pt idx="153">
                  <c:v>0.88860086155999995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33"/>
        <c:axId val="272575616"/>
        <c:axId val="272575224"/>
      </c:barChart>
      <c:lineChart>
        <c:grouping val="standard"/>
        <c:varyColors val="0"/>
        <c:ser>
          <c:idx val="2"/>
          <c:order val="0"/>
          <c:tx>
            <c:strRef>
              <c:f>Hárok8!$H$1</c:f>
              <c:strCache>
                <c:ptCount val="1"/>
                <c:pt idx="0">
                  <c:v>Podiel akcií v akciovom fonde (ľavá os)</c:v>
                </c:pt>
              </c:strCache>
            </c:strRef>
          </c:tx>
          <c:spPr>
            <a:ln w="19050" cap="rnd">
              <a:solidFill>
                <a:srgbClr val="2C9ADC"/>
              </a:solidFill>
              <a:round/>
            </a:ln>
            <a:effectLst/>
          </c:spPr>
          <c:marker>
            <c:symbol val="none"/>
          </c:marker>
          <c:cat>
            <c:numRef>
              <c:f>Hárok8!$A$2:$A$166</c:f>
              <c:numCache>
                <c:formatCode>m/d/yyyy</c:formatCode>
                <c:ptCount val="165"/>
                <c:pt idx="0">
                  <c:v>38442</c:v>
                </c:pt>
                <c:pt idx="1">
                  <c:v>38471</c:v>
                </c:pt>
                <c:pt idx="2">
                  <c:v>38503</c:v>
                </c:pt>
                <c:pt idx="3">
                  <c:v>38533</c:v>
                </c:pt>
                <c:pt idx="4">
                  <c:v>38562</c:v>
                </c:pt>
                <c:pt idx="5">
                  <c:v>38595</c:v>
                </c:pt>
                <c:pt idx="6">
                  <c:v>38625</c:v>
                </c:pt>
                <c:pt idx="7">
                  <c:v>38656</c:v>
                </c:pt>
                <c:pt idx="8">
                  <c:v>38686</c:v>
                </c:pt>
                <c:pt idx="9">
                  <c:v>38716</c:v>
                </c:pt>
                <c:pt idx="10">
                  <c:v>38748</c:v>
                </c:pt>
                <c:pt idx="11">
                  <c:v>38776</c:v>
                </c:pt>
                <c:pt idx="12">
                  <c:v>38807</c:v>
                </c:pt>
                <c:pt idx="13">
                  <c:v>38835</c:v>
                </c:pt>
                <c:pt idx="14">
                  <c:v>38868</c:v>
                </c:pt>
                <c:pt idx="15">
                  <c:v>38898</c:v>
                </c:pt>
                <c:pt idx="16">
                  <c:v>38929</c:v>
                </c:pt>
                <c:pt idx="17">
                  <c:v>38960</c:v>
                </c:pt>
                <c:pt idx="18">
                  <c:v>38989</c:v>
                </c:pt>
                <c:pt idx="19">
                  <c:v>39021</c:v>
                </c:pt>
                <c:pt idx="20">
                  <c:v>39051</c:v>
                </c:pt>
                <c:pt idx="21">
                  <c:v>39080</c:v>
                </c:pt>
                <c:pt idx="22">
                  <c:v>39113</c:v>
                </c:pt>
                <c:pt idx="23">
                  <c:v>39141</c:v>
                </c:pt>
                <c:pt idx="24">
                  <c:v>39171</c:v>
                </c:pt>
                <c:pt idx="25">
                  <c:v>39202</c:v>
                </c:pt>
                <c:pt idx="26">
                  <c:v>39233</c:v>
                </c:pt>
                <c:pt idx="27">
                  <c:v>39262</c:v>
                </c:pt>
                <c:pt idx="28">
                  <c:v>39294</c:v>
                </c:pt>
                <c:pt idx="29">
                  <c:v>39325</c:v>
                </c:pt>
                <c:pt idx="30">
                  <c:v>39353</c:v>
                </c:pt>
                <c:pt idx="31">
                  <c:v>39386</c:v>
                </c:pt>
                <c:pt idx="32">
                  <c:v>39416</c:v>
                </c:pt>
                <c:pt idx="33">
                  <c:v>39447</c:v>
                </c:pt>
                <c:pt idx="34">
                  <c:v>39478</c:v>
                </c:pt>
                <c:pt idx="35">
                  <c:v>39507</c:v>
                </c:pt>
                <c:pt idx="36">
                  <c:v>39538</c:v>
                </c:pt>
                <c:pt idx="37">
                  <c:v>39568</c:v>
                </c:pt>
                <c:pt idx="38">
                  <c:v>39598</c:v>
                </c:pt>
                <c:pt idx="39">
                  <c:v>39629</c:v>
                </c:pt>
                <c:pt idx="40">
                  <c:v>39660</c:v>
                </c:pt>
                <c:pt idx="41">
                  <c:v>39688</c:v>
                </c:pt>
                <c:pt idx="42">
                  <c:v>39721</c:v>
                </c:pt>
                <c:pt idx="43">
                  <c:v>39752</c:v>
                </c:pt>
                <c:pt idx="44">
                  <c:v>39780</c:v>
                </c:pt>
                <c:pt idx="45">
                  <c:v>39813</c:v>
                </c:pt>
                <c:pt idx="46">
                  <c:v>39843</c:v>
                </c:pt>
                <c:pt idx="47">
                  <c:v>39871</c:v>
                </c:pt>
                <c:pt idx="48">
                  <c:v>39903</c:v>
                </c:pt>
                <c:pt idx="49">
                  <c:v>39933</c:v>
                </c:pt>
                <c:pt idx="50">
                  <c:v>39962</c:v>
                </c:pt>
                <c:pt idx="51">
                  <c:v>39994</c:v>
                </c:pt>
                <c:pt idx="52">
                  <c:v>40025</c:v>
                </c:pt>
                <c:pt idx="53">
                  <c:v>40056</c:v>
                </c:pt>
                <c:pt idx="54">
                  <c:v>40086</c:v>
                </c:pt>
                <c:pt idx="55">
                  <c:v>40116</c:v>
                </c:pt>
                <c:pt idx="56">
                  <c:v>40147</c:v>
                </c:pt>
                <c:pt idx="57">
                  <c:v>40178</c:v>
                </c:pt>
                <c:pt idx="58">
                  <c:v>40207</c:v>
                </c:pt>
                <c:pt idx="59">
                  <c:v>40235</c:v>
                </c:pt>
                <c:pt idx="60">
                  <c:v>40268</c:v>
                </c:pt>
                <c:pt idx="61">
                  <c:v>40298</c:v>
                </c:pt>
                <c:pt idx="62">
                  <c:v>40329</c:v>
                </c:pt>
                <c:pt idx="63">
                  <c:v>40359</c:v>
                </c:pt>
                <c:pt idx="64">
                  <c:v>40389</c:v>
                </c:pt>
                <c:pt idx="65">
                  <c:v>40421</c:v>
                </c:pt>
                <c:pt idx="66">
                  <c:v>40451</c:v>
                </c:pt>
                <c:pt idx="67">
                  <c:v>40480</c:v>
                </c:pt>
                <c:pt idx="68">
                  <c:v>40512</c:v>
                </c:pt>
                <c:pt idx="69">
                  <c:v>40543</c:v>
                </c:pt>
                <c:pt idx="70">
                  <c:v>40574</c:v>
                </c:pt>
                <c:pt idx="71">
                  <c:v>40602</c:v>
                </c:pt>
                <c:pt idx="72">
                  <c:v>40633</c:v>
                </c:pt>
                <c:pt idx="73">
                  <c:v>40663</c:v>
                </c:pt>
                <c:pt idx="74">
                  <c:v>40694</c:v>
                </c:pt>
                <c:pt idx="75">
                  <c:v>40724</c:v>
                </c:pt>
                <c:pt idx="76">
                  <c:v>40755</c:v>
                </c:pt>
                <c:pt idx="77">
                  <c:v>40786</c:v>
                </c:pt>
                <c:pt idx="78">
                  <c:v>40816</c:v>
                </c:pt>
                <c:pt idx="79">
                  <c:v>40847</c:v>
                </c:pt>
                <c:pt idx="80">
                  <c:v>40877</c:v>
                </c:pt>
                <c:pt idx="81">
                  <c:v>40908</c:v>
                </c:pt>
                <c:pt idx="82">
                  <c:v>40939</c:v>
                </c:pt>
                <c:pt idx="83">
                  <c:v>40968</c:v>
                </c:pt>
                <c:pt idx="84">
                  <c:v>40999</c:v>
                </c:pt>
                <c:pt idx="85">
                  <c:v>41029</c:v>
                </c:pt>
                <c:pt idx="86">
                  <c:v>41060</c:v>
                </c:pt>
                <c:pt idx="87">
                  <c:v>41089</c:v>
                </c:pt>
                <c:pt idx="88">
                  <c:v>41121</c:v>
                </c:pt>
                <c:pt idx="89">
                  <c:v>41152</c:v>
                </c:pt>
                <c:pt idx="90">
                  <c:v>41180</c:v>
                </c:pt>
                <c:pt idx="91">
                  <c:v>41213</c:v>
                </c:pt>
                <c:pt idx="92">
                  <c:v>41243</c:v>
                </c:pt>
                <c:pt idx="93">
                  <c:v>41274</c:v>
                </c:pt>
                <c:pt idx="94">
                  <c:v>41305</c:v>
                </c:pt>
                <c:pt idx="95">
                  <c:v>41333</c:v>
                </c:pt>
                <c:pt idx="96">
                  <c:v>41362</c:v>
                </c:pt>
                <c:pt idx="97">
                  <c:v>41394</c:v>
                </c:pt>
                <c:pt idx="98">
                  <c:v>41425</c:v>
                </c:pt>
                <c:pt idx="99">
                  <c:v>41453</c:v>
                </c:pt>
                <c:pt idx="100">
                  <c:v>41486</c:v>
                </c:pt>
                <c:pt idx="101">
                  <c:v>41516</c:v>
                </c:pt>
                <c:pt idx="102">
                  <c:v>41547</c:v>
                </c:pt>
                <c:pt idx="103">
                  <c:v>41578</c:v>
                </c:pt>
                <c:pt idx="104">
                  <c:v>41607</c:v>
                </c:pt>
                <c:pt idx="105">
                  <c:v>41639</c:v>
                </c:pt>
                <c:pt idx="106">
                  <c:v>41670</c:v>
                </c:pt>
                <c:pt idx="107">
                  <c:v>41698</c:v>
                </c:pt>
                <c:pt idx="108">
                  <c:v>41729</c:v>
                </c:pt>
                <c:pt idx="109">
                  <c:v>41759</c:v>
                </c:pt>
                <c:pt idx="110">
                  <c:v>41789</c:v>
                </c:pt>
                <c:pt idx="111">
                  <c:v>41820</c:v>
                </c:pt>
                <c:pt idx="112">
                  <c:v>41851</c:v>
                </c:pt>
                <c:pt idx="113">
                  <c:v>41880</c:v>
                </c:pt>
                <c:pt idx="114">
                  <c:v>41912</c:v>
                </c:pt>
                <c:pt idx="115">
                  <c:v>41943</c:v>
                </c:pt>
                <c:pt idx="116">
                  <c:v>41971</c:v>
                </c:pt>
                <c:pt idx="117">
                  <c:v>42004</c:v>
                </c:pt>
                <c:pt idx="118">
                  <c:v>42034</c:v>
                </c:pt>
                <c:pt idx="119">
                  <c:v>42062</c:v>
                </c:pt>
                <c:pt idx="120">
                  <c:v>42094</c:v>
                </c:pt>
                <c:pt idx="121">
                  <c:v>42124</c:v>
                </c:pt>
                <c:pt idx="122">
                  <c:v>42153</c:v>
                </c:pt>
                <c:pt idx="123">
                  <c:v>42185</c:v>
                </c:pt>
                <c:pt idx="124">
                  <c:v>42216</c:v>
                </c:pt>
                <c:pt idx="125">
                  <c:v>42247</c:v>
                </c:pt>
                <c:pt idx="126">
                  <c:v>42277</c:v>
                </c:pt>
                <c:pt idx="127">
                  <c:v>42307</c:v>
                </c:pt>
                <c:pt idx="128">
                  <c:v>42338</c:v>
                </c:pt>
                <c:pt idx="129">
                  <c:v>42369</c:v>
                </c:pt>
                <c:pt idx="130">
                  <c:v>42398</c:v>
                </c:pt>
                <c:pt idx="131">
                  <c:v>42429</c:v>
                </c:pt>
                <c:pt idx="132">
                  <c:v>42460</c:v>
                </c:pt>
                <c:pt idx="133">
                  <c:v>42489</c:v>
                </c:pt>
                <c:pt idx="134">
                  <c:v>42521</c:v>
                </c:pt>
                <c:pt idx="135">
                  <c:v>42551</c:v>
                </c:pt>
                <c:pt idx="136">
                  <c:v>42580</c:v>
                </c:pt>
                <c:pt idx="137">
                  <c:v>42613</c:v>
                </c:pt>
                <c:pt idx="138">
                  <c:v>42643</c:v>
                </c:pt>
                <c:pt idx="139">
                  <c:v>42674</c:v>
                </c:pt>
                <c:pt idx="140">
                  <c:v>42704</c:v>
                </c:pt>
                <c:pt idx="141">
                  <c:v>42734</c:v>
                </c:pt>
                <c:pt idx="142">
                  <c:v>42766</c:v>
                </c:pt>
                <c:pt idx="143">
                  <c:v>42794</c:v>
                </c:pt>
                <c:pt idx="144">
                  <c:v>42825</c:v>
                </c:pt>
                <c:pt idx="145">
                  <c:v>42853</c:v>
                </c:pt>
                <c:pt idx="146">
                  <c:v>42886</c:v>
                </c:pt>
                <c:pt idx="147">
                  <c:v>42916</c:v>
                </c:pt>
                <c:pt idx="148">
                  <c:v>42947</c:v>
                </c:pt>
                <c:pt idx="149">
                  <c:v>42978</c:v>
                </c:pt>
                <c:pt idx="150">
                  <c:v>43007</c:v>
                </c:pt>
                <c:pt idx="151">
                  <c:v>43039</c:v>
                </c:pt>
                <c:pt idx="152">
                  <c:v>43069</c:v>
                </c:pt>
                <c:pt idx="153">
                  <c:v>43098</c:v>
                </c:pt>
              </c:numCache>
            </c:numRef>
          </c:cat>
          <c:val>
            <c:numRef>
              <c:f>Hárok8!$H$2:$H$166</c:f>
              <c:numCache>
                <c:formatCode>General</c:formatCode>
                <c:ptCount val="16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1.3900000000000001</c:v>
                </c:pt>
                <c:pt idx="6">
                  <c:v>3.4833333333333334</c:v>
                </c:pt>
                <c:pt idx="7">
                  <c:v>4.7216666666666667</c:v>
                </c:pt>
                <c:pt idx="8">
                  <c:v>5.0149999999999997</c:v>
                </c:pt>
                <c:pt idx="9">
                  <c:v>5.34</c:v>
                </c:pt>
                <c:pt idx="10">
                  <c:v>5.8999999999999995</c:v>
                </c:pt>
                <c:pt idx="11">
                  <c:v>6.9616666666666678</c:v>
                </c:pt>
                <c:pt idx="12">
                  <c:v>6.7016666666666671</c:v>
                </c:pt>
                <c:pt idx="13">
                  <c:v>7.376666666666666</c:v>
                </c:pt>
                <c:pt idx="14">
                  <c:v>8.4266666666666676</c:v>
                </c:pt>
                <c:pt idx="15">
                  <c:v>8.3966666666666683</c:v>
                </c:pt>
                <c:pt idx="16">
                  <c:v>12.09</c:v>
                </c:pt>
                <c:pt idx="17">
                  <c:v>12.273333333333335</c:v>
                </c:pt>
                <c:pt idx="18">
                  <c:v>13.03</c:v>
                </c:pt>
                <c:pt idx="19">
                  <c:v>13.608333333333334</c:v>
                </c:pt>
                <c:pt idx="20">
                  <c:v>12.591666666666669</c:v>
                </c:pt>
                <c:pt idx="21">
                  <c:v>14.610000000000001</c:v>
                </c:pt>
                <c:pt idx="22">
                  <c:v>15.625</c:v>
                </c:pt>
                <c:pt idx="23">
                  <c:v>14.993333333333334</c:v>
                </c:pt>
                <c:pt idx="24">
                  <c:v>15.481666666666666</c:v>
                </c:pt>
                <c:pt idx="25">
                  <c:v>16.136666666666667</c:v>
                </c:pt>
                <c:pt idx="26">
                  <c:v>16.965</c:v>
                </c:pt>
                <c:pt idx="27">
                  <c:v>16.616666666666667</c:v>
                </c:pt>
                <c:pt idx="28">
                  <c:v>16.504999999999999</c:v>
                </c:pt>
                <c:pt idx="29">
                  <c:v>17.346666666666664</c:v>
                </c:pt>
                <c:pt idx="30">
                  <c:v>18.801666666666662</c:v>
                </c:pt>
                <c:pt idx="31">
                  <c:v>19.604999999999997</c:v>
                </c:pt>
                <c:pt idx="32">
                  <c:v>19.373333333333331</c:v>
                </c:pt>
                <c:pt idx="33">
                  <c:v>19.184999999999999</c:v>
                </c:pt>
                <c:pt idx="34">
                  <c:v>16.674999999999997</c:v>
                </c:pt>
                <c:pt idx="35">
                  <c:v>16.853333333333335</c:v>
                </c:pt>
                <c:pt idx="36">
                  <c:v>15.293333333333333</c:v>
                </c:pt>
                <c:pt idx="37">
                  <c:v>16.040000000000003</c:v>
                </c:pt>
                <c:pt idx="38">
                  <c:v>14.656666666666665</c:v>
                </c:pt>
                <c:pt idx="39">
                  <c:v>13.481666666666667</c:v>
                </c:pt>
                <c:pt idx="40">
                  <c:v>13.441666666666666</c:v>
                </c:pt>
                <c:pt idx="41">
                  <c:v>13.275</c:v>
                </c:pt>
                <c:pt idx="42">
                  <c:v>12.938333333333333</c:v>
                </c:pt>
                <c:pt idx="43">
                  <c:v>10.211666666666668</c:v>
                </c:pt>
                <c:pt idx="44">
                  <c:v>9.3050000000000015</c:v>
                </c:pt>
                <c:pt idx="45">
                  <c:v>8.66</c:v>
                </c:pt>
                <c:pt idx="46">
                  <c:v>9.4266666666666676</c:v>
                </c:pt>
                <c:pt idx="47">
                  <c:v>8.3650000000000002</c:v>
                </c:pt>
                <c:pt idx="48">
                  <c:v>8.3933333333333344</c:v>
                </c:pt>
                <c:pt idx="49">
                  <c:v>7.1050000000000004</c:v>
                </c:pt>
                <c:pt idx="50">
                  <c:v>5.2350000000000003</c:v>
                </c:pt>
                <c:pt idx="51">
                  <c:v>0.90166666666666673</c:v>
                </c:pt>
                <c:pt idx="52">
                  <c:v>0.27333333333333337</c:v>
                </c:pt>
                <c:pt idx="53">
                  <c:v>0.28166666666666668</c:v>
                </c:pt>
                <c:pt idx="54">
                  <c:v>0.27333333333333337</c:v>
                </c:pt>
                <c:pt idx="55">
                  <c:v>0.26166666666666666</c:v>
                </c:pt>
                <c:pt idx="56">
                  <c:v>0.17833333333333337</c:v>
                </c:pt>
                <c:pt idx="57">
                  <c:v>0.185</c:v>
                </c:pt>
                <c:pt idx="58">
                  <c:v>0.17166666666666666</c:v>
                </c:pt>
                <c:pt idx="59">
                  <c:v>0.15833333333333333</c:v>
                </c:pt>
                <c:pt idx="60">
                  <c:v>0.16333333333333333</c:v>
                </c:pt>
                <c:pt idx="61">
                  <c:v>0.05</c:v>
                </c:pt>
                <c:pt idx="62">
                  <c:v>4.8333333333333339E-2</c:v>
                </c:pt>
                <c:pt idx="63">
                  <c:v>4.8333333333333339E-2</c:v>
                </c:pt>
                <c:pt idx="64">
                  <c:v>4.6666666666666669E-2</c:v>
                </c:pt>
                <c:pt idx="65">
                  <c:v>4.8333333333333325E-2</c:v>
                </c:pt>
                <c:pt idx="66">
                  <c:v>4.6666666666666669E-2</c:v>
                </c:pt>
                <c:pt idx="67">
                  <c:v>0.29333333333333328</c:v>
                </c:pt>
                <c:pt idx="68">
                  <c:v>0.25166666666666665</c:v>
                </c:pt>
                <c:pt idx="69">
                  <c:v>0.16833333333333333</c:v>
                </c:pt>
                <c:pt idx="70">
                  <c:v>0.17</c:v>
                </c:pt>
                <c:pt idx="71">
                  <c:v>0.17166666666666666</c:v>
                </c:pt>
                <c:pt idx="72">
                  <c:v>8.3333333333333332E-3</c:v>
                </c:pt>
                <c:pt idx="73">
                  <c:v>8.3333333333333332E-3</c:v>
                </c:pt>
                <c:pt idx="74">
                  <c:v>6.6666666666666671E-3</c:v>
                </c:pt>
                <c:pt idx="75">
                  <c:v>0.12166666666666667</c:v>
                </c:pt>
                <c:pt idx="76">
                  <c:v>0.11333333333333334</c:v>
                </c:pt>
                <c:pt idx="77">
                  <c:v>6.6666666666666671E-3</c:v>
                </c:pt>
                <c:pt idx="78">
                  <c:v>6.6666666666666671E-3</c:v>
                </c:pt>
                <c:pt idx="79">
                  <c:v>6.6666666666666671E-3</c:v>
                </c:pt>
                <c:pt idx="80">
                  <c:v>4.9999999999999992E-3</c:v>
                </c:pt>
                <c:pt idx="81">
                  <c:v>6.6666666666666671E-3</c:v>
                </c:pt>
                <c:pt idx="82">
                  <c:v>4.9999999999999992E-3</c:v>
                </c:pt>
                <c:pt idx="83">
                  <c:v>4.9999999999999992E-3</c:v>
                </c:pt>
                <c:pt idx="84">
                  <c:v>4.9999999999999992E-3</c:v>
                </c:pt>
                <c:pt idx="85">
                  <c:v>0.24833333333333335</c:v>
                </c:pt>
                <c:pt idx="86">
                  <c:v>0.69833333333333336</c:v>
                </c:pt>
                <c:pt idx="87">
                  <c:v>0.89</c:v>
                </c:pt>
                <c:pt idx="88">
                  <c:v>1.1883333333333335</c:v>
                </c:pt>
                <c:pt idx="89">
                  <c:v>1.8849999999999998</c:v>
                </c:pt>
                <c:pt idx="90">
                  <c:v>2.4666666666666668</c:v>
                </c:pt>
                <c:pt idx="91">
                  <c:v>2.7250000000000001</c:v>
                </c:pt>
                <c:pt idx="92">
                  <c:v>3.0349999999999997</c:v>
                </c:pt>
                <c:pt idx="93">
                  <c:v>2.8116666666666665</c:v>
                </c:pt>
                <c:pt idx="94">
                  <c:v>3.1033333333333331</c:v>
                </c:pt>
                <c:pt idx="95">
                  <c:v>3.6283333333333325</c:v>
                </c:pt>
                <c:pt idx="96">
                  <c:v>3.0333333333333332</c:v>
                </c:pt>
                <c:pt idx="97">
                  <c:v>27.666666666666668</c:v>
                </c:pt>
                <c:pt idx="98">
                  <c:v>30.283333333333335</c:v>
                </c:pt>
                <c:pt idx="99">
                  <c:v>31.518333333333331</c:v>
                </c:pt>
                <c:pt idx="100">
                  <c:v>39.028333333333336</c:v>
                </c:pt>
                <c:pt idx="101">
                  <c:v>39.248333333333335</c:v>
                </c:pt>
                <c:pt idx="102">
                  <c:v>40.341666666666669</c:v>
                </c:pt>
                <c:pt idx="103">
                  <c:v>42.338333333333331</c:v>
                </c:pt>
                <c:pt idx="104">
                  <c:v>43</c:v>
                </c:pt>
                <c:pt idx="105">
                  <c:v>43.33</c:v>
                </c:pt>
                <c:pt idx="106">
                  <c:v>44.22</c:v>
                </c:pt>
                <c:pt idx="107">
                  <c:v>45.645000000000003</c:v>
                </c:pt>
                <c:pt idx="108">
                  <c:v>46.18333333333333</c:v>
                </c:pt>
                <c:pt idx="109">
                  <c:v>46.771666666666675</c:v>
                </c:pt>
                <c:pt idx="110">
                  <c:v>44.828333333333333</c:v>
                </c:pt>
                <c:pt idx="111">
                  <c:v>45.120000000000005</c:v>
                </c:pt>
                <c:pt idx="112">
                  <c:v>48.904999999999994</c:v>
                </c:pt>
                <c:pt idx="113">
                  <c:v>50.210000000000008</c:v>
                </c:pt>
                <c:pt idx="114">
                  <c:v>52.935000000000002</c:v>
                </c:pt>
                <c:pt idx="115">
                  <c:v>50.916666666666664</c:v>
                </c:pt>
                <c:pt idx="116">
                  <c:v>52.854999999999997</c:v>
                </c:pt>
                <c:pt idx="117">
                  <c:v>52.126666666666665</c:v>
                </c:pt>
                <c:pt idx="118">
                  <c:v>55.143333333333331</c:v>
                </c:pt>
                <c:pt idx="119">
                  <c:v>52.953333333333333</c:v>
                </c:pt>
                <c:pt idx="120">
                  <c:v>55.623333333333328</c:v>
                </c:pt>
                <c:pt idx="121">
                  <c:v>51.513333333333335</c:v>
                </c:pt>
                <c:pt idx="122">
                  <c:v>58.924999999999997</c:v>
                </c:pt>
                <c:pt idx="123">
                  <c:v>52.936666666666667</c:v>
                </c:pt>
                <c:pt idx="124">
                  <c:v>58.45</c:v>
                </c:pt>
                <c:pt idx="125">
                  <c:v>57.013333333333328</c:v>
                </c:pt>
                <c:pt idx="126">
                  <c:v>55.658333333333331</c:v>
                </c:pt>
                <c:pt idx="127">
                  <c:v>57.184999999999995</c:v>
                </c:pt>
                <c:pt idx="128">
                  <c:v>57.671666666666674</c:v>
                </c:pt>
                <c:pt idx="129">
                  <c:v>58.353333333333332</c:v>
                </c:pt>
                <c:pt idx="130">
                  <c:v>51.866666666666674</c:v>
                </c:pt>
                <c:pt idx="131">
                  <c:v>48.599999999999994</c:v>
                </c:pt>
                <c:pt idx="132">
                  <c:v>56.8</c:v>
                </c:pt>
                <c:pt idx="133">
                  <c:v>56.033333333333331</c:v>
                </c:pt>
                <c:pt idx="134">
                  <c:v>55.466666666666661</c:v>
                </c:pt>
                <c:pt idx="135">
                  <c:v>57.881666666666668</c:v>
                </c:pt>
                <c:pt idx="136">
                  <c:v>58.796666666666674</c:v>
                </c:pt>
                <c:pt idx="137">
                  <c:v>57.213333333333324</c:v>
                </c:pt>
                <c:pt idx="138">
                  <c:v>57.646666666666654</c:v>
                </c:pt>
                <c:pt idx="139">
                  <c:v>57.793333333333329</c:v>
                </c:pt>
                <c:pt idx="140">
                  <c:v>64.235000000000014</c:v>
                </c:pt>
                <c:pt idx="141">
                  <c:v>64.77000000000001</c:v>
                </c:pt>
                <c:pt idx="142">
                  <c:v>64.168333333333337</c:v>
                </c:pt>
                <c:pt idx="143">
                  <c:v>64.924999999999997</c:v>
                </c:pt>
                <c:pt idx="144">
                  <c:v>65.506666666666675</c:v>
                </c:pt>
                <c:pt idx="145">
                  <c:v>65.11</c:v>
                </c:pt>
                <c:pt idx="146">
                  <c:v>64.724999999999994</c:v>
                </c:pt>
                <c:pt idx="147">
                  <c:v>64.328333333333333</c:v>
                </c:pt>
                <c:pt idx="148">
                  <c:v>64.423333333333332</c:v>
                </c:pt>
                <c:pt idx="149">
                  <c:v>64.866666666666674</c:v>
                </c:pt>
                <c:pt idx="150">
                  <c:v>64.803333333333342</c:v>
                </c:pt>
                <c:pt idx="151">
                  <c:v>65.586666666666673</c:v>
                </c:pt>
                <c:pt idx="152">
                  <c:v>65.039999999999992</c:v>
                </c:pt>
                <c:pt idx="153">
                  <c:v>65.698333333333338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Hárok8!$G$1</c:f>
              <c:strCache>
                <c:ptCount val="1"/>
                <c:pt idx="0">
                  <c:v>Zhodnotenie úspor (ľavá os)</c:v>
                </c:pt>
              </c:strCache>
            </c:strRef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Hárok8!$A$2:$A$166</c:f>
              <c:numCache>
                <c:formatCode>m/d/yyyy</c:formatCode>
                <c:ptCount val="165"/>
                <c:pt idx="0">
                  <c:v>38442</c:v>
                </c:pt>
                <c:pt idx="1">
                  <c:v>38471</c:v>
                </c:pt>
                <c:pt idx="2">
                  <c:v>38503</c:v>
                </c:pt>
                <c:pt idx="3">
                  <c:v>38533</c:v>
                </c:pt>
                <c:pt idx="4">
                  <c:v>38562</c:v>
                </c:pt>
                <c:pt idx="5">
                  <c:v>38595</c:v>
                </c:pt>
                <c:pt idx="6">
                  <c:v>38625</c:v>
                </c:pt>
                <c:pt idx="7">
                  <c:v>38656</c:v>
                </c:pt>
                <c:pt idx="8">
                  <c:v>38686</c:v>
                </c:pt>
                <c:pt idx="9">
                  <c:v>38716</c:v>
                </c:pt>
                <c:pt idx="10">
                  <c:v>38748</c:v>
                </c:pt>
                <c:pt idx="11">
                  <c:v>38776</c:v>
                </c:pt>
                <c:pt idx="12">
                  <c:v>38807</c:v>
                </c:pt>
                <c:pt idx="13">
                  <c:v>38835</c:v>
                </c:pt>
                <c:pt idx="14">
                  <c:v>38868</c:v>
                </c:pt>
                <c:pt idx="15">
                  <c:v>38898</c:v>
                </c:pt>
                <c:pt idx="16">
                  <c:v>38929</c:v>
                </c:pt>
                <c:pt idx="17">
                  <c:v>38960</c:v>
                </c:pt>
                <c:pt idx="18">
                  <c:v>38989</c:v>
                </c:pt>
                <c:pt idx="19">
                  <c:v>39021</c:v>
                </c:pt>
                <c:pt idx="20">
                  <c:v>39051</c:v>
                </c:pt>
                <c:pt idx="21">
                  <c:v>39080</c:v>
                </c:pt>
                <c:pt idx="22">
                  <c:v>39113</c:v>
                </c:pt>
                <c:pt idx="23">
                  <c:v>39141</c:v>
                </c:pt>
                <c:pt idx="24">
                  <c:v>39171</c:v>
                </c:pt>
                <c:pt idx="25">
                  <c:v>39202</c:v>
                </c:pt>
                <c:pt idx="26">
                  <c:v>39233</c:v>
                </c:pt>
                <c:pt idx="27">
                  <c:v>39262</c:v>
                </c:pt>
                <c:pt idx="28">
                  <c:v>39294</c:v>
                </c:pt>
                <c:pt idx="29">
                  <c:v>39325</c:v>
                </c:pt>
                <c:pt idx="30">
                  <c:v>39353</c:v>
                </c:pt>
                <c:pt idx="31">
                  <c:v>39386</c:v>
                </c:pt>
                <c:pt idx="32">
                  <c:v>39416</c:v>
                </c:pt>
                <c:pt idx="33">
                  <c:v>39447</c:v>
                </c:pt>
                <c:pt idx="34">
                  <c:v>39478</c:v>
                </c:pt>
                <c:pt idx="35">
                  <c:v>39507</c:v>
                </c:pt>
                <c:pt idx="36">
                  <c:v>39538</c:v>
                </c:pt>
                <c:pt idx="37">
                  <c:v>39568</c:v>
                </c:pt>
                <c:pt idx="38">
                  <c:v>39598</c:v>
                </c:pt>
                <c:pt idx="39">
                  <c:v>39629</c:v>
                </c:pt>
                <c:pt idx="40">
                  <c:v>39660</c:v>
                </c:pt>
                <c:pt idx="41">
                  <c:v>39688</c:v>
                </c:pt>
                <c:pt idx="42">
                  <c:v>39721</c:v>
                </c:pt>
                <c:pt idx="43">
                  <c:v>39752</c:v>
                </c:pt>
                <c:pt idx="44">
                  <c:v>39780</c:v>
                </c:pt>
                <c:pt idx="45">
                  <c:v>39813</c:v>
                </c:pt>
                <c:pt idx="46">
                  <c:v>39843</c:v>
                </c:pt>
                <c:pt idx="47">
                  <c:v>39871</c:v>
                </c:pt>
                <c:pt idx="48">
                  <c:v>39903</c:v>
                </c:pt>
                <c:pt idx="49">
                  <c:v>39933</c:v>
                </c:pt>
                <c:pt idx="50">
                  <c:v>39962</c:v>
                </c:pt>
                <c:pt idx="51">
                  <c:v>39994</c:v>
                </c:pt>
                <c:pt idx="52">
                  <c:v>40025</c:v>
                </c:pt>
                <c:pt idx="53">
                  <c:v>40056</c:v>
                </c:pt>
                <c:pt idx="54">
                  <c:v>40086</c:v>
                </c:pt>
                <c:pt idx="55">
                  <c:v>40116</c:v>
                </c:pt>
                <c:pt idx="56">
                  <c:v>40147</c:v>
                </c:pt>
                <c:pt idx="57">
                  <c:v>40178</c:v>
                </c:pt>
                <c:pt idx="58">
                  <c:v>40207</c:v>
                </c:pt>
                <c:pt idx="59">
                  <c:v>40235</c:v>
                </c:pt>
                <c:pt idx="60">
                  <c:v>40268</c:v>
                </c:pt>
                <c:pt idx="61">
                  <c:v>40298</c:v>
                </c:pt>
                <c:pt idx="62">
                  <c:v>40329</c:v>
                </c:pt>
                <c:pt idx="63">
                  <c:v>40359</c:v>
                </c:pt>
                <c:pt idx="64">
                  <c:v>40389</c:v>
                </c:pt>
                <c:pt idx="65">
                  <c:v>40421</c:v>
                </c:pt>
                <c:pt idx="66">
                  <c:v>40451</c:v>
                </c:pt>
                <c:pt idx="67">
                  <c:v>40480</c:v>
                </c:pt>
                <c:pt idx="68">
                  <c:v>40512</c:v>
                </c:pt>
                <c:pt idx="69">
                  <c:v>40543</c:v>
                </c:pt>
                <c:pt idx="70">
                  <c:v>40574</c:v>
                </c:pt>
                <c:pt idx="71">
                  <c:v>40602</c:v>
                </c:pt>
                <c:pt idx="72">
                  <c:v>40633</c:v>
                </c:pt>
                <c:pt idx="73">
                  <c:v>40663</c:v>
                </c:pt>
                <c:pt idx="74">
                  <c:v>40694</c:v>
                </c:pt>
                <c:pt idx="75">
                  <c:v>40724</c:v>
                </c:pt>
                <c:pt idx="76">
                  <c:v>40755</c:v>
                </c:pt>
                <c:pt idx="77">
                  <c:v>40786</c:v>
                </c:pt>
                <c:pt idx="78">
                  <c:v>40816</c:v>
                </c:pt>
                <c:pt idx="79">
                  <c:v>40847</c:v>
                </c:pt>
                <c:pt idx="80">
                  <c:v>40877</c:v>
                </c:pt>
                <c:pt idx="81">
                  <c:v>40908</c:v>
                </c:pt>
                <c:pt idx="82">
                  <c:v>40939</c:v>
                </c:pt>
                <c:pt idx="83">
                  <c:v>40968</c:v>
                </c:pt>
                <c:pt idx="84">
                  <c:v>40999</c:v>
                </c:pt>
                <c:pt idx="85">
                  <c:v>41029</c:v>
                </c:pt>
                <c:pt idx="86">
                  <c:v>41060</c:v>
                </c:pt>
                <c:pt idx="87">
                  <c:v>41089</c:v>
                </c:pt>
                <c:pt idx="88">
                  <c:v>41121</c:v>
                </c:pt>
                <c:pt idx="89">
                  <c:v>41152</c:v>
                </c:pt>
                <c:pt idx="90">
                  <c:v>41180</c:v>
                </c:pt>
                <c:pt idx="91">
                  <c:v>41213</c:v>
                </c:pt>
                <c:pt idx="92">
                  <c:v>41243</c:v>
                </c:pt>
                <c:pt idx="93">
                  <c:v>41274</c:v>
                </c:pt>
                <c:pt idx="94">
                  <c:v>41305</c:v>
                </c:pt>
                <c:pt idx="95">
                  <c:v>41333</c:v>
                </c:pt>
                <c:pt idx="96">
                  <c:v>41362</c:v>
                </c:pt>
                <c:pt idx="97">
                  <c:v>41394</c:v>
                </c:pt>
                <c:pt idx="98">
                  <c:v>41425</c:v>
                </c:pt>
                <c:pt idx="99">
                  <c:v>41453</c:v>
                </c:pt>
                <c:pt idx="100">
                  <c:v>41486</c:v>
                </c:pt>
                <c:pt idx="101">
                  <c:v>41516</c:v>
                </c:pt>
                <c:pt idx="102">
                  <c:v>41547</c:v>
                </c:pt>
                <c:pt idx="103">
                  <c:v>41578</c:v>
                </c:pt>
                <c:pt idx="104">
                  <c:v>41607</c:v>
                </c:pt>
                <c:pt idx="105">
                  <c:v>41639</c:v>
                </c:pt>
                <c:pt idx="106">
                  <c:v>41670</c:v>
                </c:pt>
                <c:pt idx="107">
                  <c:v>41698</c:v>
                </c:pt>
                <c:pt idx="108">
                  <c:v>41729</c:v>
                </c:pt>
                <c:pt idx="109">
                  <c:v>41759</c:v>
                </c:pt>
                <c:pt idx="110">
                  <c:v>41789</c:v>
                </c:pt>
                <c:pt idx="111">
                  <c:v>41820</c:v>
                </c:pt>
                <c:pt idx="112">
                  <c:v>41851</c:v>
                </c:pt>
                <c:pt idx="113">
                  <c:v>41880</c:v>
                </c:pt>
                <c:pt idx="114">
                  <c:v>41912</c:v>
                </c:pt>
                <c:pt idx="115">
                  <c:v>41943</c:v>
                </c:pt>
                <c:pt idx="116">
                  <c:v>41971</c:v>
                </c:pt>
                <c:pt idx="117">
                  <c:v>42004</c:v>
                </c:pt>
                <c:pt idx="118">
                  <c:v>42034</c:v>
                </c:pt>
                <c:pt idx="119">
                  <c:v>42062</c:v>
                </c:pt>
                <c:pt idx="120">
                  <c:v>42094</c:v>
                </c:pt>
                <c:pt idx="121">
                  <c:v>42124</c:v>
                </c:pt>
                <c:pt idx="122">
                  <c:v>42153</c:v>
                </c:pt>
                <c:pt idx="123">
                  <c:v>42185</c:v>
                </c:pt>
                <c:pt idx="124">
                  <c:v>42216</c:v>
                </c:pt>
                <c:pt idx="125">
                  <c:v>42247</c:v>
                </c:pt>
                <c:pt idx="126">
                  <c:v>42277</c:v>
                </c:pt>
                <c:pt idx="127">
                  <c:v>42307</c:v>
                </c:pt>
                <c:pt idx="128">
                  <c:v>42338</c:v>
                </c:pt>
                <c:pt idx="129">
                  <c:v>42369</c:v>
                </c:pt>
                <c:pt idx="130">
                  <c:v>42398</c:v>
                </c:pt>
                <c:pt idx="131">
                  <c:v>42429</c:v>
                </c:pt>
                <c:pt idx="132">
                  <c:v>42460</c:v>
                </c:pt>
                <c:pt idx="133">
                  <c:v>42489</c:v>
                </c:pt>
                <c:pt idx="134">
                  <c:v>42521</c:v>
                </c:pt>
                <c:pt idx="135">
                  <c:v>42551</c:v>
                </c:pt>
                <c:pt idx="136">
                  <c:v>42580</c:v>
                </c:pt>
                <c:pt idx="137">
                  <c:v>42613</c:v>
                </c:pt>
                <c:pt idx="138">
                  <c:v>42643</c:v>
                </c:pt>
                <c:pt idx="139">
                  <c:v>42674</c:v>
                </c:pt>
                <c:pt idx="140">
                  <c:v>42704</c:v>
                </c:pt>
                <c:pt idx="141">
                  <c:v>42734</c:v>
                </c:pt>
                <c:pt idx="142">
                  <c:v>42766</c:v>
                </c:pt>
                <c:pt idx="143">
                  <c:v>42794</c:v>
                </c:pt>
                <c:pt idx="144">
                  <c:v>42825</c:v>
                </c:pt>
                <c:pt idx="145">
                  <c:v>42853</c:v>
                </c:pt>
                <c:pt idx="146">
                  <c:v>42886</c:v>
                </c:pt>
                <c:pt idx="147">
                  <c:v>42916</c:v>
                </c:pt>
                <c:pt idx="148">
                  <c:v>42947</c:v>
                </c:pt>
                <c:pt idx="149">
                  <c:v>42978</c:v>
                </c:pt>
                <c:pt idx="150">
                  <c:v>43007</c:v>
                </c:pt>
                <c:pt idx="151">
                  <c:v>43039</c:v>
                </c:pt>
                <c:pt idx="152">
                  <c:v>43069</c:v>
                </c:pt>
                <c:pt idx="153">
                  <c:v>43098</c:v>
                </c:pt>
              </c:numCache>
            </c:numRef>
          </c:cat>
          <c:val>
            <c:numRef>
              <c:f>Hárok8!$G$2:$G$166</c:f>
              <c:numCache>
                <c:formatCode>General</c:formatCode>
                <c:ptCount val="165"/>
                <c:pt idx="0">
                  <c:v>0</c:v>
                </c:pt>
                <c:pt idx="1">
                  <c:v>0.33136371118047681</c:v>
                </c:pt>
                <c:pt idx="2">
                  <c:v>0.77703287146737576</c:v>
                </c:pt>
                <c:pt idx="3">
                  <c:v>1.1675141712959247</c:v>
                </c:pt>
                <c:pt idx="4">
                  <c:v>1.6148963925082027</c:v>
                </c:pt>
                <c:pt idx="5">
                  <c:v>2.1400433261858032</c:v>
                </c:pt>
                <c:pt idx="6">
                  <c:v>2.6094587243870926</c:v>
                </c:pt>
                <c:pt idx="7">
                  <c:v>2.4910633056828502</c:v>
                </c:pt>
                <c:pt idx="8">
                  <c:v>2.8690438771471261</c:v>
                </c:pt>
                <c:pt idx="9">
                  <c:v>3.4715034100329945</c:v>
                </c:pt>
                <c:pt idx="10">
                  <c:v>3.9769101410038976</c:v>
                </c:pt>
                <c:pt idx="11">
                  <c:v>4.2683527912255936</c:v>
                </c:pt>
                <c:pt idx="12">
                  <c:v>4.5679486681891701</c:v>
                </c:pt>
                <c:pt idx="13">
                  <c:v>4.8527928097012785</c:v>
                </c:pt>
                <c:pt idx="14">
                  <c:v>4.3752451683556348</c:v>
                </c:pt>
                <c:pt idx="15">
                  <c:v>4.7007619833022929</c:v>
                </c:pt>
                <c:pt idx="16">
                  <c:v>5.3455385709003211</c:v>
                </c:pt>
                <c:pt idx="17">
                  <c:v>5.8109555612651409</c:v>
                </c:pt>
                <c:pt idx="18">
                  <c:v>6.2782954485292919</c:v>
                </c:pt>
                <c:pt idx="19">
                  <c:v>7.0242224350112625</c:v>
                </c:pt>
                <c:pt idx="20">
                  <c:v>7.3654047378088006</c:v>
                </c:pt>
                <c:pt idx="21">
                  <c:v>8.1847126967937491</c:v>
                </c:pt>
                <c:pt idx="22">
                  <c:v>8.8486724558552119</c:v>
                </c:pt>
                <c:pt idx="23">
                  <c:v>8.6779391822175747</c:v>
                </c:pt>
                <c:pt idx="24">
                  <c:v>9.4407430096534526</c:v>
                </c:pt>
                <c:pt idx="25">
                  <c:v>10.623752901505323</c:v>
                </c:pt>
                <c:pt idx="26">
                  <c:v>11.612289010660358</c:v>
                </c:pt>
                <c:pt idx="27">
                  <c:v>11.855714595117895</c:v>
                </c:pt>
                <c:pt idx="28">
                  <c:v>11.052524237240856</c:v>
                </c:pt>
                <c:pt idx="29">
                  <c:v>10.891775525484505</c:v>
                </c:pt>
                <c:pt idx="30">
                  <c:v>11.72053199870453</c:v>
                </c:pt>
                <c:pt idx="31">
                  <c:v>12.523562115173448</c:v>
                </c:pt>
                <c:pt idx="32">
                  <c:v>11.682158028407375</c:v>
                </c:pt>
                <c:pt idx="33">
                  <c:v>11.979384624070267</c:v>
                </c:pt>
                <c:pt idx="34">
                  <c:v>9.5543998657557694</c:v>
                </c:pt>
                <c:pt idx="35">
                  <c:v>9.3642659573100584</c:v>
                </c:pt>
                <c:pt idx="36">
                  <c:v>8.9743912832915829</c:v>
                </c:pt>
                <c:pt idx="37">
                  <c:v>10.14057392875487</c:v>
                </c:pt>
                <c:pt idx="38">
                  <c:v>10.355386912595833</c:v>
                </c:pt>
                <c:pt idx="39">
                  <c:v>8.8360172149379856</c:v>
                </c:pt>
                <c:pt idx="40">
                  <c:v>9.5621048095811503</c:v>
                </c:pt>
                <c:pt idx="41">
                  <c:v>9.8000039806215753</c:v>
                </c:pt>
                <c:pt idx="42">
                  <c:v>7.0461297104150278</c:v>
                </c:pt>
                <c:pt idx="43">
                  <c:v>3.398910288344692</c:v>
                </c:pt>
                <c:pt idx="44">
                  <c:v>2.697726859813554</c:v>
                </c:pt>
                <c:pt idx="45">
                  <c:v>3.1571367125364791</c:v>
                </c:pt>
                <c:pt idx="46">
                  <c:v>2.8024413393740177</c:v>
                </c:pt>
                <c:pt idx="47">
                  <c:v>2.0262993381929384</c:v>
                </c:pt>
                <c:pt idx="48">
                  <c:v>2.8049498784857851</c:v>
                </c:pt>
                <c:pt idx="49">
                  <c:v>3.5374432991221116</c:v>
                </c:pt>
                <c:pt idx="50">
                  <c:v>3.6834402754270412</c:v>
                </c:pt>
                <c:pt idx="51">
                  <c:v>3.385927536771316</c:v>
                </c:pt>
                <c:pt idx="52">
                  <c:v>3.3583336065418523</c:v>
                </c:pt>
                <c:pt idx="53">
                  <c:v>3.5876140813574819</c:v>
                </c:pt>
                <c:pt idx="54">
                  <c:v>3.7837818398977596</c:v>
                </c:pt>
                <c:pt idx="55">
                  <c:v>3.9187412441108682</c:v>
                </c:pt>
                <c:pt idx="56">
                  <c:v>4.0421613684098467</c:v>
                </c:pt>
                <c:pt idx="57">
                  <c:v>4.1259465747429225</c:v>
                </c:pt>
                <c:pt idx="58">
                  <c:v>4.242844497351328</c:v>
                </c:pt>
                <c:pt idx="59">
                  <c:v>4.4259678525103929</c:v>
                </c:pt>
                <c:pt idx="60">
                  <c:v>4.5915314338870861</c:v>
                </c:pt>
                <c:pt idx="61">
                  <c:v>4.5930365573541465</c:v>
                </c:pt>
                <c:pt idx="62">
                  <c:v>4.6933781218248649</c:v>
                </c:pt>
                <c:pt idx="63">
                  <c:v>4.7726479577567371</c:v>
                </c:pt>
                <c:pt idx="64">
                  <c:v>4.8689758596486277</c:v>
                </c:pt>
                <c:pt idx="65">
                  <c:v>5.0450753052947883</c:v>
                </c:pt>
                <c:pt idx="66">
                  <c:v>5.1263519725160522</c:v>
                </c:pt>
                <c:pt idx="67">
                  <c:v>5.2176627961844302</c:v>
                </c:pt>
                <c:pt idx="68">
                  <c:v>5.3180043606551486</c:v>
                </c:pt>
                <c:pt idx="69">
                  <c:v>5.4800559872753674</c:v>
                </c:pt>
                <c:pt idx="70">
                  <c:v>5.5688582718319557</c:v>
                </c:pt>
                <c:pt idx="71">
                  <c:v>5.7053227995121691</c:v>
                </c:pt>
                <c:pt idx="72">
                  <c:v>5.7926199606017192</c:v>
                </c:pt>
                <c:pt idx="73">
                  <c:v>5.9175452083677582</c:v>
                </c:pt>
                <c:pt idx="74">
                  <c:v>6.1006685635268676</c:v>
                </c:pt>
                <c:pt idx="75">
                  <c:v>6.246665539831775</c:v>
                </c:pt>
                <c:pt idx="76">
                  <c:v>6.4327991419250052</c:v>
                </c:pt>
                <c:pt idx="77">
                  <c:v>6.6349873943335025</c:v>
                </c:pt>
                <c:pt idx="78">
                  <c:v>6.7624211812113533</c:v>
                </c:pt>
                <c:pt idx="79">
                  <c:v>6.9319984251668965</c:v>
                </c:pt>
                <c:pt idx="80">
                  <c:v>6.8542337127020847</c:v>
                </c:pt>
                <c:pt idx="81">
                  <c:v>6.9881897012705085</c:v>
                </c:pt>
                <c:pt idx="82">
                  <c:v>7.273661452189728</c:v>
                </c:pt>
                <c:pt idx="83">
                  <c:v>7.6539559815337777</c:v>
                </c:pt>
                <c:pt idx="84">
                  <c:v>8.0608410254626062</c:v>
                </c:pt>
                <c:pt idx="85">
                  <c:v>8.4095279619983643</c:v>
                </c:pt>
                <c:pt idx="86">
                  <c:v>8.6026854736045433</c:v>
                </c:pt>
                <c:pt idx="87">
                  <c:v>8.7261055979035227</c:v>
                </c:pt>
                <c:pt idx="88">
                  <c:v>9.2102536464747864</c:v>
                </c:pt>
                <c:pt idx="89">
                  <c:v>9.4340153352445064</c:v>
                </c:pt>
                <c:pt idx="90">
                  <c:v>9.6522582379683151</c:v>
                </c:pt>
                <c:pt idx="91">
                  <c:v>9.9522795157357855</c:v>
                </c:pt>
                <c:pt idx="92">
                  <c:v>10.361673098776381</c:v>
                </c:pt>
                <c:pt idx="93">
                  <c:v>10.60600480826257</c:v>
                </c:pt>
                <c:pt idx="94">
                  <c:v>10.436427564307049</c:v>
                </c:pt>
                <c:pt idx="95">
                  <c:v>10.819732340585219</c:v>
                </c:pt>
                <c:pt idx="96">
                  <c:v>11.097176766346784</c:v>
                </c:pt>
                <c:pt idx="97">
                  <c:v>11.847229960765482</c:v>
                </c:pt>
                <c:pt idx="98">
                  <c:v>12.085039468561099</c:v>
                </c:pt>
                <c:pt idx="99">
                  <c:v>9.9763614912087526</c:v>
                </c:pt>
                <c:pt idx="100">
                  <c:v>11.503560102453259</c:v>
                </c:pt>
                <c:pt idx="101">
                  <c:v>10.743974459409822</c:v>
                </c:pt>
                <c:pt idx="102">
                  <c:v>12.140227329020048</c:v>
                </c:pt>
                <c:pt idx="103">
                  <c:v>14.295062426028981</c:v>
                </c:pt>
                <c:pt idx="104">
                  <c:v>14.932231360418102</c:v>
                </c:pt>
                <c:pt idx="105">
                  <c:v>14.795265124915534</c:v>
                </c:pt>
                <c:pt idx="106">
                  <c:v>14.180673042532321</c:v>
                </c:pt>
                <c:pt idx="107">
                  <c:v>16.215599969998706</c:v>
                </c:pt>
                <c:pt idx="108">
                  <c:v>16.524651988568561</c:v>
                </c:pt>
                <c:pt idx="109">
                  <c:v>16.874844048571426</c:v>
                </c:pt>
                <c:pt idx="110">
                  <c:v>18.92582562635312</c:v>
                </c:pt>
                <c:pt idx="111">
                  <c:v>19.662332709568275</c:v>
                </c:pt>
                <c:pt idx="112">
                  <c:v>19.755148656703714</c:v>
                </c:pt>
                <c:pt idx="113">
                  <c:v>22.063506347352835</c:v>
                </c:pt>
                <c:pt idx="114">
                  <c:v>23.083478350197794</c:v>
                </c:pt>
                <c:pt idx="115">
                  <c:v>23.677500411864514</c:v>
                </c:pt>
                <c:pt idx="116">
                  <c:v>25.254869805344391</c:v>
                </c:pt>
                <c:pt idx="117">
                  <c:v>25.457559765575244</c:v>
                </c:pt>
                <c:pt idx="118">
                  <c:v>29.56102804460572</c:v>
                </c:pt>
                <c:pt idx="119">
                  <c:v>33.806479637362294</c:v>
                </c:pt>
                <c:pt idx="120">
                  <c:v>36.108315126320846</c:v>
                </c:pt>
                <c:pt idx="121">
                  <c:v>34.884649747600285</c:v>
                </c:pt>
                <c:pt idx="122">
                  <c:v>35.466630821530522</c:v>
                </c:pt>
                <c:pt idx="123">
                  <c:v>31.122844495592638</c:v>
                </c:pt>
                <c:pt idx="124">
                  <c:v>33.613322125756142</c:v>
                </c:pt>
                <c:pt idx="125">
                  <c:v>26.904986833065525</c:v>
                </c:pt>
                <c:pt idx="126">
                  <c:v>23.964978994073149</c:v>
                </c:pt>
                <c:pt idx="127">
                  <c:v>30.471627742177599</c:v>
                </c:pt>
                <c:pt idx="128">
                  <c:v>32.976654899189349</c:v>
                </c:pt>
                <c:pt idx="129">
                  <c:v>28.983562341076663</c:v>
                </c:pt>
                <c:pt idx="130">
                  <c:v>24.252959284104115</c:v>
                </c:pt>
                <c:pt idx="131">
                  <c:v>23.295700759053382</c:v>
                </c:pt>
                <c:pt idx="132">
                  <c:v>25.096831841302979</c:v>
                </c:pt>
                <c:pt idx="133">
                  <c:v>25.212726348266656</c:v>
                </c:pt>
                <c:pt idx="134">
                  <c:v>27.206513234300054</c:v>
                </c:pt>
                <c:pt idx="135">
                  <c:v>26.644098765441605</c:v>
                </c:pt>
                <c:pt idx="136">
                  <c:v>30.340682000543275</c:v>
                </c:pt>
                <c:pt idx="137">
                  <c:v>30.683348443210832</c:v>
                </c:pt>
                <c:pt idx="138">
                  <c:v>30.677829657164946</c:v>
                </c:pt>
                <c:pt idx="139">
                  <c:v>31.064144680377261</c:v>
                </c:pt>
                <c:pt idx="140">
                  <c:v>33.316311094922746</c:v>
                </c:pt>
                <c:pt idx="141">
                  <c:v>36.357663914030567</c:v>
                </c:pt>
                <c:pt idx="142">
                  <c:v>36.132898809616144</c:v>
                </c:pt>
                <c:pt idx="143">
                  <c:v>39.955410708128561</c:v>
                </c:pt>
                <c:pt idx="144">
                  <c:v>40.892099212462838</c:v>
                </c:pt>
                <c:pt idx="145">
                  <c:v>41.010000550715972</c:v>
                </c:pt>
                <c:pt idx="146">
                  <c:v>40.650777749910773</c:v>
                </c:pt>
                <c:pt idx="147">
                  <c:v>39.140135496803929</c:v>
                </c:pt>
                <c:pt idx="148">
                  <c:v>39.124080846488617</c:v>
                </c:pt>
                <c:pt idx="149">
                  <c:v>39.154183315829826</c:v>
                </c:pt>
                <c:pt idx="150">
                  <c:v>41.759552037312318</c:v>
                </c:pt>
                <c:pt idx="151">
                  <c:v>44.991052121092132</c:v>
                </c:pt>
                <c:pt idx="152">
                  <c:v>44.372446376130092</c:v>
                </c:pt>
                <c:pt idx="153">
                  <c:v>44.976502594243904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7120800"/>
        <c:axId val="272574832"/>
      </c:lineChart>
      <c:dateAx>
        <c:axId val="18712080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k-SK"/>
          </a:p>
        </c:txPr>
        <c:crossAx val="272574832"/>
        <c:crosses val="autoZero"/>
        <c:auto val="1"/>
        <c:lblOffset val="100"/>
        <c:baseTimeUnit val="months"/>
        <c:majorUnit val="1"/>
        <c:majorTimeUnit val="years"/>
      </c:dateAx>
      <c:valAx>
        <c:axId val="272574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sk-SK" dirty="0" smtClean="0"/>
                  <a:t>Percentá</a:t>
                </a:r>
                <a:endParaRPr lang="sk-S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sk-S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k-SK"/>
          </a:p>
        </c:txPr>
        <c:crossAx val="187120800"/>
        <c:crosses val="autoZero"/>
        <c:crossBetween val="between"/>
      </c:valAx>
      <c:valAx>
        <c:axId val="272575224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sk-SK" dirty="0" smtClean="0"/>
                  <a:t>Miliardy eur</a:t>
                </a:r>
                <a:endParaRPr lang="sk-S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sk-SK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k-SK"/>
          </a:p>
        </c:txPr>
        <c:crossAx val="272575616"/>
        <c:crosses val="max"/>
        <c:crossBetween val="between"/>
      </c:valAx>
      <c:dateAx>
        <c:axId val="272575616"/>
        <c:scaling>
          <c:orientation val="minMax"/>
        </c:scaling>
        <c:delete val="1"/>
        <c:axPos val="b"/>
        <c:numFmt formatCode="m/d/yyyy" sourceLinked="1"/>
        <c:majorTickMark val="out"/>
        <c:minorTickMark val="none"/>
        <c:tickLblPos val="nextTo"/>
        <c:crossAx val="272575224"/>
        <c:crosses val="autoZero"/>
        <c:auto val="1"/>
        <c:lblOffset val="100"/>
        <c:baseTimeUnit val="months"/>
        <c:majorUnit val="1"/>
        <c:minorUnit val="1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5042238493416888E-2"/>
          <c:y val="0.13248196169847562"/>
          <c:w val="0.40664231752027552"/>
          <c:h val="0.27971283905902355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sk-SK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5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sk-SK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28873351971546"/>
          <c:y val="6.6678503652282825E-2"/>
          <c:w val="0.85113507175001868"/>
          <c:h val="0.7562492601883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Hárok3!$L$17</c:f>
              <c:strCache>
                <c:ptCount val="1"/>
                <c:pt idx="0">
                  <c:v>Dlhopisy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Hárok3!$K$18:$K$32</c:f>
              <c:numCache>
                <c:formatCode>General</c:formatCode>
                <c:ptCount val="15"/>
                <c:pt idx="0">
                  <c:v>-7.0000000000000009</c:v>
                </c:pt>
                <c:pt idx="1">
                  <c:v>-6</c:v>
                </c:pt>
                <c:pt idx="2">
                  <c:v>-5</c:v>
                </c:pt>
                <c:pt idx="3">
                  <c:v>-4</c:v>
                </c:pt>
                <c:pt idx="4">
                  <c:v>-3</c:v>
                </c:pt>
                <c:pt idx="5">
                  <c:v>-2</c:v>
                </c:pt>
                <c:pt idx="6">
                  <c:v>-1</c:v>
                </c:pt>
                <c:pt idx="7">
                  <c:v>0</c:v>
                </c:pt>
                <c:pt idx="8">
                  <c:v>1</c:v>
                </c:pt>
                <c:pt idx="9">
                  <c:v>2</c:v>
                </c:pt>
                <c:pt idx="10">
                  <c:v>3</c:v>
                </c:pt>
                <c:pt idx="11">
                  <c:v>4</c:v>
                </c:pt>
                <c:pt idx="12">
                  <c:v>5</c:v>
                </c:pt>
                <c:pt idx="13">
                  <c:v>6</c:v>
                </c:pt>
                <c:pt idx="14">
                  <c:v>7.0000000000000009</c:v>
                </c:pt>
              </c:numCache>
            </c:numRef>
          </c:cat>
          <c:val>
            <c:numRef>
              <c:f>Hárok3!$L$18:$L$32</c:f>
              <c:numCache>
                <c:formatCode>0%</c:formatCode>
                <c:ptCount val="15"/>
                <c:pt idx="0">
                  <c:v>1.9569471624266144E-3</c:v>
                </c:pt>
                <c:pt idx="1">
                  <c:v>1.9569471624266144E-3</c:v>
                </c:pt>
                <c:pt idx="2">
                  <c:v>0</c:v>
                </c:pt>
                <c:pt idx="3">
                  <c:v>7.8277886497064575E-3</c:v>
                </c:pt>
                <c:pt idx="4">
                  <c:v>7.8277886497064575E-3</c:v>
                </c:pt>
                <c:pt idx="5">
                  <c:v>4.1095890410958902E-2</c:v>
                </c:pt>
                <c:pt idx="6">
                  <c:v>0.1095890410958904</c:v>
                </c:pt>
                <c:pt idx="7">
                  <c:v>0.22504892367906065</c:v>
                </c:pt>
                <c:pt idx="8">
                  <c:v>0.30332681017612523</c:v>
                </c:pt>
                <c:pt idx="9">
                  <c:v>0.21917808219178081</c:v>
                </c:pt>
                <c:pt idx="10">
                  <c:v>4.6966731898238745E-2</c:v>
                </c:pt>
                <c:pt idx="11">
                  <c:v>1.5655577299412915E-2</c:v>
                </c:pt>
                <c:pt idx="12">
                  <c:v>9.7847358121330719E-3</c:v>
                </c:pt>
                <c:pt idx="13">
                  <c:v>5.8708414872798431E-3</c:v>
                </c:pt>
                <c:pt idx="14">
                  <c:v>0</c:v>
                </c:pt>
              </c:numCache>
            </c:numRef>
          </c:val>
        </c:ser>
        <c:ser>
          <c:idx val="1"/>
          <c:order val="1"/>
          <c:tx>
            <c:strRef>
              <c:f>Hárok3!$M$17</c:f>
              <c:strCache>
                <c:ptCount val="1"/>
                <c:pt idx="0">
                  <c:v>Akcie</c:v>
                </c:pt>
              </c:strCache>
            </c:strRef>
          </c:tx>
          <c:spPr>
            <a:solidFill>
              <a:srgbClr val="2C9ADC"/>
            </a:solidFill>
            <a:ln>
              <a:noFill/>
            </a:ln>
            <a:effectLst/>
          </c:spPr>
          <c:invertIfNegative val="0"/>
          <c:cat>
            <c:numRef>
              <c:f>Hárok3!$K$18:$K$32</c:f>
              <c:numCache>
                <c:formatCode>General</c:formatCode>
                <c:ptCount val="15"/>
                <c:pt idx="0">
                  <c:v>-7.0000000000000009</c:v>
                </c:pt>
                <c:pt idx="1">
                  <c:v>-6</c:v>
                </c:pt>
                <c:pt idx="2">
                  <c:v>-5</c:v>
                </c:pt>
                <c:pt idx="3">
                  <c:v>-4</c:v>
                </c:pt>
                <c:pt idx="4">
                  <c:v>-3</c:v>
                </c:pt>
                <c:pt idx="5">
                  <c:v>-2</c:v>
                </c:pt>
                <c:pt idx="6">
                  <c:v>-1</c:v>
                </c:pt>
                <c:pt idx="7">
                  <c:v>0</c:v>
                </c:pt>
                <c:pt idx="8">
                  <c:v>1</c:v>
                </c:pt>
                <c:pt idx="9">
                  <c:v>2</c:v>
                </c:pt>
                <c:pt idx="10">
                  <c:v>3</c:v>
                </c:pt>
                <c:pt idx="11">
                  <c:v>4</c:v>
                </c:pt>
                <c:pt idx="12">
                  <c:v>5</c:v>
                </c:pt>
                <c:pt idx="13">
                  <c:v>6</c:v>
                </c:pt>
                <c:pt idx="14">
                  <c:v>7.0000000000000009</c:v>
                </c:pt>
              </c:numCache>
            </c:numRef>
          </c:cat>
          <c:val>
            <c:numRef>
              <c:f>Hárok3!$M$18:$M$32</c:f>
              <c:numCache>
                <c:formatCode>0%</c:formatCode>
                <c:ptCount val="15"/>
                <c:pt idx="0">
                  <c:v>1.3698630136986301E-2</c:v>
                </c:pt>
                <c:pt idx="1">
                  <c:v>1.3698630136986301E-2</c:v>
                </c:pt>
                <c:pt idx="2">
                  <c:v>2.7397260273972601E-2</c:v>
                </c:pt>
                <c:pt idx="3">
                  <c:v>2.7397260273972601E-2</c:v>
                </c:pt>
                <c:pt idx="4">
                  <c:v>3.9138943248532287E-2</c:v>
                </c:pt>
                <c:pt idx="5">
                  <c:v>8.6105675146771032E-2</c:v>
                </c:pt>
                <c:pt idx="6">
                  <c:v>8.0234833659491189E-2</c:v>
                </c:pt>
                <c:pt idx="7">
                  <c:v>8.6105675146771032E-2</c:v>
                </c:pt>
                <c:pt idx="8">
                  <c:v>0.10567514677103718</c:v>
                </c:pt>
                <c:pt idx="9">
                  <c:v>0.11937377690802348</c:v>
                </c:pt>
                <c:pt idx="10">
                  <c:v>9.1976516634050876E-2</c:v>
                </c:pt>
                <c:pt idx="11">
                  <c:v>9.5890410958904104E-2</c:v>
                </c:pt>
                <c:pt idx="12">
                  <c:v>6.0665362035225046E-2</c:v>
                </c:pt>
                <c:pt idx="13">
                  <c:v>3.7181996086105673E-2</c:v>
                </c:pt>
                <c:pt idx="14">
                  <c:v>2.9354207436399216E-2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2"/>
        <c:axId val="272576792"/>
        <c:axId val="272577184"/>
      </c:barChart>
      <c:catAx>
        <c:axId val="272576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sk-SK"/>
                  <a:t>Mesačný výnos (v 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sk-SK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k-SK"/>
          </a:p>
        </c:txPr>
        <c:crossAx val="272577184"/>
        <c:crosses val="autoZero"/>
        <c:auto val="1"/>
        <c:lblAlgn val="ctr"/>
        <c:lblOffset val="100"/>
        <c:noMultiLvlLbl val="0"/>
      </c:catAx>
      <c:valAx>
        <c:axId val="272577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sk-SK"/>
                  <a:t>Relatívna početnosť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sk-SK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k-SK"/>
          </a:p>
        </c:txPr>
        <c:crossAx val="272576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351946631671039"/>
          <c:y val="0.15335593467483227"/>
          <c:w val="0.19462773403324585"/>
          <c:h val="0.24479221347331578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sk-SK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906986402901615"/>
          <c:y val="5.0925925925925923E-2"/>
          <c:w val="0.79815759302574529"/>
          <c:h val="0.72660189628227145"/>
        </c:manualLayout>
      </c:layout>
      <c:lineChart>
        <c:grouping val="standard"/>
        <c:varyColors val="0"/>
        <c:ser>
          <c:idx val="0"/>
          <c:order val="0"/>
          <c:tx>
            <c:strRef>
              <c:f>Hárok1!$A$1</c:f>
              <c:strCache>
                <c:ptCount val="1"/>
                <c:pt idx="0">
                  <c:v>Stepwise(1, 0.2)</c:v>
                </c:pt>
              </c:strCache>
            </c:strRef>
          </c:tx>
          <c:spPr>
            <a:ln w="28575" cap="rnd">
              <a:solidFill>
                <a:srgbClr val="2C9ADC"/>
              </a:solidFill>
              <a:round/>
            </a:ln>
            <a:effectLst/>
          </c:spPr>
          <c:marker>
            <c:symbol val="none"/>
          </c:marker>
          <c:val>
            <c:numRef>
              <c:f>Hárok1!$A$2:$A$481</c:f>
              <c:numCache>
                <c:formatCode>0.00000</c:formatCode>
                <c:ptCount val="48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0.92741157627859305</c:v>
                </c:pt>
                <c:pt idx="41">
                  <c:v>0.92738402923605601</c:v>
                </c:pt>
                <c:pt idx="42">
                  <c:v>0.92745877101717</c:v>
                </c:pt>
                <c:pt idx="43">
                  <c:v>0.92740484005818302</c:v>
                </c:pt>
                <c:pt idx="44">
                  <c:v>0.92739560136610699</c:v>
                </c:pt>
                <c:pt idx="45">
                  <c:v>0.92736501895117796</c:v>
                </c:pt>
                <c:pt idx="46">
                  <c:v>0.92744730505043504</c:v>
                </c:pt>
                <c:pt idx="47">
                  <c:v>0.927455750488686</c:v>
                </c:pt>
                <c:pt idx="48">
                  <c:v>0.92743899681184705</c:v>
                </c:pt>
                <c:pt idx="49">
                  <c:v>0.92749558013597699</c:v>
                </c:pt>
                <c:pt idx="50">
                  <c:v>0.92740010130767603</c:v>
                </c:pt>
                <c:pt idx="51">
                  <c:v>0.92744639899197201</c:v>
                </c:pt>
                <c:pt idx="52">
                  <c:v>0.92737539028901605</c:v>
                </c:pt>
                <c:pt idx="53">
                  <c:v>0.92740659584827501</c:v>
                </c:pt>
                <c:pt idx="54">
                  <c:v>0.92750118482233401</c:v>
                </c:pt>
                <c:pt idx="55">
                  <c:v>0.92743261240107</c:v>
                </c:pt>
                <c:pt idx="56">
                  <c:v>0.92741171301846104</c:v>
                </c:pt>
                <c:pt idx="57">
                  <c:v>0.92738117271324005</c:v>
                </c:pt>
                <c:pt idx="58">
                  <c:v>0.92739074965465196</c:v>
                </c:pt>
                <c:pt idx="59">
                  <c:v>0.927428815028292</c:v>
                </c:pt>
                <c:pt idx="60">
                  <c:v>0.92743561132489005</c:v>
                </c:pt>
                <c:pt idx="61">
                  <c:v>0.92734843589865001</c:v>
                </c:pt>
                <c:pt idx="62">
                  <c:v>0.92738661327227101</c:v>
                </c:pt>
                <c:pt idx="63">
                  <c:v>0.92747199042204598</c:v>
                </c:pt>
                <c:pt idx="64">
                  <c:v>0.92738484930114495</c:v>
                </c:pt>
                <c:pt idx="65">
                  <c:v>0.92747007730770803</c:v>
                </c:pt>
                <c:pt idx="66">
                  <c:v>0.92744656751194099</c:v>
                </c:pt>
                <c:pt idx="67">
                  <c:v>0.92745532518253804</c:v>
                </c:pt>
                <c:pt idx="68">
                  <c:v>0.92736441339424802</c:v>
                </c:pt>
                <c:pt idx="69">
                  <c:v>0.92737986701017405</c:v>
                </c:pt>
                <c:pt idx="70">
                  <c:v>0.92744832885606598</c:v>
                </c:pt>
                <c:pt idx="71">
                  <c:v>0.92732923778588905</c:v>
                </c:pt>
                <c:pt idx="72">
                  <c:v>0.92744349992047903</c:v>
                </c:pt>
                <c:pt idx="73">
                  <c:v>0.92751137161671104</c:v>
                </c:pt>
                <c:pt idx="74">
                  <c:v>0.92745573734891695</c:v>
                </c:pt>
                <c:pt idx="75">
                  <c:v>0.92741876342054297</c:v>
                </c:pt>
                <c:pt idx="76">
                  <c:v>0.92747776712059804</c:v>
                </c:pt>
                <c:pt idx="77">
                  <c:v>0.92745568757489905</c:v>
                </c:pt>
                <c:pt idx="78">
                  <c:v>0.92737417446286896</c:v>
                </c:pt>
                <c:pt idx="79">
                  <c:v>0.92742648627802005</c:v>
                </c:pt>
                <c:pt idx="80">
                  <c:v>0.85490844433252999</c:v>
                </c:pt>
                <c:pt idx="81">
                  <c:v>0.85474507638220099</c:v>
                </c:pt>
                <c:pt idx="82">
                  <c:v>0.85483094845289498</c:v>
                </c:pt>
                <c:pt idx="83">
                  <c:v>0.85485082166964099</c:v>
                </c:pt>
                <c:pt idx="84">
                  <c:v>0.85491959519254102</c:v>
                </c:pt>
                <c:pt idx="85">
                  <c:v>0.85472836924009998</c:v>
                </c:pt>
                <c:pt idx="86">
                  <c:v>0.854835909605969</c:v>
                </c:pt>
                <c:pt idx="87">
                  <c:v>0.85488993027715998</c:v>
                </c:pt>
                <c:pt idx="88">
                  <c:v>0.85484939655274095</c:v>
                </c:pt>
                <c:pt idx="89">
                  <c:v>0.85487916000059805</c:v>
                </c:pt>
                <c:pt idx="90">
                  <c:v>0.85488815814240304</c:v>
                </c:pt>
                <c:pt idx="91">
                  <c:v>0.85494025455447298</c:v>
                </c:pt>
                <c:pt idx="92">
                  <c:v>0.85474153419340204</c:v>
                </c:pt>
                <c:pt idx="93">
                  <c:v>0.85489348432402601</c:v>
                </c:pt>
                <c:pt idx="94">
                  <c:v>0.85486000825418296</c:v>
                </c:pt>
                <c:pt idx="95">
                  <c:v>0.85474409103693505</c:v>
                </c:pt>
                <c:pt idx="96">
                  <c:v>0.85485325277878799</c:v>
                </c:pt>
                <c:pt idx="97">
                  <c:v>0.85481997051954794</c:v>
                </c:pt>
                <c:pt idx="98">
                  <c:v>0.85474494397595702</c:v>
                </c:pt>
                <c:pt idx="99">
                  <c:v>0.85492379406191399</c:v>
                </c:pt>
                <c:pt idx="100">
                  <c:v>0.85488340488110504</c:v>
                </c:pt>
                <c:pt idx="101">
                  <c:v>0.85494860583997501</c:v>
                </c:pt>
                <c:pt idx="102">
                  <c:v>0.85485814486774503</c:v>
                </c:pt>
                <c:pt idx="103">
                  <c:v>0.85482613206142599</c:v>
                </c:pt>
                <c:pt idx="104">
                  <c:v>0.85484528353246203</c:v>
                </c:pt>
                <c:pt idx="105">
                  <c:v>0.85479429223068804</c:v>
                </c:pt>
                <c:pt idx="106">
                  <c:v>0.85483018454517301</c:v>
                </c:pt>
                <c:pt idx="107">
                  <c:v>0.85479239505358595</c:v>
                </c:pt>
                <c:pt idx="108">
                  <c:v>0.85489454558076605</c:v>
                </c:pt>
                <c:pt idx="109">
                  <c:v>0.85491019662344603</c:v>
                </c:pt>
                <c:pt idx="110">
                  <c:v>0.85472255089193105</c:v>
                </c:pt>
                <c:pt idx="111">
                  <c:v>0.85489997598376</c:v>
                </c:pt>
                <c:pt idx="112">
                  <c:v>0.85476414407593704</c:v>
                </c:pt>
                <c:pt idx="113">
                  <c:v>0.85488778680561694</c:v>
                </c:pt>
                <c:pt idx="114">
                  <c:v>0.85472884753802003</c:v>
                </c:pt>
                <c:pt idx="115">
                  <c:v>0.85488023390272905</c:v>
                </c:pt>
                <c:pt idx="116">
                  <c:v>0.85482589284940103</c:v>
                </c:pt>
                <c:pt idx="117">
                  <c:v>0.85480388873484203</c:v>
                </c:pt>
                <c:pt idx="118">
                  <c:v>0.85488085079590903</c:v>
                </c:pt>
                <c:pt idx="119">
                  <c:v>0.85475254571170101</c:v>
                </c:pt>
                <c:pt idx="120">
                  <c:v>0.78212852165930302</c:v>
                </c:pt>
                <c:pt idx="121">
                  <c:v>0.78210084163003901</c:v>
                </c:pt>
                <c:pt idx="122">
                  <c:v>0.78216249630006496</c:v>
                </c:pt>
                <c:pt idx="123">
                  <c:v>0.78228575223860897</c:v>
                </c:pt>
                <c:pt idx="124">
                  <c:v>0.78219587376008004</c:v>
                </c:pt>
                <c:pt idx="125">
                  <c:v>0.78223471499819397</c:v>
                </c:pt>
                <c:pt idx="126">
                  <c:v>0.78227132725828097</c:v>
                </c:pt>
                <c:pt idx="127">
                  <c:v>0.78222355864682402</c:v>
                </c:pt>
                <c:pt idx="128">
                  <c:v>0.782013886805495</c:v>
                </c:pt>
                <c:pt idx="129">
                  <c:v>0.78224281241795901</c:v>
                </c:pt>
                <c:pt idx="130">
                  <c:v>0.78212829908007697</c:v>
                </c:pt>
                <c:pt idx="131">
                  <c:v>0.78207411267578297</c:v>
                </c:pt>
                <c:pt idx="132">
                  <c:v>0.78213412565081997</c:v>
                </c:pt>
                <c:pt idx="133">
                  <c:v>0.78217787087148904</c:v>
                </c:pt>
                <c:pt idx="134">
                  <c:v>0.78210822636375499</c:v>
                </c:pt>
                <c:pt idx="135">
                  <c:v>0.78219542136188702</c:v>
                </c:pt>
                <c:pt idx="136">
                  <c:v>0.78216537945734999</c:v>
                </c:pt>
                <c:pt idx="137">
                  <c:v>0.782025632767676</c:v>
                </c:pt>
                <c:pt idx="138">
                  <c:v>0.78211783660527201</c:v>
                </c:pt>
                <c:pt idx="139">
                  <c:v>0.78215172726415505</c:v>
                </c:pt>
                <c:pt idx="140">
                  <c:v>0.78221568609397296</c:v>
                </c:pt>
                <c:pt idx="141">
                  <c:v>0.782198354416898</c:v>
                </c:pt>
                <c:pt idx="142">
                  <c:v>0.78222333817940604</c:v>
                </c:pt>
                <c:pt idx="143">
                  <c:v>0.78223484030664903</c:v>
                </c:pt>
                <c:pt idx="144">
                  <c:v>0.78210727692396698</c:v>
                </c:pt>
                <c:pt idx="145">
                  <c:v>0.78216843936062896</c:v>
                </c:pt>
                <c:pt idx="146">
                  <c:v>0.78229553661750095</c:v>
                </c:pt>
                <c:pt idx="147">
                  <c:v>0.78219197232125703</c:v>
                </c:pt>
                <c:pt idx="148">
                  <c:v>0.78207555913371896</c:v>
                </c:pt>
                <c:pt idx="149">
                  <c:v>0.78228120336937401</c:v>
                </c:pt>
                <c:pt idx="150">
                  <c:v>0.78229479385129097</c:v>
                </c:pt>
                <c:pt idx="151">
                  <c:v>0.78207130909132205</c:v>
                </c:pt>
                <c:pt idx="152">
                  <c:v>0.78231942878519001</c:v>
                </c:pt>
                <c:pt idx="153">
                  <c:v>0.782442983954861</c:v>
                </c:pt>
                <c:pt idx="154">
                  <c:v>0.78214686086501295</c:v>
                </c:pt>
                <c:pt idx="155">
                  <c:v>0.78230420648508503</c:v>
                </c:pt>
                <c:pt idx="156">
                  <c:v>0.78237587420943</c:v>
                </c:pt>
                <c:pt idx="157">
                  <c:v>0.78243211147721503</c:v>
                </c:pt>
                <c:pt idx="158">
                  <c:v>0.78204683792088703</c:v>
                </c:pt>
                <c:pt idx="159">
                  <c:v>0.78228891609586904</c:v>
                </c:pt>
                <c:pt idx="160">
                  <c:v>0.70965605580923896</c:v>
                </c:pt>
                <c:pt idx="161">
                  <c:v>0.70946545430025398</c:v>
                </c:pt>
                <c:pt idx="162">
                  <c:v>0.70950198656308106</c:v>
                </c:pt>
                <c:pt idx="163">
                  <c:v>0.70975380961819501</c:v>
                </c:pt>
                <c:pt idx="164">
                  <c:v>0.70947427570595101</c:v>
                </c:pt>
                <c:pt idx="165">
                  <c:v>0.70973333778433301</c:v>
                </c:pt>
                <c:pt idx="166">
                  <c:v>0.70974437519113498</c:v>
                </c:pt>
                <c:pt idx="167">
                  <c:v>0.70949714233251704</c:v>
                </c:pt>
                <c:pt idx="168">
                  <c:v>0.70958041284709705</c:v>
                </c:pt>
                <c:pt idx="169">
                  <c:v>0.70970978964364295</c:v>
                </c:pt>
                <c:pt idx="170">
                  <c:v>0.70964565202908203</c:v>
                </c:pt>
                <c:pt idx="171">
                  <c:v>0.70963702017205899</c:v>
                </c:pt>
                <c:pt idx="172">
                  <c:v>0.70935967803024202</c:v>
                </c:pt>
                <c:pt idx="173">
                  <c:v>0.70944294676127295</c:v>
                </c:pt>
                <c:pt idx="174">
                  <c:v>0.70958100721921802</c:v>
                </c:pt>
                <c:pt idx="175">
                  <c:v>0.70954639284422105</c:v>
                </c:pt>
                <c:pt idx="176">
                  <c:v>0.70946718685253896</c:v>
                </c:pt>
                <c:pt idx="177">
                  <c:v>0.70938469816294603</c:v>
                </c:pt>
                <c:pt idx="178">
                  <c:v>0.70960413877453998</c:v>
                </c:pt>
                <c:pt idx="179">
                  <c:v>0.70958407835273996</c:v>
                </c:pt>
                <c:pt idx="180">
                  <c:v>0.70953385871646801</c:v>
                </c:pt>
                <c:pt idx="181">
                  <c:v>0.70957406411036605</c:v>
                </c:pt>
                <c:pt idx="182">
                  <c:v>0.70947530400621195</c:v>
                </c:pt>
                <c:pt idx="183">
                  <c:v>0.709678784048273</c:v>
                </c:pt>
                <c:pt idx="184">
                  <c:v>0.70964820705971199</c:v>
                </c:pt>
                <c:pt idx="185">
                  <c:v>0.70960852109819506</c:v>
                </c:pt>
                <c:pt idx="186">
                  <c:v>0.70962174448163995</c:v>
                </c:pt>
                <c:pt idx="187">
                  <c:v>0.70972599796794</c:v>
                </c:pt>
                <c:pt idx="188">
                  <c:v>0.70952913501919901</c:v>
                </c:pt>
                <c:pt idx="189">
                  <c:v>0.70952493818588003</c:v>
                </c:pt>
                <c:pt idx="190">
                  <c:v>0.70943039306023903</c:v>
                </c:pt>
                <c:pt idx="191">
                  <c:v>0.70943127529114602</c:v>
                </c:pt>
                <c:pt idx="192">
                  <c:v>0.70969190314028996</c:v>
                </c:pt>
                <c:pt idx="193">
                  <c:v>0.70955107130473305</c:v>
                </c:pt>
                <c:pt idx="194">
                  <c:v>0.70960070398206798</c:v>
                </c:pt>
                <c:pt idx="195">
                  <c:v>0.709721289063036</c:v>
                </c:pt>
                <c:pt idx="196">
                  <c:v>0.70958861011158103</c:v>
                </c:pt>
                <c:pt idx="197">
                  <c:v>0.70953733436403799</c:v>
                </c:pt>
                <c:pt idx="198">
                  <c:v>0.70956073235318895</c:v>
                </c:pt>
                <c:pt idx="199">
                  <c:v>0.70953483614439605</c:v>
                </c:pt>
                <c:pt idx="200">
                  <c:v>0.63667450616596799</c:v>
                </c:pt>
                <c:pt idx="201">
                  <c:v>0.63689761638289899</c:v>
                </c:pt>
                <c:pt idx="202">
                  <c:v>0.63688520009206395</c:v>
                </c:pt>
                <c:pt idx="203">
                  <c:v>0.63708318589718904</c:v>
                </c:pt>
                <c:pt idx="204">
                  <c:v>0.63682106164537</c:v>
                </c:pt>
                <c:pt idx="205">
                  <c:v>0.636583898378422</c:v>
                </c:pt>
                <c:pt idx="206">
                  <c:v>0.63688818441505601</c:v>
                </c:pt>
                <c:pt idx="207">
                  <c:v>0.63698797815110597</c:v>
                </c:pt>
                <c:pt idx="208">
                  <c:v>0.63716637454061298</c:v>
                </c:pt>
                <c:pt idx="209">
                  <c:v>0.63678131456216902</c:v>
                </c:pt>
                <c:pt idx="210">
                  <c:v>0.63715367373471399</c:v>
                </c:pt>
                <c:pt idx="211">
                  <c:v>0.63696003531699696</c:v>
                </c:pt>
                <c:pt idx="212">
                  <c:v>0.63706411778148997</c:v>
                </c:pt>
                <c:pt idx="213">
                  <c:v>0.636934208428239</c:v>
                </c:pt>
                <c:pt idx="214">
                  <c:v>0.63696567083153</c:v>
                </c:pt>
                <c:pt idx="215">
                  <c:v>0.63702815048974903</c:v>
                </c:pt>
                <c:pt idx="216">
                  <c:v>0.63679815620478397</c:v>
                </c:pt>
                <c:pt idx="217">
                  <c:v>0.63687710665622999</c:v>
                </c:pt>
                <c:pt idx="218">
                  <c:v>0.637039048196121</c:v>
                </c:pt>
                <c:pt idx="219">
                  <c:v>0.63674255535148705</c:v>
                </c:pt>
                <c:pt idx="220">
                  <c:v>0.63675243376033797</c:v>
                </c:pt>
                <c:pt idx="221">
                  <c:v>0.63689513539672704</c:v>
                </c:pt>
                <c:pt idx="222">
                  <c:v>0.63690201838661398</c:v>
                </c:pt>
                <c:pt idx="223">
                  <c:v>0.63696883377569802</c:v>
                </c:pt>
                <c:pt idx="224">
                  <c:v>0.63681517264037901</c:v>
                </c:pt>
                <c:pt idx="225">
                  <c:v>0.63686467926440504</c:v>
                </c:pt>
                <c:pt idx="226">
                  <c:v>0.63702580044308799</c:v>
                </c:pt>
                <c:pt idx="227">
                  <c:v>0.63671075263335697</c:v>
                </c:pt>
                <c:pt idx="228">
                  <c:v>0.63687747705742304</c:v>
                </c:pt>
                <c:pt idx="229">
                  <c:v>0.63686290707877902</c:v>
                </c:pt>
                <c:pt idx="230">
                  <c:v>0.63692016566905896</c:v>
                </c:pt>
                <c:pt idx="231">
                  <c:v>0.63691282166289198</c:v>
                </c:pt>
                <c:pt idx="232">
                  <c:v>0.63701208429259704</c:v>
                </c:pt>
                <c:pt idx="233">
                  <c:v>0.63698174955657405</c:v>
                </c:pt>
                <c:pt idx="234">
                  <c:v>0.63688479497222095</c:v>
                </c:pt>
                <c:pt idx="235">
                  <c:v>0.63679063797031299</c:v>
                </c:pt>
                <c:pt idx="236">
                  <c:v>0.63679998243602098</c:v>
                </c:pt>
                <c:pt idx="237">
                  <c:v>0.63689527388769596</c:v>
                </c:pt>
                <c:pt idx="238">
                  <c:v>0.637146069444816</c:v>
                </c:pt>
                <c:pt idx="239">
                  <c:v>0.63692874567973101</c:v>
                </c:pt>
                <c:pt idx="240">
                  <c:v>0.56436656346135705</c:v>
                </c:pt>
                <c:pt idx="241">
                  <c:v>0.56423696720989402</c:v>
                </c:pt>
                <c:pt idx="242">
                  <c:v>0.56417556741441999</c:v>
                </c:pt>
                <c:pt idx="243">
                  <c:v>0.56423821394802798</c:v>
                </c:pt>
                <c:pt idx="244">
                  <c:v>0.56425783930871398</c:v>
                </c:pt>
                <c:pt idx="245">
                  <c:v>0.56421567322318</c:v>
                </c:pt>
                <c:pt idx="246">
                  <c:v>0.56447554658723698</c:v>
                </c:pt>
                <c:pt idx="247">
                  <c:v>0.56435840367814505</c:v>
                </c:pt>
                <c:pt idx="248">
                  <c:v>0.56431876005352799</c:v>
                </c:pt>
                <c:pt idx="249">
                  <c:v>0.56448254755771499</c:v>
                </c:pt>
                <c:pt idx="250">
                  <c:v>0.56410630525015903</c:v>
                </c:pt>
                <c:pt idx="251">
                  <c:v>0.56398287733138097</c:v>
                </c:pt>
                <c:pt idx="252">
                  <c:v>0.56425656190526297</c:v>
                </c:pt>
                <c:pt idx="253">
                  <c:v>0.56419680269105399</c:v>
                </c:pt>
                <c:pt idx="254">
                  <c:v>0.56421685557274703</c:v>
                </c:pt>
                <c:pt idx="255">
                  <c:v>0.56419359254488799</c:v>
                </c:pt>
                <c:pt idx="256">
                  <c:v>0.56420843943671395</c:v>
                </c:pt>
                <c:pt idx="257">
                  <c:v>0.56430444441100203</c:v>
                </c:pt>
                <c:pt idx="258">
                  <c:v>0.56424874410805603</c:v>
                </c:pt>
                <c:pt idx="259">
                  <c:v>0.564144232215677</c:v>
                </c:pt>
                <c:pt idx="260">
                  <c:v>0.564015316039568</c:v>
                </c:pt>
                <c:pt idx="261">
                  <c:v>0.564322264343458</c:v>
                </c:pt>
                <c:pt idx="262">
                  <c:v>0.56436022545948605</c:v>
                </c:pt>
                <c:pt idx="263">
                  <c:v>0.56430407918577696</c:v>
                </c:pt>
                <c:pt idx="264">
                  <c:v>0.564052648980227</c:v>
                </c:pt>
                <c:pt idx="265">
                  <c:v>0.56413352684509299</c:v>
                </c:pt>
                <c:pt idx="266">
                  <c:v>0.56439055753958001</c:v>
                </c:pt>
                <c:pt idx="267">
                  <c:v>0.56414274689049904</c:v>
                </c:pt>
                <c:pt idx="268">
                  <c:v>0.56405879429013095</c:v>
                </c:pt>
                <c:pt idx="269">
                  <c:v>0.56444317394241095</c:v>
                </c:pt>
                <c:pt idx="270">
                  <c:v>0.56431945572320996</c:v>
                </c:pt>
                <c:pt idx="271">
                  <c:v>0.56430402073493102</c:v>
                </c:pt>
                <c:pt idx="272">
                  <c:v>0.56407046609200795</c:v>
                </c:pt>
                <c:pt idx="273">
                  <c:v>0.56429546372127604</c:v>
                </c:pt>
                <c:pt idx="274">
                  <c:v>0.56438111178540795</c:v>
                </c:pt>
                <c:pt idx="275">
                  <c:v>0.56424160226068598</c:v>
                </c:pt>
                <c:pt idx="276">
                  <c:v>0.56408852511591501</c:v>
                </c:pt>
                <c:pt idx="277">
                  <c:v>0.56415046009996594</c:v>
                </c:pt>
                <c:pt idx="278">
                  <c:v>0.56430329056077699</c:v>
                </c:pt>
                <c:pt idx="279">
                  <c:v>0.56409941220173099</c:v>
                </c:pt>
                <c:pt idx="280">
                  <c:v>0.49163672570718697</c:v>
                </c:pt>
                <c:pt idx="281">
                  <c:v>0.49133417376386201</c:v>
                </c:pt>
                <c:pt idx="282">
                  <c:v>0.49181422000006803</c:v>
                </c:pt>
                <c:pt idx="283">
                  <c:v>0.49157712060199299</c:v>
                </c:pt>
                <c:pt idx="284">
                  <c:v>0.49147460426405198</c:v>
                </c:pt>
                <c:pt idx="285">
                  <c:v>0.49154340961464099</c:v>
                </c:pt>
                <c:pt idx="286">
                  <c:v>0.49159413454868101</c:v>
                </c:pt>
                <c:pt idx="287">
                  <c:v>0.49121610175925901</c:v>
                </c:pt>
                <c:pt idx="288">
                  <c:v>0.49148803607229502</c:v>
                </c:pt>
                <c:pt idx="289">
                  <c:v>0.49144771306409402</c:v>
                </c:pt>
                <c:pt idx="290">
                  <c:v>0.491149206950239</c:v>
                </c:pt>
                <c:pt idx="291">
                  <c:v>0.49135839527553798</c:v>
                </c:pt>
                <c:pt idx="292">
                  <c:v>0.491717247901506</c:v>
                </c:pt>
                <c:pt idx="293">
                  <c:v>0.491309786592594</c:v>
                </c:pt>
                <c:pt idx="294">
                  <c:v>0.491881772846129</c:v>
                </c:pt>
                <c:pt idx="295">
                  <c:v>0.49135707379091598</c:v>
                </c:pt>
                <c:pt idx="296">
                  <c:v>0.49164512627812301</c:v>
                </c:pt>
                <c:pt idx="297">
                  <c:v>0.49121281668018302</c:v>
                </c:pt>
                <c:pt idx="298">
                  <c:v>0.49167245381098201</c:v>
                </c:pt>
                <c:pt idx="299">
                  <c:v>0.49131040047570201</c:v>
                </c:pt>
                <c:pt idx="300">
                  <c:v>0.49135261206272102</c:v>
                </c:pt>
                <c:pt idx="301">
                  <c:v>0.491748147712185</c:v>
                </c:pt>
                <c:pt idx="302">
                  <c:v>0.49157150338649502</c:v>
                </c:pt>
                <c:pt idx="303">
                  <c:v>0.49136907933692098</c:v>
                </c:pt>
                <c:pt idx="304">
                  <c:v>0.49150245287602501</c:v>
                </c:pt>
                <c:pt idx="305">
                  <c:v>0.49128072319983701</c:v>
                </c:pt>
                <c:pt idx="306">
                  <c:v>0.49172411948904199</c:v>
                </c:pt>
                <c:pt idx="307">
                  <c:v>0.49164828906492097</c:v>
                </c:pt>
                <c:pt idx="308">
                  <c:v>0.49169081022458699</c:v>
                </c:pt>
                <c:pt idx="309">
                  <c:v>0.49150962662265901</c:v>
                </c:pt>
                <c:pt idx="310">
                  <c:v>0.49143181485318999</c:v>
                </c:pt>
                <c:pt idx="311">
                  <c:v>0.491589253923715</c:v>
                </c:pt>
                <c:pt idx="312">
                  <c:v>0.49168461587623002</c:v>
                </c:pt>
                <c:pt idx="313">
                  <c:v>0.491396533060656</c:v>
                </c:pt>
                <c:pt idx="314">
                  <c:v>0.49138766019409202</c:v>
                </c:pt>
                <c:pt idx="315">
                  <c:v>0.49160030433163499</c:v>
                </c:pt>
                <c:pt idx="316">
                  <c:v>0.49138685430862</c:v>
                </c:pt>
                <c:pt idx="317">
                  <c:v>0.49156612839015901</c:v>
                </c:pt>
                <c:pt idx="318">
                  <c:v>0.49140849803633502</c:v>
                </c:pt>
                <c:pt idx="319">
                  <c:v>0.49143017140307399</c:v>
                </c:pt>
                <c:pt idx="320">
                  <c:v>0.41872296659039099</c:v>
                </c:pt>
                <c:pt idx="321">
                  <c:v>0.41877782164066202</c:v>
                </c:pt>
                <c:pt idx="322">
                  <c:v>0.41876019058564601</c:v>
                </c:pt>
                <c:pt idx="323">
                  <c:v>0.41868713706465199</c:v>
                </c:pt>
                <c:pt idx="324">
                  <c:v>0.41891187532155399</c:v>
                </c:pt>
                <c:pt idx="325">
                  <c:v>0.41877988478692502</c:v>
                </c:pt>
                <c:pt idx="326">
                  <c:v>0.41868367089372799</c:v>
                </c:pt>
                <c:pt idx="327">
                  <c:v>0.418813874052895</c:v>
                </c:pt>
                <c:pt idx="328">
                  <c:v>0.41861489046776501</c:v>
                </c:pt>
                <c:pt idx="329">
                  <c:v>0.41875483328560498</c:v>
                </c:pt>
                <c:pt idx="330">
                  <c:v>0.41871604193830197</c:v>
                </c:pt>
                <c:pt idx="331">
                  <c:v>0.418895739153681</c:v>
                </c:pt>
                <c:pt idx="332">
                  <c:v>0.41912480398364199</c:v>
                </c:pt>
                <c:pt idx="333">
                  <c:v>0.41855103496412399</c:v>
                </c:pt>
                <c:pt idx="334">
                  <c:v>0.41874325200131202</c:v>
                </c:pt>
                <c:pt idx="335">
                  <c:v>0.418692796516483</c:v>
                </c:pt>
                <c:pt idx="336">
                  <c:v>0.41868381884415101</c:v>
                </c:pt>
                <c:pt idx="337">
                  <c:v>0.41891461656509699</c:v>
                </c:pt>
                <c:pt idx="338">
                  <c:v>0.41879029585193001</c:v>
                </c:pt>
                <c:pt idx="339">
                  <c:v>0.41881848496468199</c:v>
                </c:pt>
                <c:pt idx="340">
                  <c:v>0.41892050882231802</c:v>
                </c:pt>
                <c:pt idx="341">
                  <c:v>0.41880076051560999</c:v>
                </c:pt>
                <c:pt idx="342">
                  <c:v>0.41870012441211102</c:v>
                </c:pt>
                <c:pt idx="343">
                  <c:v>0.41865592138763202</c:v>
                </c:pt>
                <c:pt idx="344">
                  <c:v>0.418682831965008</c:v>
                </c:pt>
                <c:pt idx="345">
                  <c:v>0.418790093155464</c:v>
                </c:pt>
                <c:pt idx="346">
                  <c:v>0.41866132010722201</c:v>
                </c:pt>
                <c:pt idx="347">
                  <c:v>0.41880105114972899</c:v>
                </c:pt>
                <c:pt idx="348">
                  <c:v>0.41869392416259299</c:v>
                </c:pt>
                <c:pt idx="349">
                  <c:v>0.41872116208389598</c:v>
                </c:pt>
                <c:pt idx="350">
                  <c:v>0.41885667876177102</c:v>
                </c:pt>
                <c:pt idx="351">
                  <c:v>0.41882207506456898</c:v>
                </c:pt>
                <c:pt idx="352">
                  <c:v>0.41880938948373198</c:v>
                </c:pt>
                <c:pt idx="353">
                  <c:v>0.41878501149516401</c:v>
                </c:pt>
                <c:pt idx="354">
                  <c:v>0.41870802169075999</c:v>
                </c:pt>
                <c:pt idx="355">
                  <c:v>0.41862525010705198</c:v>
                </c:pt>
                <c:pt idx="356">
                  <c:v>0.41867005234028298</c:v>
                </c:pt>
                <c:pt idx="357">
                  <c:v>0.41887597203934401</c:v>
                </c:pt>
                <c:pt idx="358">
                  <c:v>0.418633233138759</c:v>
                </c:pt>
                <c:pt idx="359">
                  <c:v>0.41873000871357002</c:v>
                </c:pt>
                <c:pt idx="360">
                  <c:v>0.34605345054309899</c:v>
                </c:pt>
                <c:pt idx="361">
                  <c:v>0.346152394144568</c:v>
                </c:pt>
                <c:pt idx="362">
                  <c:v>0.34593039525484498</c:v>
                </c:pt>
                <c:pt idx="363">
                  <c:v>0.34603318463892802</c:v>
                </c:pt>
                <c:pt idx="364">
                  <c:v>0.346026127430625</c:v>
                </c:pt>
                <c:pt idx="365">
                  <c:v>0.34589366754082002</c:v>
                </c:pt>
                <c:pt idx="366">
                  <c:v>0.34604641751915999</c:v>
                </c:pt>
                <c:pt idx="367">
                  <c:v>0.34584291776703902</c:v>
                </c:pt>
                <c:pt idx="368">
                  <c:v>0.34579972996291802</c:v>
                </c:pt>
                <c:pt idx="369">
                  <c:v>0.34576811279965303</c:v>
                </c:pt>
                <c:pt idx="370">
                  <c:v>0.34619114112710703</c:v>
                </c:pt>
                <c:pt idx="371">
                  <c:v>0.34593745592727099</c:v>
                </c:pt>
                <c:pt idx="372">
                  <c:v>0.34598101237019602</c:v>
                </c:pt>
                <c:pt idx="373">
                  <c:v>0.34604427391016701</c:v>
                </c:pt>
                <c:pt idx="374">
                  <c:v>0.34591160545801702</c:v>
                </c:pt>
                <c:pt idx="375">
                  <c:v>0.34596724286188701</c:v>
                </c:pt>
                <c:pt idx="376">
                  <c:v>0.34603820884404002</c:v>
                </c:pt>
                <c:pt idx="377">
                  <c:v>0.34574272923183003</c:v>
                </c:pt>
                <c:pt idx="378">
                  <c:v>0.34617286313080298</c:v>
                </c:pt>
                <c:pt idx="379">
                  <c:v>0.34598597301279999</c:v>
                </c:pt>
                <c:pt idx="380">
                  <c:v>0.34607009588434401</c:v>
                </c:pt>
                <c:pt idx="381">
                  <c:v>0.34586596850387302</c:v>
                </c:pt>
                <c:pt idx="382">
                  <c:v>0.346161513081716</c:v>
                </c:pt>
                <c:pt idx="383">
                  <c:v>0.34580132434882699</c:v>
                </c:pt>
                <c:pt idx="384">
                  <c:v>0.34584407131066403</c:v>
                </c:pt>
                <c:pt idx="385">
                  <c:v>0.34602599891355701</c:v>
                </c:pt>
                <c:pt idx="386">
                  <c:v>0.34614548235905901</c:v>
                </c:pt>
                <c:pt idx="387">
                  <c:v>0.345808612232958</c:v>
                </c:pt>
                <c:pt idx="388">
                  <c:v>0.34603802344532197</c:v>
                </c:pt>
                <c:pt idx="389">
                  <c:v>0.34611899630993997</c:v>
                </c:pt>
                <c:pt idx="390">
                  <c:v>0.34592394601518101</c:v>
                </c:pt>
                <c:pt idx="391">
                  <c:v>0.34612428891882302</c:v>
                </c:pt>
                <c:pt idx="392">
                  <c:v>0.346135744741563</c:v>
                </c:pt>
                <c:pt idx="393">
                  <c:v>0.345989733527022</c:v>
                </c:pt>
                <c:pt idx="394">
                  <c:v>0.34595335231413399</c:v>
                </c:pt>
                <c:pt idx="395">
                  <c:v>0.34594194014060498</c:v>
                </c:pt>
                <c:pt idx="396">
                  <c:v>0.34592255910985098</c:v>
                </c:pt>
                <c:pt idx="397">
                  <c:v>0.34592648563081801</c:v>
                </c:pt>
                <c:pt idx="398">
                  <c:v>0.34591111268125702</c:v>
                </c:pt>
                <c:pt idx="399">
                  <c:v>0.34592916657511602</c:v>
                </c:pt>
                <c:pt idx="400">
                  <c:v>0.27323887173502698</c:v>
                </c:pt>
                <c:pt idx="401">
                  <c:v>0.27302083754654899</c:v>
                </c:pt>
                <c:pt idx="402">
                  <c:v>0.27334745543060601</c:v>
                </c:pt>
                <c:pt idx="403">
                  <c:v>0.27305077756255403</c:v>
                </c:pt>
                <c:pt idx="404">
                  <c:v>0.27318043930028701</c:v>
                </c:pt>
                <c:pt idx="405">
                  <c:v>0.27335556688704998</c:v>
                </c:pt>
                <c:pt idx="406">
                  <c:v>0.273153429854263</c:v>
                </c:pt>
                <c:pt idx="407">
                  <c:v>0.27311026215247203</c:v>
                </c:pt>
                <c:pt idx="408">
                  <c:v>0.27310229835113498</c:v>
                </c:pt>
                <c:pt idx="409">
                  <c:v>0.27302203537213598</c:v>
                </c:pt>
                <c:pt idx="410">
                  <c:v>0.27317172007205598</c:v>
                </c:pt>
                <c:pt idx="411">
                  <c:v>0.27328364066508598</c:v>
                </c:pt>
                <c:pt idx="412">
                  <c:v>0.27326028705981698</c:v>
                </c:pt>
                <c:pt idx="413">
                  <c:v>0.27311547151286297</c:v>
                </c:pt>
                <c:pt idx="414">
                  <c:v>0.27335190002327903</c:v>
                </c:pt>
                <c:pt idx="415">
                  <c:v>0.273167563519711</c:v>
                </c:pt>
                <c:pt idx="416">
                  <c:v>0.27331778933188</c:v>
                </c:pt>
                <c:pt idx="417">
                  <c:v>0.27306405454639598</c:v>
                </c:pt>
                <c:pt idx="418">
                  <c:v>0.27331043057081</c:v>
                </c:pt>
                <c:pt idx="419">
                  <c:v>0.27329346156789902</c:v>
                </c:pt>
                <c:pt idx="420">
                  <c:v>0.27312979495788198</c:v>
                </c:pt>
                <c:pt idx="421">
                  <c:v>0.273296382930796</c:v>
                </c:pt>
                <c:pt idx="422">
                  <c:v>0.27303049377793498</c:v>
                </c:pt>
                <c:pt idx="423">
                  <c:v>0.27313742382401801</c:v>
                </c:pt>
                <c:pt idx="424">
                  <c:v>0.27312495365214201</c:v>
                </c:pt>
                <c:pt idx="425">
                  <c:v>0.273195963841463</c:v>
                </c:pt>
                <c:pt idx="426">
                  <c:v>0.27333174576654701</c:v>
                </c:pt>
                <c:pt idx="427">
                  <c:v>0.27323070927257698</c:v>
                </c:pt>
                <c:pt idx="428">
                  <c:v>0.27317241547981103</c:v>
                </c:pt>
                <c:pt idx="429">
                  <c:v>0.27307474991326602</c:v>
                </c:pt>
                <c:pt idx="430">
                  <c:v>0.27320038951912901</c:v>
                </c:pt>
                <c:pt idx="431">
                  <c:v>0.273308856482677</c:v>
                </c:pt>
                <c:pt idx="432">
                  <c:v>0.273155094899803</c:v>
                </c:pt>
                <c:pt idx="433">
                  <c:v>0.27323535210002398</c:v>
                </c:pt>
                <c:pt idx="434">
                  <c:v>0.273124164349898</c:v>
                </c:pt>
                <c:pt idx="435">
                  <c:v>0.27313911992481199</c:v>
                </c:pt>
                <c:pt idx="436">
                  <c:v>0.27308268150489801</c:v>
                </c:pt>
                <c:pt idx="437">
                  <c:v>0.27322378790316898</c:v>
                </c:pt>
                <c:pt idx="438">
                  <c:v>0.27323579015912403</c:v>
                </c:pt>
                <c:pt idx="439">
                  <c:v>0.27308319919214402</c:v>
                </c:pt>
                <c:pt idx="440">
                  <c:v>0.20035998315758599</c:v>
                </c:pt>
                <c:pt idx="441">
                  <c:v>0.20036625999848401</c:v>
                </c:pt>
                <c:pt idx="442">
                  <c:v>0.20029979400560799</c:v>
                </c:pt>
                <c:pt idx="443">
                  <c:v>0.20038856509330399</c:v>
                </c:pt>
                <c:pt idx="444">
                  <c:v>0.20041153984429499</c:v>
                </c:pt>
                <c:pt idx="445">
                  <c:v>0.20045454444771599</c:v>
                </c:pt>
                <c:pt idx="446">
                  <c:v>0.20051260043561001</c:v>
                </c:pt>
                <c:pt idx="447">
                  <c:v>0.20037158571970001</c:v>
                </c:pt>
                <c:pt idx="448">
                  <c:v>0.20044528245283999</c:v>
                </c:pt>
                <c:pt idx="449">
                  <c:v>0.20040201992722301</c:v>
                </c:pt>
                <c:pt idx="450">
                  <c:v>0.20049442885398899</c:v>
                </c:pt>
                <c:pt idx="451">
                  <c:v>0.20040752241557999</c:v>
                </c:pt>
                <c:pt idx="452">
                  <c:v>0.200509008606964</c:v>
                </c:pt>
                <c:pt idx="453">
                  <c:v>0.200410139327792</c:v>
                </c:pt>
                <c:pt idx="454">
                  <c:v>0.20037968111403501</c:v>
                </c:pt>
                <c:pt idx="455">
                  <c:v>0.20050346051644799</c:v>
                </c:pt>
                <c:pt idx="456">
                  <c:v>0.20039234343123799</c:v>
                </c:pt>
                <c:pt idx="457">
                  <c:v>0.20054857709009499</c:v>
                </c:pt>
                <c:pt idx="458">
                  <c:v>0.200318124143713</c:v>
                </c:pt>
                <c:pt idx="459">
                  <c:v>0.20028437144740999</c:v>
                </c:pt>
                <c:pt idx="460">
                  <c:v>0.20037057126260799</c:v>
                </c:pt>
                <c:pt idx="461">
                  <c:v>0.200392358477507</c:v>
                </c:pt>
                <c:pt idx="462">
                  <c:v>0.200474885405861</c:v>
                </c:pt>
                <c:pt idx="463">
                  <c:v>0.20031228576180499</c:v>
                </c:pt>
                <c:pt idx="464">
                  <c:v>0.20044972634328001</c:v>
                </c:pt>
                <c:pt idx="465">
                  <c:v>0.20037391840334701</c:v>
                </c:pt>
                <c:pt idx="466">
                  <c:v>0.20032817139897099</c:v>
                </c:pt>
                <c:pt idx="467">
                  <c:v>0.200452812788534</c:v>
                </c:pt>
                <c:pt idx="468">
                  <c:v>0.20026686129551399</c:v>
                </c:pt>
                <c:pt idx="469">
                  <c:v>0.200512913178581</c:v>
                </c:pt>
                <c:pt idx="470">
                  <c:v>0.20038507958343399</c:v>
                </c:pt>
                <c:pt idx="471">
                  <c:v>0.20040545407718099</c:v>
                </c:pt>
                <c:pt idx="472">
                  <c:v>0.200413474418043</c:v>
                </c:pt>
                <c:pt idx="473">
                  <c:v>0.200397473576816</c:v>
                </c:pt>
                <c:pt idx="474">
                  <c:v>0.20034825598026301</c:v>
                </c:pt>
                <c:pt idx="475">
                  <c:v>0.20026511607512101</c:v>
                </c:pt>
                <c:pt idx="476">
                  <c:v>0.20025867441747999</c:v>
                </c:pt>
                <c:pt idx="477">
                  <c:v>0.200278711153208</c:v>
                </c:pt>
                <c:pt idx="478">
                  <c:v>0.20032285284771001</c:v>
                </c:pt>
                <c:pt idx="479">
                  <c:v>0.20051852606498199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Hárok1!$B$1</c:f>
              <c:strCache>
                <c:ptCount val="1"/>
                <c:pt idx="0">
                  <c:v>Cont_stepwise(1, 0)</c:v>
                </c:pt>
              </c:strCache>
            </c:strRef>
          </c:tx>
          <c:spPr>
            <a:ln w="28575" cap="rnd">
              <a:solidFill>
                <a:srgbClr val="939393"/>
              </a:solidFill>
              <a:round/>
            </a:ln>
            <a:effectLst/>
          </c:spPr>
          <c:marker>
            <c:symbol val="none"/>
          </c:marker>
          <c:val>
            <c:numRef>
              <c:f>Hárok1!$B$2:$B$481</c:f>
              <c:numCache>
                <c:formatCode>0.00000</c:formatCode>
                <c:ptCount val="48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0.999999999999999</c:v>
                </c:pt>
                <c:pt idx="7">
                  <c:v>0.999999999999997</c:v>
                </c:pt>
                <c:pt idx="8">
                  <c:v>0.99999999999999301</c:v>
                </c:pt>
                <c:pt idx="9">
                  <c:v>0.999999999999999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0.999999999999999</c:v>
                </c:pt>
                <c:pt idx="17">
                  <c:v>0.999999999999997</c:v>
                </c:pt>
                <c:pt idx="18">
                  <c:v>0.999999999999999</c:v>
                </c:pt>
                <c:pt idx="19">
                  <c:v>0.999999999999997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0.999999999999997</c:v>
                </c:pt>
                <c:pt idx="24">
                  <c:v>0.999999999999999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0.999999999999999</c:v>
                </c:pt>
                <c:pt idx="29">
                  <c:v>1</c:v>
                </c:pt>
                <c:pt idx="30">
                  <c:v>1</c:v>
                </c:pt>
                <c:pt idx="31">
                  <c:v>0.999999999999998</c:v>
                </c:pt>
                <c:pt idx="32">
                  <c:v>1</c:v>
                </c:pt>
                <c:pt idx="33">
                  <c:v>0.999999999999999</c:v>
                </c:pt>
                <c:pt idx="34">
                  <c:v>0.999999999999998</c:v>
                </c:pt>
                <c:pt idx="35">
                  <c:v>1</c:v>
                </c:pt>
                <c:pt idx="36">
                  <c:v>0.999999999999999</c:v>
                </c:pt>
                <c:pt idx="37">
                  <c:v>0.999999999999995</c:v>
                </c:pt>
                <c:pt idx="38">
                  <c:v>1</c:v>
                </c:pt>
                <c:pt idx="39">
                  <c:v>0.999999999999999</c:v>
                </c:pt>
                <c:pt idx="40">
                  <c:v>1</c:v>
                </c:pt>
                <c:pt idx="41">
                  <c:v>0.99735146137951602</c:v>
                </c:pt>
                <c:pt idx="42">
                  <c:v>0.99487241430324902</c:v>
                </c:pt>
                <c:pt idx="43">
                  <c:v>0.99254161480653602</c:v>
                </c:pt>
                <c:pt idx="44">
                  <c:v>0.99034630584321404</c:v>
                </c:pt>
                <c:pt idx="45">
                  <c:v>0.98827103478379896</c:v>
                </c:pt>
                <c:pt idx="46">
                  <c:v>0.986325659418953</c:v>
                </c:pt>
                <c:pt idx="47">
                  <c:v>0.98448891923737303</c:v>
                </c:pt>
                <c:pt idx="48">
                  <c:v>0.982749580426581</c:v>
                </c:pt>
                <c:pt idx="49">
                  <c:v>0.98089376085025104</c:v>
                </c:pt>
                <c:pt idx="50">
                  <c:v>0.97911813370914502</c:v>
                </c:pt>
                <c:pt idx="51">
                  <c:v>0.97745615515880102</c:v>
                </c:pt>
                <c:pt idx="52">
                  <c:v>0.97586020638170001</c:v>
                </c:pt>
                <c:pt idx="53">
                  <c:v>0.97435886487058798</c:v>
                </c:pt>
                <c:pt idx="54">
                  <c:v>0.97297303323817097</c:v>
                </c:pt>
                <c:pt idx="55">
                  <c:v>0.97163347769604003</c:v>
                </c:pt>
                <c:pt idx="56">
                  <c:v>0.97035142784548001</c:v>
                </c:pt>
                <c:pt idx="57">
                  <c:v>0.96911856716058298</c:v>
                </c:pt>
                <c:pt idx="58">
                  <c:v>0.96794789834940098</c:v>
                </c:pt>
                <c:pt idx="59">
                  <c:v>0.96684823787162</c:v>
                </c:pt>
                <c:pt idx="60">
                  <c:v>0.96580192296660505</c:v>
                </c:pt>
                <c:pt idx="61">
                  <c:v>0.96462852412831601</c:v>
                </c:pt>
                <c:pt idx="62">
                  <c:v>0.963527623650142</c:v>
                </c:pt>
                <c:pt idx="63">
                  <c:v>0.96252389628229695</c:v>
                </c:pt>
                <c:pt idx="64">
                  <c:v>0.96152300475896701</c:v>
                </c:pt>
                <c:pt idx="65">
                  <c:v>0.96061263374563699</c:v>
                </c:pt>
                <c:pt idx="66">
                  <c:v>0.95973538316964502</c:v>
                </c:pt>
                <c:pt idx="67">
                  <c:v>0.95890337130897896</c:v>
                </c:pt>
                <c:pt idx="68">
                  <c:v>0.95805401820388902</c:v>
                </c:pt>
                <c:pt idx="69">
                  <c:v>0.95725185152368297</c:v>
                </c:pt>
                <c:pt idx="70">
                  <c:v>0.95652653978172297</c:v>
                </c:pt>
                <c:pt idx="71">
                  <c:v>0.955755385918858</c:v>
                </c:pt>
                <c:pt idx="72">
                  <c:v>0.955086849229838</c:v>
                </c:pt>
                <c:pt idx="73">
                  <c:v>0.95443145401493401</c:v>
                </c:pt>
                <c:pt idx="74">
                  <c:v>0.95377186375183598</c:v>
                </c:pt>
                <c:pt idx="75">
                  <c:v>0.95311820216888199</c:v>
                </c:pt>
                <c:pt idx="76">
                  <c:v>0.95253016785640399</c:v>
                </c:pt>
                <c:pt idx="77">
                  <c:v>0.95195500928473797</c:v>
                </c:pt>
                <c:pt idx="78">
                  <c:v>0.95134895853161705</c:v>
                </c:pt>
                <c:pt idx="79">
                  <c:v>0.95080259215583696</c:v>
                </c:pt>
                <c:pt idx="80">
                  <c:v>0.95030586564024</c:v>
                </c:pt>
                <c:pt idx="81">
                  <c:v>0.94841317725133201</c:v>
                </c:pt>
                <c:pt idx="82">
                  <c:v>0.94662407055714004</c:v>
                </c:pt>
                <c:pt idx="83">
                  <c:v>0.94490649690643203</c:v>
                </c:pt>
                <c:pt idx="84">
                  <c:v>0.943281660495076</c:v>
                </c:pt>
                <c:pt idx="85">
                  <c:v>0.94150608663606805</c:v>
                </c:pt>
                <c:pt idx="86">
                  <c:v>0.93983963646419599</c:v>
                </c:pt>
                <c:pt idx="87">
                  <c:v>0.93825794734645096</c:v>
                </c:pt>
                <c:pt idx="88">
                  <c:v>0.93671485175868097</c:v>
                </c:pt>
                <c:pt idx="89">
                  <c:v>0.93524269683371497</c:v>
                </c:pt>
                <c:pt idx="90">
                  <c:v>0.93382710187052398</c:v>
                </c:pt>
                <c:pt idx="91">
                  <c:v>0.93248775684962104</c:v>
                </c:pt>
                <c:pt idx="92">
                  <c:v>0.93109305605132597</c:v>
                </c:pt>
                <c:pt idx="93">
                  <c:v>0.92982405276159397</c:v>
                </c:pt>
                <c:pt idx="94">
                  <c:v>0.92857994965657698</c:v>
                </c:pt>
                <c:pt idx="95">
                  <c:v>0.92731067812115897</c:v>
                </c:pt>
                <c:pt idx="96">
                  <c:v>0.92614619693682898</c:v>
                </c:pt>
                <c:pt idx="97">
                  <c:v>0.92491710623870005</c:v>
                </c:pt>
                <c:pt idx="98">
                  <c:v>0.92368129059189696</c:v>
                </c:pt>
                <c:pt idx="99">
                  <c:v>0.92259044267541201</c:v>
                </c:pt>
                <c:pt idx="100">
                  <c:v>0.92151663935017403</c:v>
                </c:pt>
                <c:pt idx="101">
                  <c:v>0.92051200622381002</c:v>
                </c:pt>
                <c:pt idx="102">
                  <c:v>0.91949041610742499</c:v>
                </c:pt>
                <c:pt idx="103">
                  <c:v>0.91847682068383896</c:v>
                </c:pt>
                <c:pt idx="104">
                  <c:v>0.91751192545474503</c:v>
                </c:pt>
                <c:pt idx="105">
                  <c:v>0.91654121306728997</c:v>
                </c:pt>
                <c:pt idx="106">
                  <c:v>0.91562688588826202</c:v>
                </c:pt>
                <c:pt idx="107">
                  <c:v>0.91471644868262103</c:v>
                </c:pt>
                <c:pt idx="108">
                  <c:v>0.91389564024082404</c:v>
                </c:pt>
                <c:pt idx="109">
                  <c:v>0.91305174026160496</c:v>
                </c:pt>
                <c:pt idx="110">
                  <c:v>0.91211556196564603</c:v>
                </c:pt>
                <c:pt idx="111">
                  <c:v>0.91131581585364596</c:v>
                </c:pt>
                <c:pt idx="112">
                  <c:v>0.91045766019376295</c:v>
                </c:pt>
                <c:pt idx="113">
                  <c:v>0.90969978771214599</c:v>
                </c:pt>
                <c:pt idx="114">
                  <c:v>0.90886582102491698</c:v>
                </c:pt>
                <c:pt idx="115">
                  <c:v>0.90815903577123902</c:v>
                </c:pt>
                <c:pt idx="116">
                  <c:v>0.90743441248219403</c:v>
                </c:pt>
                <c:pt idx="117">
                  <c:v>0.90671786819888001</c:v>
                </c:pt>
                <c:pt idx="118">
                  <c:v>0.90606992725268398</c:v>
                </c:pt>
                <c:pt idx="119">
                  <c:v>0.90535860445038097</c:v>
                </c:pt>
                <c:pt idx="120">
                  <c:v>0.90467975027038405</c:v>
                </c:pt>
                <c:pt idx="121">
                  <c:v>0.90304001775615605</c:v>
                </c:pt>
                <c:pt idx="122">
                  <c:v>0.90147438509832201</c:v>
                </c:pt>
                <c:pt idx="123">
                  <c:v>0.90001524297826296</c:v>
                </c:pt>
                <c:pt idx="124">
                  <c:v>0.89855567121836899</c:v>
                </c:pt>
                <c:pt idx="125">
                  <c:v>0.89715212074131101</c:v>
                </c:pt>
                <c:pt idx="126">
                  <c:v>0.89580419320365801</c:v>
                </c:pt>
                <c:pt idx="127">
                  <c:v>0.89446639742985401</c:v>
                </c:pt>
                <c:pt idx="128">
                  <c:v>0.89304193169405399</c:v>
                </c:pt>
                <c:pt idx="129">
                  <c:v>0.89177927358291298</c:v>
                </c:pt>
                <c:pt idx="130">
                  <c:v>0.89049556288536602</c:v>
                </c:pt>
                <c:pt idx="131">
                  <c:v>0.88920456416707006</c:v>
                </c:pt>
                <c:pt idx="132">
                  <c:v>0.88797736124237603</c:v>
                </c:pt>
                <c:pt idx="133">
                  <c:v>0.88673878859837796</c:v>
                </c:pt>
                <c:pt idx="134">
                  <c:v>0.88548908649646596</c:v>
                </c:pt>
                <c:pt idx="135">
                  <c:v>0.88431633149326505</c:v>
                </c:pt>
                <c:pt idx="136">
                  <c:v>0.88315814769121004</c:v>
                </c:pt>
                <c:pt idx="137">
                  <c:v>0.88193761731697395</c:v>
                </c:pt>
                <c:pt idx="138">
                  <c:v>0.88080563846997195</c:v>
                </c:pt>
                <c:pt idx="139">
                  <c:v>0.87971854894479695</c:v>
                </c:pt>
                <c:pt idx="140">
                  <c:v>0.87870512155223901</c:v>
                </c:pt>
                <c:pt idx="141">
                  <c:v>0.87770260341977302</c:v>
                </c:pt>
                <c:pt idx="142">
                  <c:v>0.87674289329890198</c:v>
                </c:pt>
                <c:pt idx="143">
                  <c:v>0.87581766752524304</c:v>
                </c:pt>
                <c:pt idx="144">
                  <c:v>0.87483623154563595</c:v>
                </c:pt>
                <c:pt idx="145">
                  <c:v>0.87385241032794703</c:v>
                </c:pt>
                <c:pt idx="146">
                  <c:v>0.87297365806778804</c:v>
                </c:pt>
                <c:pt idx="147">
                  <c:v>0.87205114386136895</c:v>
                </c:pt>
                <c:pt idx="148">
                  <c:v>0.87108038833170398</c:v>
                </c:pt>
                <c:pt idx="149">
                  <c:v>0.87025871937128296</c:v>
                </c:pt>
                <c:pt idx="150">
                  <c:v>0.86947470463374998</c:v>
                </c:pt>
                <c:pt idx="151">
                  <c:v>0.868548889893757</c:v>
                </c:pt>
                <c:pt idx="152">
                  <c:v>0.86781561607617197</c:v>
                </c:pt>
                <c:pt idx="153">
                  <c:v>0.86717650716732697</c:v>
                </c:pt>
                <c:pt idx="154">
                  <c:v>0.86636918577001298</c:v>
                </c:pt>
                <c:pt idx="155">
                  <c:v>0.86568150186849202</c:v>
                </c:pt>
                <c:pt idx="156">
                  <c:v>0.86506337525876698</c:v>
                </c:pt>
                <c:pt idx="157">
                  <c:v>0.864467323876695</c:v>
                </c:pt>
                <c:pt idx="158">
                  <c:v>0.86361241891297102</c:v>
                </c:pt>
                <c:pt idx="159">
                  <c:v>0.86293712085410201</c:v>
                </c:pt>
                <c:pt idx="160">
                  <c:v>0.86228413602391496</c:v>
                </c:pt>
                <c:pt idx="161">
                  <c:v>0.86089831293316199</c:v>
                </c:pt>
                <c:pt idx="162">
                  <c:v>0.85954948784168295</c:v>
                </c:pt>
                <c:pt idx="163">
                  <c:v>0.85838106714567997</c:v>
                </c:pt>
                <c:pt idx="164">
                  <c:v>0.85708144868694502</c:v>
                </c:pt>
                <c:pt idx="165">
                  <c:v>0.85595020090997298</c:v>
                </c:pt>
                <c:pt idx="166">
                  <c:v>0.85486132284569205</c:v>
                </c:pt>
                <c:pt idx="167">
                  <c:v>0.853651502449987</c:v>
                </c:pt>
                <c:pt idx="168">
                  <c:v>0.85252919273183403</c:v>
                </c:pt>
                <c:pt idx="169">
                  <c:v>0.85144058827129498</c:v>
                </c:pt>
                <c:pt idx="170">
                  <c:v>0.85033995157040099</c:v>
                </c:pt>
                <c:pt idx="171">
                  <c:v>0.849245945457198</c:v>
                </c:pt>
                <c:pt idx="172">
                  <c:v>0.848024104751815</c:v>
                </c:pt>
                <c:pt idx="173">
                  <c:v>0.84686419012168201</c:v>
                </c:pt>
                <c:pt idx="174">
                  <c:v>0.84581136238658605</c:v>
                </c:pt>
                <c:pt idx="175">
                  <c:v>0.84476950804399498</c:v>
                </c:pt>
                <c:pt idx="176">
                  <c:v>0.84368376403175804</c:v>
                </c:pt>
                <c:pt idx="177">
                  <c:v>0.84257086190865504</c:v>
                </c:pt>
                <c:pt idx="178">
                  <c:v>0.84161977486531603</c:v>
                </c:pt>
                <c:pt idx="179">
                  <c:v>0.84067650479703204</c:v>
                </c:pt>
                <c:pt idx="180">
                  <c:v>0.83972687029211601</c:v>
                </c:pt>
                <c:pt idx="181">
                  <c:v>0.83877219691434002</c:v>
                </c:pt>
                <c:pt idx="182">
                  <c:v>0.83777242012558895</c:v>
                </c:pt>
                <c:pt idx="183">
                  <c:v>0.83691187147792201</c:v>
                </c:pt>
                <c:pt idx="184">
                  <c:v>0.83605353633327595</c:v>
                </c:pt>
                <c:pt idx="185">
                  <c:v>0.83519762860770896</c:v>
                </c:pt>
                <c:pt idx="186">
                  <c:v>0.83436014949679005</c:v>
                </c:pt>
                <c:pt idx="187">
                  <c:v>0.833608323243063</c:v>
                </c:pt>
                <c:pt idx="188">
                  <c:v>0.83274758921210101</c:v>
                </c:pt>
                <c:pt idx="189">
                  <c:v>0.83189319022498898</c:v>
                </c:pt>
                <c:pt idx="190">
                  <c:v>0.83099944779887402</c:v>
                </c:pt>
                <c:pt idx="191">
                  <c:v>0.83012386167732999</c:v>
                </c:pt>
                <c:pt idx="192">
                  <c:v>0.82943580478031997</c:v>
                </c:pt>
                <c:pt idx="193">
                  <c:v>0.82864437558293902</c:v>
                </c:pt>
                <c:pt idx="194">
                  <c:v>0.82790068864341504</c:v>
                </c:pt>
                <c:pt idx="195">
                  <c:v>0.82724466107189698</c:v>
                </c:pt>
                <c:pt idx="196">
                  <c:v>0.826534383722899</c:v>
                </c:pt>
                <c:pt idx="197">
                  <c:v>0.825807059878926</c:v>
                </c:pt>
                <c:pt idx="198">
                  <c:v>0.82508973382262496</c:v>
                </c:pt>
                <c:pt idx="199">
                  <c:v>0.82436401312249097</c:v>
                </c:pt>
                <c:pt idx="200">
                  <c:v>0.82355594522807896</c:v>
                </c:pt>
                <c:pt idx="201">
                  <c:v>0.82241086619144899</c:v>
                </c:pt>
                <c:pt idx="202">
                  <c:v>0.82126595829829196</c:v>
                </c:pt>
                <c:pt idx="203">
                  <c:v>0.82027876113228004</c:v>
                </c:pt>
                <c:pt idx="204">
                  <c:v>0.81913879902130804</c:v>
                </c:pt>
                <c:pt idx="205">
                  <c:v>0.81782584790253199</c:v>
                </c:pt>
                <c:pt idx="206">
                  <c:v>0.81673346315155304</c:v>
                </c:pt>
                <c:pt idx="207">
                  <c:v>0.81573606652807296</c:v>
                </c:pt>
                <c:pt idx="208">
                  <c:v>0.81486301600086297</c:v>
                </c:pt>
                <c:pt idx="209">
                  <c:v>0.81375338706095901</c:v>
                </c:pt>
                <c:pt idx="210">
                  <c:v>0.81291188342545895</c:v>
                </c:pt>
                <c:pt idx="211">
                  <c:v>0.81194357115706195</c:v>
                </c:pt>
                <c:pt idx="212">
                  <c:v>0.81107951316357796</c:v>
                </c:pt>
                <c:pt idx="213">
                  <c:v>0.810125019990942</c:v>
                </c:pt>
                <c:pt idx="214">
                  <c:v>0.80923228723417995</c:v>
                </c:pt>
                <c:pt idx="215">
                  <c:v>0.80841176020493699</c:v>
                </c:pt>
                <c:pt idx="216">
                  <c:v>0.80745234706775604</c:v>
                </c:pt>
                <c:pt idx="217">
                  <c:v>0.80649540768273598</c:v>
                </c:pt>
                <c:pt idx="218">
                  <c:v>0.80567139249308894</c:v>
                </c:pt>
                <c:pt idx="219">
                  <c:v>0.80466780088355006</c:v>
                </c:pt>
                <c:pt idx="220">
                  <c:v>0.80366992362316103</c:v>
                </c:pt>
                <c:pt idx="221">
                  <c:v>0.80280542256727705</c:v>
                </c:pt>
                <c:pt idx="222">
                  <c:v>0.80194975976807203</c:v>
                </c:pt>
                <c:pt idx="223">
                  <c:v>0.80115708069709302</c:v>
                </c:pt>
                <c:pt idx="224">
                  <c:v>0.80030583600947502</c:v>
                </c:pt>
                <c:pt idx="225">
                  <c:v>0.79948530706278298</c:v>
                </c:pt>
                <c:pt idx="226">
                  <c:v>0.79878221477549005</c:v>
                </c:pt>
                <c:pt idx="227">
                  <c:v>0.79787751109953897</c:v>
                </c:pt>
                <c:pt idx="228">
                  <c:v>0.79711178246408998</c:v>
                </c:pt>
                <c:pt idx="229">
                  <c:v>0.79628557565893199</c:v>
                </c:pt>
                <c:pt idx="230">
                  <c:v>0.79552186821897297</c:v>
                </c:pt>
                <c:pt idx="231">
                  <c:v>0.79478763521579499</c:v>
                </c:pt>
                <c:pt idx="232">
                  <c:v>0.79412727442589204</c:v>
                </c:pt>
                <c:pt idx="233">
                  <c:v>0.79346288690550604</c:v>
                </c:pt>
                <c:pt idx="234">
                  <c:v>0.79275056243573605</c:v>
                </c:pt>
                <c:pt idx="235">
                  <c:v>0.79198009269194702</c:v>
                </c:pt>
                <c:pt idx="236">
                  <c:v>0.79122924636630998</c:v>
                </c:pt>
                <c:pt idx="237">
                  <c:v>0.79056021208687</c:v>
                </c:pt>
                <c:pt idx="238">
                  <c:v>0.79007168530549998</c:v>
                </c:pt>
                <c:pt idx="239">
                  <c:v>0.78942228704676898</c:v>
                </c:pt>
                <c:pt idx="240">
                  <c:v>0.78889614078699699</c:v>
                </c:pt>
                <c:pt idx="241">
                  <c:v>0.78786252010747904</c:v>
                </c:pt>
                <c:pt idx="242">
                  <c:v>0.78680614725505005</c:v>
                </c:pt>
                <c:pt idx="243">
                  <c:v>0.78582944408866295</c:v>
                </c:pt>
                <c:pt idx="244">
                  <c:v>0.78488414687959196</c:v>
                </c:pt>
                <c:pt idx="245">
                  <c:v>0.78393781617105796</c:v>
                </c:pt>
                <c:pt idx="246">
                  <c:v>0.78316825721590599</c:v>
                </c:pt>
                <c:pt idx="247">
                  <c:v>0.78232086011330204</c:v>
                </c:pt>
                <c:pt idx="248">
                  <c:v>0.78144992532950297</c:v>
                </c:pt>
                <c:pt idx="249">
                  <c:v>0.78069554325656498</c:v>
                </c:pt>
                <c:pt idx="250">
                  <c:v>0.77973231931428799</c:v>
                </c:pt>
                <c:pt idx="251">
                  <c:v>0.77869763118361102</c:v>
                </c:pt>
                <c:pt idx="252">
                  <c:v>0.77786020588367299</c:v>
                </c:pt>
                <c:pt idx="253">
                  <c:v>0.77695551484284997</c:v>
                </c:pt>
                <c:pt idx="254">
                  <c:v>0.77612096870520197</c:v>
                </c:pt>
                <c:pt idx="255">
                  <c:v>0.77529669447523097</c:v>
                </c:pt>
                <c:pt idx="256">
                  <c:v>0.77445615839687998</c:v>
                </c:pt>
                <c:pt idx="257">
                  <c:v>0.77370400861390998</c:v>
                </c:pt>
                <c:pt idx="258">
                  <c:v>0.77291262994082899</c:v>
                </c:pt>
                <c:pt idx="259">
                  <c:v>0.77209085931066801</c:v>
                </c:pt>
                <c:pt idx="260">
                  <c:v>0.77117986602425903</c:v>
                </c:pt>
                <c:pt idx="261">
                  <c:v>0.77046239040471498</c:v>
                </c:pt>
                <c:pt idx="262">
                  <c:v>0.76980993608852999</c:v>
                </c:pt>
                <c:pt idx="263">
                  <c:v>0.76913653702110596</c:v>
                </c:pt>
                <c:pt idx="264">
                  <c:v>0.76830397305606601</c:v>
                </c:pt>
                <c:pt idx="265">
                  <c:v>0.76750165306087403</c:v>
                </c:pt>
                <c:pt idx="266">
                  <c:v>0.76687266874661597</c:v>
                </c:pt>
                <c:pt idx="267">
                  <c:v>0.76606974758593605</c:v>
                </c:pt>
                <c:pt idx="268">
                  <c:v>0.76523067083303498</c:v>
                </c:pt>
                <c:pt idx="269">
                  <c:v>0.764712728844678</c:v>
                </c:pt>
                <c:pt idx="270">
                  <c:v>0.76411426852810105</c:v>
                </c:pt>
                <c:pt idx="271">
                  <c:v>0.76349638051472801</c:v>
                </c:pt>
                <c:pt idx="272">
                  <c:v>0.76272656975550401</c:v>
                </c:pt>
                <c:pt idx="273">
                  <c:v>0.762132932758257</c:v>
                </c:pt>
                <c:pt idx="274">
                  <c:v>0.76163468315356797</c:v>
                </c:pt>
                <c:pt idx="275">
                  <c:v>0.76100401511716298</c:v>
                </c:pt>
                <c:pt idx="276">
                  <c:v>0.76029092381186203</c:v>
                </c:pt>
                <c:pt idx="277">
                  <c:v>0.75958296817264004</c:v>
                </c:pt>
                <c:pt idx="278">
                  <c:v>0.75900946851184403</c:v>
                </c:pt>
                <c:pt idx="279">
                  <c:v>0.758292731194668</c:v>
                </c:pt>
                <c:pt idx="280">
                  <c:v>0.757804993526493</c:v>
                </c:pt>
                <c:pt idx="281">
                  <c:v>0.75677004040876505</c:v>
                </c:pt>
                <c:pt idx="282">
                  <c:v>0.75609110502294097</c:v>
                </c:pt>
                <c:pt idx="283">
                  <c:v>0.75528684161224702</c:v>
                </c:pt>
                <c:pt idx="284">
                  <c:v>0.75438146861750699</c:v>
                </c:pt>
                <c:pt idx="285">
                  <c:v>0.75356517194748396</c:v>
                </c:pt>
                <c:pt idx="286">
                  <c:v>0.75278152438811796</c:v>
                </c:pt>
                <c:pt idx="287">
                  <c:v>0.75172362928451497</c:v>
                </c:pt>
                <c:pt idx="288">
                  <c:v>0.75088619998022399</c:v>
                </c:pt>
                <c:pt idx="289">
                  <c:v>0.75001341362434004</c:v>
                </c:pt>
                <c:pt idx="290">
                  <c:v>0.74890059236684103</c:v>
                </c:pt>
                <c:pt idx="291">
                  <c:v>0.74800546365839804</c:v>
                </c:pt>
                <c:pt idx="292">
                  <c:v>0.74737282860315202</c:v>
                </c:pt>
                <c:pt idx="293">
                  <c:v>0.74645769481192004</c:v>
                </c:pt>
                <c:pt idx="294">
                  <c:v>0.74596049765900097</c:v>
                </c:pt>
                <c:pt idx="295">
                  <c:v>0.74506708688122003</c:v>
                </c:pt>
                <c:pt idx="296">
                  <c:v>0.74444370437165897</c:v>
                </c:pt>
                <c:pt idx="297">
                  <c:v>0.74345062129002404</c:v>
                </c:pt>
                <c:pt idx="298">
                  <c:v>0.74288152571223098</c:v>
                </c:pt>
                <c:pt idx="299">
                  <c:v>0.74203672125475395</c:v>
                </c:pt>
                <c:pt idx="300">
                  <c:v>0.741229486728887</c:v>
                </c:pt>
                <c:pt idx="301">
                  <c:v>0.74072100280643205</c:v>
                </c:pt>
                <c:pt idx="302">
                  <c:v>0.74007932527446996</c:v>
                </c:pt>
                <c:pt idx="303">
                  <c:v>0.73928602515638098</c:v>
                </c:pt>
                <c:pt idx="304">
                  <c:v>0.73861043531855997</c:v>
                </c:pt>
                <c:pt idx="305">
                  <c:v>0.73774970468851797</c:v>
                </c:pt>
                <c:pt idx="306">
                  <c:v>0.73729497887388395</c:v>
                </c:pt>
                <c:pt idx="307">
                  <c:v>0.73676277447345395</c:v>
                </c:pt>
                <c:pt idx="308">
                  <c:v>0.73630702178658802</c:v>
                </c:pt>
                <c:pt idx="309">
                  <c:v>0.73567896947735201</c:v>
                </c:pt>
                <c:pt idx="310">
                  <c:v>0.73502251358936699</c:v>
                </c:pt>
                <c:pt idx="311">
                  <c:v>0.73447568374427497</c:v>
                </c:pt>
                <c:pt idx="312">
                  <c:v>0.73401618023155601</c:v>
                </c:pt>
                <c:pt idx="313">
                  <c:v>0.73335269321220797</c:v>
                </c:pt>
                <c:pt idx="314">
                  <c:v>0.73272628995715605</c:v>
                </c:pt>
                <c:pt idx="315">
                  <c:v>0.73223874312125703</c:v>
                </c:pt>
                <c:pt idx="316">
                  <c:v>0.73158486363765796</c:v>
                </c:pt>
                <c:pt idx="317">
                  <c:v>0.73106529048562197</c:v>
                </c:pt>
                <c:pt idx="318">
                  <c:v>0.73045491061098999</c:v>
                </c:pt>
                <c:pt idx="319">
                  <c:v>0.72982708454372103</c:v>
                </c:pt>
                <c:pt idx="320">
                  <c:v>0.72925228406703602</c:v>
                </c:pt>
                <c:pt idx="321">
                  <c:v>0.72849646269795698</c:v>
                </c:pt>
                <c:pt idx="322">
                  <c:v>0.72771449159832002</c:v>
                </c:pt>
                <c:pt idx="323">
                  <c:v>0.72693478635821096</c:v>
                </c:pt>
                <c:pt idx="324">
                  <c:v>0.72634870772792604</c:v>
                </c:pt>
                <c:pt idx="325">
                  <c:v>0.72562659966377396</c:v>
                </c:pt>
                <c:pt idx="326">
                  <c:v>0.72483045649764</c:v>
                </c:pt>
                <c:pt idx="327">
                  <c:v>0.72413062537957995</c:v>
                </c:pt>
                <c:pt idx="328">
                  <c:v>0.723279646642077</c:v>
                </c:pt>
                <c:pt idx="329">
                  <c:v>0.72258333994133706</c:v>
                </c:pt>
                <c:pt idx="330">
                  <c:v>0.72182227749921302</c:v>
                </c:pt>
                <c:pt idx="331">
                  <c:v>0.72125229909703303</c:v>
                </c:pt>
                <c:pt idx="332">
                  <c:v>0.72084294284149597</c:v>
                </c:pt>
                <c:pt idx="333">
                  <c:v>0.71997572632023499</c:v>
                </c:pt>
                <c:pt idx="334">
                  <c:v>0.71925267885138999</c:v>
                </c:pt>
                <c:pt idx="335">
                  <c:v>0.71848363605770005</c:v>
                </c:pt>
                <c:pt idx="336">
                  <c:v>0.71774361821663901</c:v>
                </c:pt>
                <c:pt idx="337">
                  <c:v>0.717200002212947</c:v>
                </c:pt>
                <c:pt idx="338">
                  <c:v>0.71657642716102099</c:v>
                </c:pt>
                <c:pt idx="339">
                  <c:v>0.715986037993945</c:v>
                </c:pt>
                <c:pt idx="340">
                  <c:v>0.715510963481235</c:v>
                </c:pt>
                <c:pt idx="341">
                  <c:v>0.714918299861661</c:v>
                </c:pt>
                <c:pt idx="342">
                  <c:v>0.71428279667785</c:v>
                </c:pt>
                <c:pt idx="343">
                  <c:v>0.71360943990855596</c:v>
                </c:pt>
                <c:pt idx="344">
                  <c:v>0.71292097555095801</c:v>
                </c:pt>
                <c:pt idx="345">
                  <c:v>0.71233598613041005</c:v>
                </c:pt>
                <c:pt idx="346">
                  <c:v>0.71167941019955405</c:v>
                </c:pt>
                <c:pt idx="347">
                  <c:v>0.71108227119702105</c:v>
                </c:pt>
                <c:pt idx="348">
                  <c:v>0.71045848263660905</c:v>
                </c:pt>
                <c:pt idx="349">
                  <c:v>0.70980878859446495</c:v>
                </c:pt>
                <c:pt idx="350">
                  <c:v>0.70935747821837603</c:v>
                </c:pt>
                <c:pt idx="351">
                  <c:v>0.70885239543350897</c:v>
                </c:pt>
                <c:pt idx="352">
                  <c:v>0.70835924787404803</c:v>
                </c:pt>
                <c:pt idx="353">
                  <c:v>0.70781053917175496</c:v>
                </c:pt>
                <c:pt idx="354">
                  <c:v>0.70721965362749095</c:v>
                </c:pt>
                <c:pt idx="355">
                  <c:v>0.70657686500078298</c:v>
                </c:pt>
                <c:pt idx="356">
                  <c:v>0.70598220381029597</c:v>
                </c:pt>
                <c:pt idx="357">
                  <c:v>0.70557804094026799</c:v>
                </c:pt>
                <c:pt idx="358">
                  <c:v>0.70494264382894201</c:v>
                </c:pt>
                <c:pt idx="359">
                  <c:v>0.70441317032863504</c:v>
                </c:pt>
                <c:pt idx="360">
                  <c:v>0.70401249414379197</c:v>
                </c:pt>
                <c:pt idx="361">
                  <c:v>0.70349249902384803</c:v>
                </c:pt>
                <c:pt idx="362">
                  <c:v>0.70273441657822799</c:v>
                </c:pt>
                <c:pt idx="363">
                  <c:v>0.70208051638102398</c:v>
                </c:pt>
                <c:pt idx="364">
                  <c:v>0.70137058479079295</c:v>
                </c:pt>
                <c:pt idx="365">
                  <c:v>0.70064501722916706</c:v>
                </c:pt>
                <c:pt idx="366">
                  <c:v>0.700009622122863</c:v>
                </c:pt>
                <c:pt idx="367">
                  <c:v>0.69922872520583501</c:v>
                </c:pt>
                <c:pt idx="368">
                  <c:v>0.69841192479055803</c:v>
                </c:pt>
                <c:pt idx="369">
                  <c:v>0.69756851936803299</c:v>
                </c:pt>
                <c:pt idx="370">
                  <c:v>0.69711689175508096</c:v>
                </c:pt>
                <c:pt idx="371">
                  <c:v>0.69645883535828002</c:v>
                </c:pt>
                <c:pt idx="372">
                  <c:v>0.695823928882911</c:v>
                </c:pt>
                <c:pt idx="373">
                  <c:v>0.69522962948229305</c:v>
                </c:pt>
                <c:pt idx="374">
                  <c:v>0.69459677097980799</c:v>
                </c:pt>
                <c:pt idx="375">
                  <c:v>0.69394793413299305</c:v>
                </c:pt>
                <c:pt idx="376">
                  <c:v>0.693421039168996</c:v>
                </c:pt>
                <c:pt idx="377">
                  <c:v>0.69258302363246504</c:v>
                </c:pt>
                <c:pt idx="378">
                  <c:v>0.69212166386157803</c:v>
                </c:pt>
                <c:pt idx="379">
                  <c:v>0.691549592524343</c:v>
                </c:pt>
                <c:pt idx="380">
                  <c:v>0.69107372775161102</c:v>
                </c:pt>
                <c:pt idx="381">
                  <c:v>0.69040575330453402</c:v>
                </c:pt>
                <c:pt idx="382">
                  <c:v>0.68995573967034995</c:v>
                </c:pt>
                <c:pt idx="383">
                  <c:v>0.68924380089956705</c:v>
                </c:pt>
                <c:pt idx="384">
                  <c:v>0.68853421303468898</c:v>
                </c:pt>
                <c:pt idx="385">
                  <c:v>0.688013728117982</c:v>
                </c:pt>
                <c:pt idx="386">
                  <c:v>0.68763391733679202</c:v>
                </c:pt>
                <c:pt idx="387">
                  <c:v>0.68692412596616703</c:v>
                </c:pt>
                <c:pt idx="388">
                  <c:v>0.68647990871212305</c:v>
                </c:pt>
                <c:pt idx="389">
                  <c:v>0.68608030245732599</c:v>
                </c:pt>
                <c:pt idx="390">
                  <c:v>0.68544674820312601</c:v>
                </c:pt>
                <c:pt idx="391">
                  <c:v>0.68506879516053498</c:v>
                </c:pt>
                <c:pt idx="392">
                  <c:v>0.68470416383477295</c:v>
                </c:pt>
                <c:pt idx="393">
                  <c:v>0.68422720209781496</c:v>
                </c:pt>
                <c:pt idx="394">
                  <c:v>0.68373109379813701</c:v>
                </c:pt>
                <c:pt idx="395">
                  <c:v>0.68326234736001601</c:v>
                </c:pt>
                <c:pt idx="396">
                  <c:v>0.68267308758516299</c:v>
                </c:pt>
                <c:pt idx="397">
                  <c:v>0.68211524855281602</c:v>
                </c:pt>
                <c:pt idx="398">
                  <c:v>0.681592078698115</c:v>
                </c:pt>
                <c:pt idx="399">
                  <c:v>0.68101497938561395</c:v>
                </c:pt>
                <c:pt idx="400">
                  <c:v>0.68064661985631902</c:v>
                </c:pt>
                <c:pt idx="401">
                  <c:v>0.67985811788589001</c:v>
                </c:pt>
                <c:pt idx="402">
                  <c:v>0.67939106084872303</c:v>
                </c:pt>
                <c:pt idx="403">
                  <c:v>0.67865477465798496</c:v>
                </c:pt>
                <c:pt idx="404">
                  <c:v>0.67801659424233296</c:v>
                </c:pt>
                <c:pt idx="405">
                  <c:v>0.67770798145104105</c:v>
                </c:pt>
                <c:pt idx="406">
                  <c:v>0.67704176356691204</c:v>
                </c:pt>
                <c:pt idx="407">
                  <c:v>0.67633808089637404</c:v>
                </c:pt>
                <c:pt idx="408">
                  <c:v>0.67568246328163595</c:v>
                </c:pt>
                <c:pt idx="409">
                  <c:v>0.67489624674861304</c:v>
                </c:pt>
                <c:pt idx="410">
                  <c:v>0.67432720190695405</c:v>
                </c:pt>
                <c:pt idx="411">
                  <c:v>0.67379615611125399</c:v>
                </c:pt>
                <c:pt idx="412">
                  <c:v>0.67331787179635905</c:v>
                </c:pt>
                <c:pt idx="413">
                  <c:v>0.67270707999199697</c:v>
                </c:pt>
                <c:pt idx="414">
                  <c:v>0.67233663216428197</c:v>
                </c:pt>
                <c:pt idx="415">
                  <c:v>0.67173514462843797</c:v>
                </c:pt>
                <c:pt idx="416">
                  <c:v>0.67133421763623802</c:v>
                </c:pt>
                <c:pt idx="417">
                  <c:v>0.67061841437993497</c:v>
                </c:pt>
                <c:pt idx="418">
                  <c:v>0.67024373405781701</c:v>
                </c:pt>
                <c:pt idx="419">
                  <c:v>0.66982844805460795</c:v>
                </c:pt>
                <c:pt idx="420">
                  <c:v>0.66921730224423204</c:v>
                </c:pt>
                <c:pt idx="421">
                  <c:v>0.66876774718044896</c:v>
                </c:pt>
                <c:pt idx="422">
                  <c:v>0.66807551520626496</c:v>
                </c:pt>
                <c:pt idx="423">
                  <c:v>0.66748624926418498</c:v>
                </c:pt>
                <c:pt idx="424">
                  <c:v>0.66691034875369803</c:v>
                </c:pt>
                <c:pt idx="425">
                  <c:v>0.66643241820335997</c:v>
                </c:pt>
                <c:pt idx="426">
                  <c:v>0.66601547396531302</c:v>
                </c:pt>
                <c:pt idx="427">
                  <c:v>0.66555835596672897</c:v>
                </c:pt>
                <c:pt idx="428">
                  <c:v>0.66506158743643795</c:v>
                </c:pt>
                <c:pt idx="429">
                  <c:v>0.66442693154564203</c:v>
                </c:pt>
                <c:pt idx="430">
                  <c:v>0.66399676287271903</c:v>
                </c:pt>
                <c:pt idx="431">
                  <c:v>0.66365836884073004</c:v>
                </c:pt>
                <c:pt idx="432">
                  <c:v>0.66316566565290302</c:v>
                </c:pt>
                <c:pt idx="433">
                  <c:v>0.66280416007294196</c:v>
                </c:pt>
                <c:pt idx="434">
                  <c:v>0.66230434442730801</c:v>
                </c:pt>
                <c:pt idx="435">
                  <c:v>0.66184514030081298</c:v>
                </c:pt>
                <c:pt idx="436">
                  <c:v>0.66121433961300202</c:v>
                </c:pt>
                <c:pt idx="437">
                  <c:v>0.66082634486786995</c:v>
                </c:pt>
                <c:pt idx="438">
                  <c:v>0.66045196140461604</c:v>
                </c:pt>
                <c:pt idx="439">
                  <c:v>0.659933803688174</c:v>
                </c:pt>
                <c:pt idx="440">
                  <c:v>0.65944808435557201</c:v>
                </c:pt>
                <c:pt idx="441">
                  <c:v>0.65896133500550802</c:v>
                </c:pt>
                <c:pt idx="442">
                  <c:v>0.65833564060636895</c:v>
                </c:pt>
                <c:pt idx="443">
                  <c:v>0.65776778898208499</c:v>
                </c:pt>
                <c:pt idx="444">
                  <c:v>0.65728062589570002</c:v>
                </c:pt>
                <c:pt idx="445">
                  <c:v>0.65684380761808003</c:v>
                </c:pt>
                <c:pt idx="446">
                  <c:v>0.65653728548844603</c:v>
                </c:pt>
                <c:pt idx="447">
                  <c:v>0.65601180469494103</c:v>
                </c:pt>
                <c:pt idx="448">
                  <c:v>0.65561552363640896</c:v>
                </c:pt>
                <c:pt idx="449">
                  <c:v>0.65519547443276105</c:v>
                </c:pt>
                <c:pt idx="450">
                  <c:v>0.65482253197143703</c:v>
                </c:pt>
                <c:pt idx="451">
                  <c:v>0.65435554408498198</c:v>
                </c:pt>
                <c:pt idx="452">
                  <c:v>0.65404620064487196</c:v>
                </c:pt>
                <c:pt idx="453">
                  <c:v>0.65357940964209404</c:v>
                </c:pt>
                <c:pt idx="454">
                  <c:v>0.65309359149107904</c:v>
                </c:pt>
                <c:pt idx="455">
                  <c:v>0.65278769409512505</c:v>
                </c:pt>
                <c:pt idx="456">
                  <c:v>0.65235092894774505</c:v>
                </c:pt>
                <c:pt idx="457">
                  <c:v>0.65210893118726998</c:v>
                </c:pt>
                <c:pt idx="458">
                  <c:v>0.65156002601429597</c:v>
                </c:pt>
                <c:pt idx="459">
                  <c:v>0.65091435831079303</c:v>
                </c:pt>
                <c:pt idx="460">
                  <c:v>0.65037827405787296</c:v>
                </c:pt>
                <c:pt idx="461">
                  <c:v>0.64990632390125003</c:v>
                </c:pt>
                <c:pt idx="462">
                  <c:v>0.64957860030957804</c:v>
                </c:pt>
                <c:pt idx="463">
                  <c:v>0.64906270804315502</c:v>
                </c:pt>
                <c:pt idx="464">
                  <c:v>0.64867344967751706</c:v>
                </c:pt>
                <c:pt idx="465">
                  <c:v>0.64816994496353098</c:v>
                </c:pt>
                <c:pt idx="466">
                  <c:v>0.64764083737854605</c:v>
                </c:pt>
                <c:pt idx="467">
                  <c:v>0.647218543109501</c:v>
                </c:pt>
                <c:pt idx="468">
                  <c:v>0.646624059244581</c:v>
                </c:pt>
                <c:pt idx="469">
                  <c:v>0.64636159917262304</c:v>
                </c:pt>
                <c:pt idx="470">
                  <c:v>0.64593140438952901</c:v>
                </c:pt>
                <c:pt idx="471">
                  <c:v>0.64554519088877005</c:v>
                </c:pt>
                <c:pt idx="472">
                  <c:v>0.64515220863685896</c:v>
                </c:pt>
                <c:pt idx="473">
                  <c:v>0.644770512910945</c:v>
                </c:pt>
                <c:pt idx="474">
                  <c:v>0.644324939404749</c:v>
                </c:pt>
                <c:pt idx="475">
                  <c:v>0.64379799891857004</c:v>
                </c:pt>
                <c:pt idx="476">
                  <c:v>0.64319303685976403</c:v>
                </c:pt>
                <c:pt idx="477">
                  <c:v>0.64263396990918997</c:v>
                </c:pt>
                <c:pt idx="478">
                  <c:v>0.64214065898817996</c:v>
                </c:pt>
                <c:pt idx="479">
                  <c:v>0.64200457513304898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2578360"/>
        <c:axId val="272894576"/>
      </c:lineChart>
      <c:catAx>
        <c:axId val="2725783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sk-SK" dirty="0"/>
                  <a:t>Mesiace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sk-SK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k-SK"/>
          </a:p>
        </c:txPr>
        <c:crossAx val="272894576"/>
        <c:crosses val="autoZero"/>
        <c:auto val="1"/>
        <c:lblAlgn val="ctr"/>
        <c:lblOffset val="100"/>
        <c:tickLblSkip val="100"/>
        <c:noMultiLvlLbl val="0"/>
      </c:catAx>
      <c:valAx>
        <c:axId val="272894576"/>
        <c:scaling>
          <c:orientation val="minMax"/>
          <c:max val="1.0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sk-SK" dirty="0" smtClean="0"/>
                  <a:t>Časť úspor v akciách</a:t>
                </a:r>
                <a:endParaRPr lang="sk-SK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sk-SK"/>
            </a:p>
          </c:txPr>
        </c:title>
        <c:numFmt formatCode="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k-SK"/>
          </a:p>
        </c:txPr>
        <c:crossAx val="272578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382118622796043"/>
          <c:y val="0.54059125421822274"/>
          <c:w val="0.56403728398134534"/>
          <c:h val="0.24677657480314966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sk-SK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5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sk-SK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554063732871282E-2"/>
          <c:y val="5.1213056803695901E-2"/>
          <c:w val="0.865695478280191"/>
          <c:h val="0.72381542189152781"/>
        </c:manualLayout>
      </c:layout>
      <c:lineChart>
        <c:grouping val="standard"/>
        <c:varyColors val="0"/>
        <c:ser>
          <c:idx val="0"/>
          <c:order val="0"/>
          <c:tx>
            <c:strRef>
              <c:f>Hárok1!$C$1</c:f>
              <c:strCache>
                <c:ptCount val="1"/>
                <c:pt idx="0">
                  <c:v>Piecewise(0.8, 0, 30)</c:v>
                </c:pt>
              </c:strCache>
            </c:strRef>
          </c:tx>
          <c:spPr>
            <a:ln w="28575" cap="rnd">
              <a:solidFill>
                <a:srgbClr val="2C9ADC"/>
              </a:solidFill>
              <a:round/>
            </a:ln>
            <a:effectLst/>
          </c:spPr>
          <c:marker>
            <c:symbol val="none"/>
          </c:marker>
          <c:val>
            <c:numRef>
              <c:f>Hárok1!$C$2:$C$481</c:f>
              <c:numCache>
                <c:formatCode>0.00</c:formatCode>
                <c:ptCount val="480"/>
                <c:pt idx="0">
                  <c:v>0.8</c:v>
                </c:pt>
                <c:pt idx="1">
                  <c:v>0.80023848249488405</c:v>
                </c:pt>
                <c:pt idx="2">
                  <c:v>0.80032828375590104</c:v>
                </c:pt>
                <c:pt idx="3">
                  <c:v>0.80026855962278398</c:v>
                </c:pt>
                <c:pt idx="4">
                  <c:v>0.80032332657814398</c:v>
                </c:pt>
                <c:pt idx="5">
                  <c:v>0.80025389580940298</c:v>
                </c:pt>
                <c:pt idx="6">
                  <c:v>0.80022047849590205</c:v>
                </c:pt>
                <c:pt idx="7">
                  <c:v>0.80025469319475395</c:v>
                </c:pt>
                <c:pt idx="8">
                  <c:v>0.80043908203398795</c:v>
                </c:pt>
                <c:pt idx="9">
                  <c:v>0.80045228082418596</c:v>
                </c:pt>
                <c:pt idx="10">
                  <c:v>0.80032921596490303</c:v>
                </c:pt>
                <c:pt idx="11">
                  <c:v>0.80030687793520505</c:v>
                </c:pt>
                <c:pt idx="12">
                  <c:v>0.80035687359603602</c:v>
                </c:pt>
                <c:pt idx="13">
                  <c:v>0.80045546019799296</c:v>
                </c:pt>
                <c:pt idx="14">
                  <c:v>0.80042145360939199</c:v>
                </c:pt>
                <c:pt idx="15">
                  <c:v>0.80046653414992297</c:v>
                </c:pt>
                <c:pt idx="16">
                  <c:v>0.80032274360637501</c:v>
                </c:pt>
                <c:pt idx="17">
                  <c:v>0.80023871271631797</c:v>
                </c:pt>
                <c:pt idx="18">
                  <c:v>0.80034002476583799</c:v>
                </c:pt>
                <c:pt idx="19">
                  <c:v>0.800322282940368</c:v>
                </c:pt>
                <c:pt idx="20">
                  <c:v>0.800362331353488</c:v>
                </c:pt>
                <c:pt idx="21">
                  <c:v>0.80030904683008497</c:v>
                </c:pt>
                <c:pt idx="22">
                  <c:v>0.80039289162475102</c:v>
                </c:pt>
                <c:pt idx="23">
                  <c:v>0.80040734738749497</c:v>
                </c:pt>
                <c:pt idx="24">
                  <c:v>0.80034427169192202</c:v>
                </c:pt>
                <c:pt idx="25">
                  <c:v>0.80033501082415104</c:v>
                </c:pt>
                <c:pt idx="26">
                  <c:v>0.80038566240910602</c:v>
                </c:pt>
                <c:pt idx="27">
                  <c:v>0.80040888770301299</c:v>
                </c:pt>
                <c:pt idx="28">
                  <c:v>0.80040007073764097</c:v>
                </c:pt>
                <c:pt idx="29">
                  <c:v>0.80036339819639801</c:v>
                </c:pt>
                <c:pt idx="30">
                  <c:v>0.80013617161627704</c:v>
                </c:pt>
                <c:pt idx="31">
                  <c:v>0.80027111733082001</c:v>
                </c:pt>
                <c:pt idx="32">
                  <c:v>0.80051860703494004</c:v>
                </c:pt>
                <c:pt idx="33">
                  <c:v>0.80032280128002697</c:v>
                </c:pt>
                <c:pt idx="34">
                  <c:v>0.80033769459841997</c:v>
                </c:pt>
                <c:pt idx="35">
                  <c:v>0.800395629757927</c:v>
                </c:pt>
                <c:pt idx="36">
                  <c:v>0.80041233474843398</c:v>
                </c:pt>
                <c:pt idx="37">
                  <c:v>0.80033722213298497</c:v>
                </c:pt>
                <c:pt idx="38">
                  <c:v>0.80040110516034602</c:v>
                </c:pt>
                <c:pt idx="39">
                  <c:v>0.80039386559298098</c:v>
                </c:pt>
                <c:pt idx="40">
                  <c:v>0.80033366656711502</c:v>
                </c:pt>
                <c:pt idx="41">
                  <c:v>0.80026958144671501</c:v>
                </c:pt>
                <c:pt idx="42">
                  <c:v>0.80044525961512802</c:v>
                </c:pt>
                <c:pt idx="43">
                  <c:v>0.80031725139627297</c:v>
                </c:pt>
                <c:pt idx="44">
                  <c:v>0.80029561647590497</c:v>
                </c:pt>
                <c:pt idx="45">
                  <c:v>0.80022059942193502</c:v>
                </c:pt>
                <c:pt idx="46">
                  <c:v>0.80041616426037898</c:v>
                </c:pt>
                <c:pt idx="47">
                  <c:v>0.80043635557626303</c:v>
                </c:pt>
                <c:pt idx="48">
                  <c:v>0.80039629402413204</c:v>
                </c:pt>
                <c:pt idx="49">
                  <c:v>0.80052828790876795</c:v>
                </c:pt>
                <c:pt idx="50">
                  <c:v>0.80030203789157595</c:v>
                </c:pt>
                <c:pt idx="51">
                  <c:v>0.80041325332365898</c:v>
                </c:pt>
                <c:pt idx="52">
                  <c:v>0.80024509657760201</c:v>
                </c:pt>
                <c:pt idx="53">
                  <c:v>0.80031912188766996</c:v>
                </c:pt>
                <c:pt idx="54">
                  <c:v>0.80054254966971805</c:v>
                </c:pt>
                <c:pt idx="55">
                  <c:v>0.80037972757222597</c:v>
                </c:pt>
                <c:pt idx="56">
                  <c:v>0.80033257102852495</c:v>
                </c:pt>
                <c:pt idx="57">
                  <c:v>0.80026086716679401</c:v>
                </c:pt>
                <c:pt idx="58">
                  <c:v>0.80028229868267997</c:v>
                </c:pt>
                <c:pt idx="59">
                  <c:v>0.80037141963032699</c:v>
                </c:pt>
                <c:pt idx="60">
                  <c:v>0.80038553062500695</c:v>
                </c:pt>
                <c:pt idx="61">
                  <c:v>0.80018263315750504</c:v>
                </c:pt>
                <c:pt idx="62">
                  <c:v>0.80027219164821495</c:v>
                </c:pt>
                <c:pt idx="63">
                  <c:v>0.80047140886097001</c:v>
                </c:pt>
                <c:pt idx="64">
                  <c:v>0.80026698852275702</c:v>
                </c:pt>
                <c:pt idx="65">
                  <c:v>0.80047068280172495</c:v>
                </c:pt>
                <c:pt idx="66">
                  <c:v>0.80041610808877195</c:v>
                </c:pt>
                <c:pt idx="67">
                  <c:v>0.80043496513895296</c:v>
                </c:pt>
                <c:pt idx="68">
                  <c:v>0.80021521298244902</c:v>
                </c:pt>
                <c:pt idx="69">
                  <c:v>0.80025671292009304</c:v>
                </c:pt>
                <c:pt idx="70">
                  <c:v>0.80042060167576001</c:v>
                </c:pt>
                <c:pt idx="71">
                  <c:v>0.80013426256137399</c:v>
                </c:pt>
                <c:pt idx="72">
                  <c:v>0.80040572851615699</c:v>
                </c:pt>
                <c:pt idx="73">
                  <c:v>0.80056530817666804</c:v>
                </c:pt>
                <c:pt idx="74">
                  <c:v>0.80043154619367896</c:v>
                </c:pt>
                <c:pt idx="75">
                  <c:v>0.80034694128676798</c:v>
                </c:pt>
                <c:pt idx="76">
                  <c:v>0.80048933826670798</c:v>
                </c:pt>
                <c:pt idx="77">
                  <c:v>0.80043223406187403</c:v>
                </c:pt>
                <c:pt idx="78">
                  <c:v>0.80024299373392904</c:v>
                </c:pt>
                <c:pt idx="79">
                  <c:v>0.80036730289986602</c:v>
                </c:pt>
                <c:pt idx="80">
                  <c:v>0.80046598499528498</c:v>
                </c:pt>
                <c:pt idx="81">
                  <c:v>0.80025986904199697</c:v>
                </c:pt>
                <c:pt idx="82">
                  <c:v>0.80036858483186302</c:v>
                </c:pt>
                <c:pt idx="83">
                  <c:v>0.80039147897174201</c:v>
                </c:pt>
                <c:pt idx="84">
                  <c:v>0.80048357536879</c:v>
                </c:pt>
                <c:pt idx="85">
                  <c:v>0.80023920796283599</c:v>
                </c:pt>
                <c:pt idx="86">
                  <c:v>0.80037125004666698</c:v>
                </c:pt>
                <c:pt idx="87">
                  <c:v>0.80044546444304299</c:v>
                </c:pt>
                <c:pt idx="88">
                  <c:v>0.80039060462191902</c:v>
                </c:pt>
                <c:pt idx="89">
                  <c:v>0.80042854175801104</c:v>
                </c:pt>
                <c:pt idx="90">
                  <c:v>0.80044002315652596</c:v>
                </c:pt>
                <c:pt idx="91">
                  <c:v>0.80050945258881001</c:v>
                </c:pt>
                <c:pt idx="92">
                  <c:v>0.80024959912271998</c:v>
                </c:pt>
                <c:pt idx="93">
                  <c:v>0.80044836453742296</c:v>
                </c:pt>
                <c:pt idx="94">
                  <c:v>0.80040611280394303</c:v>
                </c:pt>
                <c:pt idx="95">
                  <c:v>0.800254477218863</c:v>
                </c:pt>
                <c:pt idx="96">
                  <c:v>0.80039320319982599</c:v>
                </c:pt>
                <c:pt idx="97">
                  <c:v>0.80035349598880101</c:v>
                </c:pt>
                <c:pt idx="98">
                  <c:v>0.800262540688089</c:v>
                </c:pt>
                <c:pt idx="99">
                  <c:v>0.80048576022763196</c:v>
                </c:pt>
                <c:pt idx="100">
                  <c:v>0.80043502141049605</c:v>
                </c:pt>
                <c:pt idx="101">
                  <c:v>0.80052003689834605</c:v>
                </c:pt>
                <c:pt idx="102">
                  <c:v>0.80040165515281703</c:v>
                </c:pt>
                <c:pt idx="103">
                  <c:v>0.80036479403565797</c:v>
                </c:pt>
                <c:pt idx="104">
                  <c:v>0.80038546163248803</c:v>
                </c:pt>
                <c:pt idx="105">
                  <c:v>0.80032300109605103</c:v>
                </c:pt>
                <c:pt idx="106">
                  <c:v>0.80036493261884201</c:v>
                </c:pt>
                <c:pt idx="107">
                  <c:v>0.80031756491900297</c:v>
                </c:pt>
                <c:pt idx="108">
                  <c:v>0.80044930766653699</c:v>
                </c:pt>
                <c:pt idx="109">
                  <c:v>0.80047131587750397</c:v>
                </c:pt>
                <c:pt idx="110">
                  <c:v>0.80022946178552901</c:v>
                </c:pt>
                <c:pt idx="111">
                  <c:v>0.80045770008403105</c:v>
                </c:pt>
                <c:pt idx="112">
                  <c:v>0.80028372366118905</c:v>
                </c:pt>
                <c:pt idx="113">
                  <c:v>0.80044246735591995</c:v>
                </c:pt>
                <c:pt idx="114">
                  <c:v>0.80023655568394203</c:v>
                </c:pt>
                <c:pt idx="115">
                  <c:v>0.80043530864266799</c:v>
                </c:pt>
                <c:pt idx="116">
                  <c:v>0.80036261325537805</c:v>
                </c:pt>
                <c:pt idx="117">
                  <c:v>0.800334526588108</c:v>
                </c:pt>
                <c:pt idx="118">
                  <c:v>0.800433907679729</c:v>
                </c:pt>
                <c:pt idx="119">
                  <c:v>0.80026876272687097</c:v>
                </c:pt>
                <c:pt idx="120">
                  <c:v>0.80029308664974497</c:v>
                </c:pt>
                <c:pt idx="121">
                  <c:v>0.80026647950253604</c:v>
                </c:pt>
                <c:pt idx="122">
                  <c:v>0.80032307799648605</c:v>
                </c:pt>
                <c:pt idx="123">
                  <c:v>0.800439424361301</c:v>
                </c:pt>
                <c:pt idx="124">
                  <c:v>0.80035521101889495</c:v>
                </c:pt>
                <c:pt idx="125">
                  <c:v>0.80039027582988098</c:v>
                </c:pt>
                <c:pt idx="126">
                  <c:v>0.80042510170188097</c:v>
                </c:pt>
                <c:pt idx="127">
                  <c:v>0.80037709993524198</c:v>
                </c:pt>
                <c:pt idx="128">
                  <c:v>0.80018727945387202</c:v>
                </c:pt>
                <c:pt idx="129">
                  <c:v>0.80039793062076203</c:v>
                </c:pt>
                <c:pt idx="130">
                  <c:v>0.800291548400617</c:v>
                </c:pt>
                <c:pt idx="131">
                  <c:v>0.80023887052286902</c:v>
                </c:pt>
                <c:pt idx="132">
                  <c:v>0.80029579569523102</c:v>
                </c:pt>
                <c:pt idx="133">
                  <c:v>0.80033831541184097</c:v>
                </c:pt>
                <c:pt idx="134">
                  <c:v>0.80027121109504995</c:v>
                </c:pt>
                <c:pt idx="135">
                  <c:v>0.80035328838292596</c:v>
                </c:pt>
                <c:pt idx="136">
                  <c:v>0.80032613432997302</c:v>
                </c:pt>
                <c:pt idx="137">
                  <c:v>0.80019646785991105</c:v>
                </c:pt>
                <c:pt idx="138">
                  <c:v>0.80028133341521002</c:v>
                </c:pt>
                <c:pt idx="139">
                  <c:v>0.80031102695865397</c:v>
                </c:pt>
                <c:pt idx="140">
                  <c:v>0.80037163227198904</c:v>
                </c:pt>
                <c:pt idx="141">
                  <c:v>0.80035704282294295</c:v>
                </c:pt>
                <c:pt idx="142">
                  <c:v>0.80037966263335303</c:v>
                </c:pt>
                <c:pt idx="143">
                  <c:v>0.80039225020882598</c:v>
                </c:pt>
                <c:pt idx="144">
                  <c:v>0.80026908855277001</c:v>
                </c:pt>
                <c:pt idx="145">
                  <c:v>0.80032634507947498</c:v>
                </c:pt>
                <c:pt idx="146">
                  <c:v>0.80044708121219099</c:v>
                </c:pt>
                <c:pt idx="147">
                  <c:v>0.80035232391808897</c:v>
                </c:pt>
                <c:pt idx="148">
                  <c:v>0.80024612839323594</c:v>
                </c:pt>
                <c:pt idx="149">
                  <c:v>0.80043329160944099</c:v>
                </c:pt>
                <c:pt idx="150">
                  <c:v>0.80044684561630097</c:v>
                </c:pt>
                <c:pt idx="151">
                  <c:v>0.80023733409451303</c:v>
                </c:pt>
                <c:pt idx="152">
                  <c:v>0.80047187215779203</c:v>
                </c:pt>
                <c:pt idx="153">
                  <c:v>0.80058648683827605</c:v>
                </c:pt>
                <c:pt idx="154">
                  <c:v>0.80030895509102795</c:v>
                </c:pt>
                <c:pt idx="155">
                  <c:v>0.80045507678763494</c:v>
                </c:pt>
                <c:pt idx="156">
                  <c:v>0.800521072608399</c:v>
                </c:pt>
                <c:pt idx="157">
                  <c:v>0.80057296718177395</c:v>
                </c:pt>
                <c:pt idx="158">
                  <c:v>0.80021405360438302</c:v>
                </c:pt>
                <c:pt idx="159">
                  <c:v>0.80044138012898802</c:v>
                </c:pt>
                <c:pt idx="160">
                  <c:v>0.80043914350192102</c:v>
                </c:pt>
                <c:pt idx="161">
                  <c:v>0.80028996522294105</c:v>
                </c:pt>
                <c:pt idx="162">
                  <c:v>0.80031799143527704</c:v>
                </c:pt>
                <c:pt idx="163">
                  <c:v>0.80051120520810204</c:v>
                </c:pt>
                <c:pt idx="164">
                  <c:v>0.80029805361504003</c:v>
                </c:pt>
                <c:pt idx="165">
                  <c:v>0.80049512882988005</c:v>
                </c:pt>
                <c:pt idx="166">
                  <c:v>0.80050829592018602</c:v>
                </c:pt>
                <c:pt idx="167">
                  <c:v>0.80031359764512999</c:v>
                </c:pt>
                <c:pt idx="168">
                  <c:v>0.80037779592826197</c:v>
                </c:pt>
                <c:pt idx="169">
                  <c:v>0.800477793508653</c:v>
                </c:pt>
                <c:pt idx="170">
                  <c:v>0.80043018869983396</c:v>
                </c:pt>
                <c:pt idx="171">
                  <c:v>0.80042317224433901</c:v>
                </c:pt>
                <c:pt idx="172">
                  <c:v>0.80020790706659695</c:v>
                </c:pt>
                <c:pt idx="173">
                  <c:v>0.80027283394762205</c:v>
                </c:pt>
                <c:pt idx="174">
                  <c:v>0.80038004771892901</c:v>
                </c:pt>
                <c:pt idx="175">
                  <c:v>0.80035060247947598</c:v>
                </c:pt>
                <c:pt idx="176">
                  <c:v>0.80029278999633002</c:v>
                </c:pt>
                <c:pt idx="177">
                  <c:v>0.80022698536746695</c:v>
                </c:pt>
                <c:pt idx="178">
                  <c:v>0.80039547588930304</c:v>
                </c:pt>
                <c:pt idx="179">
                  <c:v>0.80038202161460004</c:v>
                </c:pt>
                <c:pt idx="180">
                  <c:v>0.80034474268745304</c:v>
                </c:pt>
                <c:pt idx="181">
                  <c:v>0.80037458499360903</c:v>
                </c:pt>
                <c:pt idx="182">
                  <c:v>0.80029592426957297</c:v>
                </c:pt>
                <c:pt idx="183">
                  <c:v>0.80045495917073195</c:v>
                </c:pt>
                <c:pt idx="184">
                  <c:v>0.80042881897323204</c:v>
                </c:pt>
                <c:pt idx="185">
                  <c:v>0.80040138424570795</c:v>
                </c:pt>
                <c:pt idx="186">
                  <c:v>0.80041071992951496</c:v>
                </c:pt>
                <c:pt idx="187">
                  <c:v>0.80048971230191601</c:v>
                </c:pt>
                <c:pt idx="188">
                  <c:v>0.80033423359131795</c:v>
                </c:pt>
                <c:pt idx="189">
                  <c:v>0.80033450934099903</c:v>
                </c:pt>
                <c:pt idx="190">
                  <c:v>0.80026169012645199</c:v>
                </c:pt>
                <c:pt idx="191">
                  <c:v>0.80025714496378497</c:v>
                </c:pt>
                <c:pt idx="192">
                  <c:v>0.80046707546733897</c:v>
                </c:pt>
                <c:pt idx="193">
                  <c:v>0.80035606707546203</c:v>
                </c:pt>
                <c:pt idx="194">
                  <c:v>0.80039476446965696</c:v>
                </c:pt>
                <c:pt idx="195">
                  <c:v>0.80048677326695805</c:v>
                </c:pt>
                <c:pt idx="196">
                  <c:v>0.80038652819545697</c:v>
                </c:pt>
                <c:pt idx="197">
                  <c:v>0.80034614649439095</c:v>
                </c:pt>
                <c:pt idx="198">
                  <c:v>0.80036411307489896</c:v>
                </c:pt>
                <c:pt idx="199">
                  <c:v>0.80034364466616703</c:v>
                </c:pt>
                <c:pt idx="200">
                  <c:v>0.80021456735804097</c:v>
                </c:pt>
                <c:pt idx="201">
                  <c:v>0.80037273752107696</c:v>
                </c:pt>
                <c:pt idx="202">
                  <c:v>0.80035472382458805</c:v>
                </c:pt>
                <c:pt idx="203">
                  <c:v>0.80049272374943803</c:v>
                </c:pt>
                <c:pt idx="204">
                  <c:v>0.80031771525764395</c:v>
                </c:pt>
                <c:pt idx="205">
                  <c:v>0.80014831266026798</c:v>
                </c:pt>
                <c:pt idx="206">
                  <c:v>0.80035785864262399</c:v>
                </c:pt>
                <c:pt idx="207">
                  <c:v>0.80043187788735903</c:v>
                </c:pt>
                <c:pt idx="208">
                  <c:v>0.80055413938216302</c:v>
                </c:pt>
                <c:pt idx="209">
                  <c:v>0.80028830252811201</c:v>
                </c:pt>
                <c:pt idx="210">
                  <c:v>0.80054618832539803</c:v>
                </c:pt>
                <c:pt idx="211">
                  <c:v>0.80041018540222297</c:v>
                </c:pt>
                <c:pt idx="212">
                  <c:v>0.80048516994532104</c:v>
                </c:pt>
                <c:pt idx="213">
                  <c:v>0.80038920891642795</c:v>
                </c:pt>
                <c:pt idx="214">
                  <c:v>0.80041430568851701</c:v>
                </c:pt>
                <c:pt idx="215">
                  <c:v>0.80045913121559997</c:v>
                </c:pt>
                <c:pt idx="216">
                  <c:v>0.80029591472209205</c:v>
                </c:pt>
                <c:pt idx="217">
                  <c:v>0.80035245718992798</c:v>
                </c:pt>
                <c:pt idx="218">
                  <c:v>0.80046595916057095</c:v>
                </c:pt>
                <c:pt idx="219">
                  <c:v>0.80025852252686303</c:v>
                </c:pt>
                <c:pt idx="220">
                  <c:v>0.80026786358968405</c:v>
                </c:pt>
                <c:pt idx="221">
                  <c:v>0.800366254870297</c:v>
                </c:pt>
                <c:pt idx="222">
                  <c:v>0.80036841984424001</c:v>
                </c:pt>
                <c:pt idx="223">
                  <c:v>0.80041926703890098</c:v>
                </c:pt>
                <c:pt idx="224">
                  <c:v>0.80031332389092302</c:v>
                </c:pt>
                <c:pt idx="225">
                  <c:v>0.80034492472352203</c:v>
                </c:pt>
                <c:pt idx="226">
                  <c:v>0.80045578111485005</c:v>
                </c:pt>
                <c:pt idx="227">
                  <c:v>0.80023691687543697</c:v>
                </c:pt>
                <c:pt idx="228">
                  <c:v>0.80034942621482896</c:v>
                </c:pt>
                <c:pt idx="229">
                  <c:v>0.80034446676334903</c:v>
                </c:pt>
                <c:pt idx="230">
                  <c:v>0.80038647140269203</c:v>
                </c:pt>
                <c:pt idx="231">
                  <c:v>0.80037571294404497</c:v>
                </c:pt>
                <c:pt idx="232">
                  <c:v>0.80044353668715695</c:v>
                </c:pt>
                <c:pt idx="233">
                  <c:v>0.80042605009786905</c:v>
                </c:pt>
                <c:pt idx="234">
                  <c:v>0.80036045088978502</c:v>
                </c:pt>
                <c:pt idx="235">
                  <c:v>0.80029773135981896</c:v>
                </c:pt>
                <c:pt idx="236">
                  <c:v>0.80030035701457503</c:v>
                </c:pt>
                <c:pt idx="237">
                  <c:v>0.80036485386982403</c:v>
                </c:pt>
                <c:pt idx="238">
                  <c:v>0.80053722410653205</c:v>
                </c:pt>
                <c:pt idx="239">
                  <c:v>0.80038375625091196</c:v>
                </c:pt>
                <c:pt idx="240">
                  <c:v>0.80047373346376804</c:v>
                </c:pt>
                <c:pt idx="241">
                  <c:v>0.80038739880878496</c:v>
                </c:pt>
                <c:pt idx="242">
                  <c:v>0.80034781360360996</c:v>
                </c:pt>
                <c:pt idx="243">
                  <c:v>0.80039364625575804</c:v>
                </c:pt>
                <c:pt idx="244">
                  <c:v>0.80040184579916096</c:v>
                </c:pt>
                <c:pt idx="245">
                  <c:v>0.80038152634739201</c:v>
                </c:pt>
                <c:pt idx="246">
                  <c:v>0.80054332387180505</c:v>
                </c:pt>
                <c:pt idx="247">
                  <c:v>0.80046560902847597</c:v>
                </c:pt>
                <c:pt idx="248">
                  <c:v>0.80043489750357899</c:v>
                </c:pt>
                <c:pt idx="249">
                  <c:v>0.80054507229610905</c:v>
                </c:pt>
                <c:pt idx="250">
                  <c:v>0.80030617164541096</c:v>
                </c:pt>
                <c:pt idx="251">
                  <c:v>0.80022161218435395</c:v>
                </c:pt>
                <c:pt idx="252">
                  <c:v>0.80040032927046301</c:v>
                </c:pt>
                <c:pt idx="253">
                  <c:v>0.80036288132415001</c:v>
                </c:pt>
                <c:pt idx="254">
                  <c:v>0.80037990784119195</c:v>
                </c:pt>
                <c:pt idx="255">
                  <c:v>0.80036694921249496</c:v>
                </c:pt>
                <c:pt idx="256">
                  <c:v>0.80036697907282295</c:v>
                </c:pt>
                <c:pt idx="257">
                  <c:v>0.80043325759915995</c:v>
                </c:pt>
                <c:pt idx="258">
                  <c:v>0.80039508704627804</c:v>
                </c:pt>
                <c:pt idx="259">
                  <c:v>0.80033540711701701</c:v>
                </c:pt>
                <c:pt idx="260">
                  <c:v>0.80024387917708895</c:v>
                </c:pt>
                <c:pt idx="261">
                  <c:v>0.80043499560901499</c:v>
                </c:pt>
                <c:pt idx="262">
                  <c:v>0.80047378653685497</c:v>
                </c:pt>
                <c:pt idx="263">
                  <c:v>0.80043604774333599</c:v>
                </c:pt>
                <c:pt idx="264">
                  <c:v>0.80027148398637205</c:v>
                </c:pt>
                <c:pt idx="265">
                  <c:v>0.800320262808497</c:v>
                </c:pt>
                <c:pt idx="266">
                  <c:v>0.80048158413202397</c:v>
                </c:pt>
                <c:pt idx="267">
                  <c:v>0.80032116338562298</c:v>
                </c:pt>
                <c:pt idx="268">
                  <c:v>0.80027379130725695</c:v>
                </c:pt>
                <c:pt idx="269">
                  <c:v>0.800523311134541</c:v>
                </c:pt>
                <c:pt idx="270">
                  <c:v>0.80044996422680803</c:v>
                </c:pt>
                <c:pt idx="271">
                  <c:v>0.80042937669611802</c:v>
                </c:pt>
                <c:pt idx="272">
                  <c:v>0.80027712098759296</c:v>
                </c:pt>
                <c:pt idx="273">
                  <c:v>0.80042900975547404</c:v>
                </c:pt>
                <c:pt idx="274">
                  <c:v>0.80048274274262299</c:v>
                </c:pt>
                <c:pt idx="275">
                  <c:v>0.80038717143190996</c:v>
                </c:pt>
                <c:pt idx="276">
                  <c:v>0.80028704357234204</c:v>
                </c:pt>
                <c:pt idx="277">
                  <c:v>0.80032938982751101</c:v>
                </c:pt>
                <c:pt idx="278">
                  <c:v>0.80043357929079195</c:v>
                </c:pt>
                <c:pt idx="279">
                  <c:v>0.80028970355102602</c:v>
                </c:pt>
                <c:pt idx="280">
                  <c:v>0.80046852099172106</c:v>
                </c:pt>
                <c:pt idx="281">
                  <c:v>0.80026868381024296</c:v>
                </c:pt>
                <c:pt idx="282">
                  <c:v>0.80057835570934299</c:v>
                </c:pt>
                <c:pt idx="283">
                  <c:v>0.80042852958023403</c:v>
                </c:pt>
                <c:pt idx="284">
                  <c:v>0.80035540543487504</c:v>
                </c:pt>
                <c:pt idx="285">
                  <c:v>0.80039904048531096</c:v>
                </c:pt>
                <c:pt idx="286">
                  <c:v>0.80043628083656904</c:v>
                </c:pt>
                <c:pt idx="287">
                  <c:v>0.800185916587692</c:v>
                </c:pt>
                <c:pt idx="288">
                  <c:v>0.80036480851347502</c:v>
                </c:pt>
                <c:pt idx="289">
                  <c:v>0.80033500524553303</c:v>
                </c:pt>
                <c:pt idx="290">
                  <c:v>0.80014870744019795</c:v>
                </c:pt>
                <c:pt idx="291">
                  <c:v>0.80028721027068195</c:v>
                </c:pt>
                <c:pt idx="292">
                  <c:v>0.80050385232360999</c:v>
                </c:pt>
                <c:pt idx="293">
                  <c:v>0.80024770970806003</c:v>
                </c:pt>
                <c:pt idx="294">
                  <c:v>0.80061446014842097</c:v>
                </c:pt>
                <c:pt idx="295">
                  <c:v>0.80028246423924798</c:v>
                </c:pt>
                <c:pt idx="296">
                  <c:v>0.80046750523884602</c:v>
                </c:pt>
                <c:pt idx="297">
                  <c:v>0.80018977209215303</c:v>
                </c:pt>
                <c:pt idx="298">
                  <c:v>0.80048841860091602</c:v>
                </c:pt>
                <c:pt idx="299">
                  <c:v>0.80026064680095399</c:v>
                </c:pt>
                <c:pt idx="300">
                  <c:v>0.80027570920336399</c:v>
                </c:pt>
                <c:pt idx="301">
                  <c:v>0.80053372895978203</c:v>
                </c:pt>
                <c:pt idx="302">
                  <c:v>0.80042400047472295</c:v>
                </c:pt>
                <c:pt idx="303">
                  <c:v>0.80028815987092605</c:v>
                </c:pt>
                <c:pt idx="304">
                  <c:v>0.80037196257561904</c:v>
                </c:pt>
                <c:pt idx="305">
                  <c:v>0.800228552357658</c:v>
                </c:pt>
                <c:pt idx="306">
                  <c:v>0.80052223040475401</c:v>
                </c:pt>
                <c:pt idx="307">
                  <c:v>0.80046662576182104</c:v>
                </c:pt>
                <c:pt idx="308">
                  <c:v>0.80049513057036203</c:v>
                </c:pt>
                <c:pt idx="309">
                  <c:v>0.80038241761809903</c:v>
                </c:pt>
                <c:pt idx="310">
                  <c:v>0.80033839278756402</c:v>
                </c:pt>
                <c:pt idx="311">
                  <c:v>0.80043549939591796</c:v>
                </c:pt>
                <c:pt idx="312">
                  <c:v>0.80049100434098197</c:v>
                </c:pt>
                <c:pt idx="313">
                  <c:v>0.80030792282569996</c:v>
                </c:pt>
                <c:pt idx="314">
                  <c:v>0.80031666405274704</c:v>
                </c:pt>
                <c:pt idx="315">
                  <c:v>0.80044655703522505</c:v>
                </c:pt>
                <c:pt idx="316">
                  <c:v>0.80030212295222702</c:v>
                </c:pt>
                <c:pt idx="317">
                  <c:v>0.80041773827400298</c:v>
                </c:pt>
                <c:pt idx="318">
                  <c:v>0.80032933193545597</c:v>
                </c:pt>
                <c:pt idx="319">
                  <c:v>0.80032954828425695</c:v>
                </c:pt>
                <c:pt idx="320">
                  <c:v>0.80036241512640804</c:v>
                </c:pt>
                <c:pt idx="321">
                  <c:v>0.80038783251970702</c:v>
                </c:pt>
                <c:pt idx="322">
                  <c:v>0.80036921603069</c:v>
                </c:pt>
                <c:pt idx="323">
                  <c:v>0.80033884902507701</c:v>
                </c:pt>
                <c:pt idx="324">
                  <c:v>0.80048420716772495</c:v>
                </c:pt>
                <c:pt idx="325">
                  <c:v>0.80039247798697899</c:v>
                </c:pt>
                <c:pt idx="326">
                  <c:v>0.800330333864538</c:v>
                </c:pt>
                <c:pt idx="327">
                  <c:v>0.80039971243586905</c:v>
                </c:pt>
                <c:pt idx="328">
                  <c:v>0.80028014389265101</c:v>
                </c:pt>
                <c:pt idx="329">
                  <c:v>0.80038399155602202</c:v>
                </c:pt>
                <c:pt idx="330">
                  <c:v>0.80034122606356495</c:v>
                </c:pt>
                <c:pt idx="331">
                  <c:v>0.80045491923012102</c:v>
                </c:pt>
                <c:pt idx="332">
                  <c:v>0.80061233833550505</c:v>
                </c:pt>
                <c:pt idx="333">
                  <c:v>0.80022420720165199</c:v>
                </c:pt>
                <c:pt idx="334">
                  <c:v>0.800357378156905</c:v>
                </c:pt>
                <c:pt idx="335">
                  <c:v>0.800313562910696</c:v>
                </c:pt>
                <c:pt idx="336">
                  <c:v>0.80032076141732</c:v>
                </c:pt>
                <c:pt idx="337">
                  <c:v>0.80047381586105304</c:v>
                </c:pt>
                <c:pt idx="338">
                  <c:v>0.80039435990532504</c:v>
                </c:pt>
                <c:pt idx="339">
                  <c:v>0.80040419813094799</c:v>
                </c:pt>
                <c:pt idx="340">
                  <c:v>0.80049121002496704</c:v>
                </c:pt>
                <c:pt idx="341">
                  <c:v>0.80040278751868399</c:v>
                </c:pt>
                <c:pt idx="342">
                  <c:v>0.80034040693956499</c:v>
                </c:pt>
                <c:pt idx="343">
                  <c:v>0.80030483969582</c:v>
                </c:pt>
                <c:pt idx="344">
                  <c:v>0.80032161283959802</c:v>
                </c:pt>
                <c:pt idx="345">
                  <c:v>0.80039303675761897</c:v>
                </c:pt>
                <c:pt idx="346">
                  <c:v>0.80030773363654695</c:v>
                </c:pt>
                <c:pt idx="347">
                  <c:v>0.80038686967662198</c:v>
                </c:pt>
                <c:pt idx="348">
                  <c:v>0.80034641609054002</c:v>
                </c:pt>
                <c:pt idx="349">
                  <c:v>0.80034085368582697</c:v>
                </c:pt>
                <c:pt idx="350">
                  <c:v>0.80045356031576098</c:v>
                </c:pt>
                <c:pt idx="351">
                  <c:v>0.800409991739368</c:v>
                </c:pt>
                <c:pt idx="352">
                  <c:v>0.80040193804739601</c:v>
                </c:pt>
                <c:pt idx="353">
                  <c:v>0.80038603732045099</c:v>
                </c:pt>
                <c:pt idx="354">
                  <c:v>0.80034889669061604</c:v>
                </c:pt>
                <c:pt idx="355">
                  <c:v>0.80029175449907497</c:v>
                </c:pt>
                <c:pt idx="356">
                  <c:v>0.80032135754701605</c:v>
                </c:pt>
                <c:pt idx="357">
                  <c:v>0.80045831002969003</c:v>
                </c:pt>
                <c:pt idx="358">
                  <c:v>0.80029030146856495</c:v>
                </c:pt>
                <c:pt idx="359">
                  <c:v>0.80034915364001602</c:v>
                </c:pt>
                <c:pt idx="360">
                  <c:v>0.72053962733394195</c:v>
                </c:pt>
                <c:pt idx="361">
                  <c:v>0.72062866281515103</c:v>
                </c:pt>
                <c:pt idx="362">
                  <c:v>0.72041147717479803</c:v>
                </c:pt>
                <c:pt idx="363">
                  <c:v>0.72050071557361095</c:v>
                </c:pt>
                <c:pt idx="364">
                  <c:v>0.72048942083162004</c:v>
                </c:pt>
                <c:pt idx="365">
                  <c:v>0.72041116938335503</c:v>
                </c:pt>
                <c:pt idx="366">
                  <c:v>0.72051619041819803</c:v>
                </c:pt>
                <c:pt idx="367">
                  <c:v>0.72034315149677297</c:v>
                </c:pt>
                <c:pt idx="368">
                  <c:v>0.72030225279003801</c:v>
                </c:pt>
                <c:pt idx="369">
                  <c:v>0.72026504527733304</c:v>
                </c:pt>
                <c:pt idx="370">
                  <c:v>0.72066439571881202</c:v>
                </c:pt>
                <c:pt idx="371">
                  <c:v>0.72043094352435899</c:v>
                </c:pt>
                <c:pt idx="372">
                  <c:v>0.64052888393299501</c:v>
                </c:pt>
                <c:pt idx="373">
                  <c:v>0.64058410949347</c:v>
                </c:pt>
                <c:pt idx="374">
                  <c:v>0.64047065339378595</c:v>
                </c:pt>
                <c:pt idx="375">
                  <c:v>0.64051970346402698</c:v>
                </c:pt>
                <c:pt idx="376">
                  <c:v>0.64059445636489198</c:v>
                </c:pt>
                <c:pt idx="377">
                  <c:v>0.64029236457129901</c:v>
                </c:pt>
                <c:pt idx="378">
                  <c:v>0.64072574584063502</c:v>
                </c:pt>
                <c:pt idx="379">
                  <c:v>0.64054402531389198</c:v>
                </c:pt>
                <c:pt idx="380">
                  <c:v>0.64063392433392297</c:v>
                </c:pt>
                <c:pt idx="381">
                  <c:v>0.64041445113013995</c:v>
                </c:pt>
                <c:pt idx="382">
                  <c:v>0.64068257893076197</c:v>
                </c:pt>
                <c:pt idx="383">
                  <c:v>0.64034706899552096</c:v>
                </c:pt>
                <c:pt idx="384">
                  <c:v>0.56041930095414005</c:v>
                </c:pt>
                <c:pt idx="385">
                  <c:v>0.56061220380895804</c:v>
                </c:pt>
                <c:pt idx="386">
                  <c:v>0.56075118952753999</c:v>
                </c:pt>
                <c:pt idx="387">
                  <c:v>0.56038653615789302</c:v>
                </c:pt>
                <c:pt idx="388">
                  <c:v>0.56064998065546601</c:v>
                </c:pt>
                <c:pt idx="389">
                  <c:v>0.56071343556982001</c:v>
                </c:pt>
                <c:pt idx="390">
                  <c:v>0.56047654684284298</c:v>
                </c:pt>
                <c:pt idx="391">
                  <c:v>0.56071160323926805</c:v>
                </c:pt>
                <c:pt idx="392">
                  <c:v>0.56073339725837401</c:v>
                </c:pt>
                <c:pt idx="393">
                  <c:v>0.56058250470639703</c:v>
                </c:pt>
                <c:pt idx="394">
                  <c:v>0.56054797552249302</c:v>
                </c:pt>
                <c:pt idx="395">
                  <c:v>0.56056861965373805</c:v>
                </c:pt>
                <c:pt idx="396">
                  <c:v>0.48049367531676201</c:v>
                </c:pt>
                <c:pt idx="397">
                  <c:v>0.48048743963885898</c:v>
                </c:pt>
                <c:pt idx="398">
                  <c:v>0.48052683787351202</c:v>
                </c:pt>
                <c:pt idx="399">
                  <c:v>0.48049851438804098</c:v>
                </c:pt>
                <c:pt idx="400">
                  <c:v>0.48065861614871602</c:v>
                </c:pt>
                <c:pt idx="401">
                  <c:v>0.48037443109819</c:v>
                </c:pt>
                <c:pt idx="402">
                  <c:v>0.48077498165912802</c:v>
                </c:pt>
                <c:pt idx="403">
                  <c:v>0.480427749467365</c:v>
                </c:pt>
                <c:pt idx="404">
                  <c:v>0.48055851303077601</c:v>
                </c:pt>
                <c:pt idx="405">
                  <c:v>0.48082844231035798</c:v>
                </c:pt>
                <c:pt idx="406">
                  <c:v>0.48052287754466599</c:v>
                </c:pt>
                <c:pt idx="407">
                  <c:v>0.480473337290452</c:v>
                </c:pt>
                <c:pt idx="408">
                  <c:v>0.40045289614202501</c:v>
                </c:pt>
                <c:pt idx="409">
                  <c:v>0.400347291527551</c:v>
                </c:pt>
                <c:pt idx="410">
                  <c:v>0.40054416328773401</c:v>
                </c:pt>
                <c:pt idx="411">
                  <c:v>0.40067026310315002</c:v>
                </c:pt>
                <c:pt idx="412">
                  <c:v>0.40065035377632802</c:v>
                </c:pt>
                <c:pt idx="413">
                  <c:v>0.400488766296624</c:v>
                </c:pt>
                <c:pt idx="414">
                  <c:v>0.40077274542001301</c:v>
                </c:pt>
                <c:pt idx="415">
                  <c:v>0.40052269995482798</c:v>
                </c:pt>
                <c:pt idx="416">
                  <c:v>0.40071577889330001</c:v>
                </c:pt>
                <c:pt idx="417">
                  <c:v>0.40040384724467598</c:v>
                </c:pt>
                <c:pt idx="418">
                  <c:v>0.40072430633926898</c:v>
                </c:pt>
                <c:pt idx="419">
                  <c:v>0.40066616559060703</c:v>
                </c:pt>
                <c:pt idx="420">
                  <c:v>0.32044594420497702</c:v>
                </c:pt>
                <c:pt idx="421">
                  <c:v>0.32062678434585801</c:v>
                </c:pt>
                <c:pt idx="422">
                  <c:v>0.32035422116692103</c:v>
                </c:pt>
                <c:pt idx="423">
                  <c:v>0.32044361151419798</c:v>
                </c:pt>
                <c:pt idx="424">
                  <c:v>0.32044633591381999</c:v>
                </c:pt>
                <c:pt idx="425">
                  <c:v>0.32051169633351501</c:v>
                </c:pt>
                <c:pt idx="426">
                  <c:v>0.32065229744443802</c:v>
                </c:pt>
                <c:pt idx="427">
                  <c:v>0.32054904689731101</c:v>
                </c:pt>
                <c:pt idx="428">
                  <c:v>0.32047869133762102</c:v>
                </c:pt>
                <c:pt idx="429">
                  <c:v>0.32037226463751001</c:v>
                </c:pt>
                <c:pt idx="430">
                  <c:v>0.32051328192886902</c:v>
                </c:pt>
                <c:pt idx="431">
                  <c:v>0.32063127484767001</c:v>
                </c:pt>
                <c:pt idx="432">
                  <c:v>0.240403626877782</c:v>
                </c:pt>
                <c:pt idx="433">
                  <c:v>0.240462482020844</c:v>
                </c:pt>
                <c:pt idx="434">
                  <c:v>0.24037018078729999</c:v>
                </c:pt>
                <c:pt idx="435">
                  <c:v>0.240388557183392</c:v>
                </c:pt>
                <c:pt idx="436">
                  <c:v>0.240323126694023</c:v>
                </c:pt>
                <c:pt idx="437">
                  <c:v>0.24044922289099599</c:v>
                </c:pt>
                <c:pt idx="438">
                  <c:v>0.24046083176442301</c:v>
                </c:pt>
                <c:pt idx="439">
                  <c:v>0.24033598284316299</c:v>
                </c:pt>
                <c:pt idx="440">
                  <c:v>0.240413215823499</c:v>
                </c:pt>
                <c:pt idx="441">
                  <c:v>0.240447287407865</c:v>
                </c:pt>
                <c:pt idx="442">
                  <c:v>0.24032227493369501</c:v>
                </c:pt>
                <c:pt idx="443">
                  <c:v>0.24042382873068199</c:v>
                </c:pt>
                <c:pt idx="444">
                  <c:v>0.16034839622802499</c:v>
                </c:pt>
                <c:pt idx="445">
                  <c:v>0.16037403534971101</c:v>
                </c:pt>
                <c:pt idx="446">
                  <c:v>0.16043402035651599</c:v>
                </c:pt>
                <c:pt idx="447">
                  <c:v>0.16031078516891101</c:v>
                </c:pt>
                <c:pt idx="448">
                  <c:v>0.160380845291239</c:v>
                </c:pt>
                <c:pt idx="449">
                  <c:v>0.16034622984253999</c:v>
                </c:pt>
                <c:pt idx="450">
                  <c:v>0.16042106426466901</c:v>
                </c:pt>
                <c:pt idx="451">
                  <c:v>0.160336434053202</c:v>
                </c:pt>
                <c:pt idx="452">
                  <c:v>0.160426747970527</c:v>
                </c:pt>
                <c:pt idx="453">
                  <c:v>0.16033528840418301</c:v>
                </c:pt>
                <c:pt idx="454">
                  <c:v>0.16033784199137399</c:v>
                </c:pt>
                <c:pt idx="455">
                  <c:v>0.160429990133755</c:v>
                </c:pt>
                <c:pt idx="456">
                  <c:v>8.0180654834419302E-2</c:v>
                </c:pt>
                <c:pt idx="457">
                  <c:v>8.0252192200263403E-2</c:v>
                </c:pt>
                <c:pt idx="458">
                  <c:v>8.0147975787483894E-2</c:v>
                </c:pt>
                <c:pt idx="459">
                  <c:v>8.0126528008730297E-2</c:v>
                </c:pt>
                <c:pt idx="460">
                  <c:v>8.0164082550459204E-2</c:v>
                </c:pt>
                <c:pt idx="461">
                  <c:v>8.0179009061150802E-2</c:v>
                </c:pt>
                <c:pt idx="462">
                  <c:v>8.0226089842094506E-2</c:v>
                </c:pt>
                <c:pt idx="463">
                  <c:v>8.0146805698550302E-2</c:v>
                </c:pt>
                <c:pt idx="464">
                  <c:v>8.0205184720629305E-2</c:v>
                </c:pt>
                <c:pt idx="465">
                  <c:v>8.0166808007249901E-2</c:v>
                </c:pt>
                <c:pt idx="466">
                  <c:v>8.0146515322433401E-2</c:v>
                </c:pt>
                <c:pt idx="467">
                  <c:v>8.0205408467880296E-2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Hárok1!$D$1</c:f>
              <c:strCache>
                <c:ptCount val="1"/>
                <c:pt idx="0">
                  <c:v>Accumulation(1, 25)</c:v>
                </c:pt>
              </c:strCache>
            </c:strRef>
          </c:tx>
          <c:spPr>
            <a:ln w="28575" cap="rnd">
              <a:solidFill>
                <a:srgbClr val="939393"/>
              </a:solidFill>
              <a:round/>
            </a:ln>
            <a:effectLst/>
          </c:spPr>
          <c:marker>
            <c:symbol val="none"/>
          </c:marker>
          <c:val>
            <c:numRef>
              <c:f>Hárok1!$D$2:$D$481</c:f>
              <c:numCache>
                <c:formatCode>General</c:formatCode>
                <c:ptCount val="48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  <c:pt idx="50">
                  <c:v>1</c:v>
                </c:pt>
                <c:pt idx="51">
                  <c:v>1</c:v>
                </c:pt>
                <c:pt idx="52">
                  <c:v>1</c:v>
                </c:pt>
                <c:pt idx="53">
                  <c:v>1</c:v>
                </c:pt>
                <c:pt idx="54">
                  <c:v>1</c:v>
                </c:pt>
                <c:pt idx="55">
                  <c:v>1</c:v>
                </c:pt>
                <c:pt idx="56">
                  <c:v>1</c:v>
                </c:pt>
                <c:pt idx="57">
                  <c:v>1</c:v>
                </c:pt>
                <c:pt idx="58">
                  <c:v>1</c:v>
                </c:pt>
                <c:pt idx="59">
                  <c:v>1</c:v>
                </c:pt>
                <c:pt idx="60">
                  <c:v>1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1</c:v>
                </c:pt>
                <c:pt idx="65">
                  <c:v>1</c:v>
                </c:pt>
                <c:pt idx="66">
                  <c:v>1</c:v>
                </c:pt>
                <c:pt idx="67">
                  <c:v>1</c:v>
                </c:pt>
                <c:pt idx="68">
                  <c:v>1</c:v>
                </c:pt>
                <c:pt idx="69">
                  <c:v>1</c:v>
                </c:pt>
                <c:pt idx="70">
                  <c:v>1</c:v>
                </c:pt>
                <c:pt idx="71">
                  <c:v>1</c:v>
                </c:pt>
                <c:pt idx="72">
                  <c:v>1</c:v>
                </c:pt>
                <c:pt idx="73">
                  <c:v>1</c:v>
                </c:pt>
                <c:pt idx="74">
                  <c:v>1</c:v>
                </c:pt>
                <c:pt idx="75">
                  <c:v>1</c:v>
                </c:pt>
                <c:pt idx="76">
                  <c:v>1</c:v>
                </c:pt>
                <c:pt idx="77">
                  <c:v>1</c:v>
                </c:pt>
                <c:pt idx="78">
                  <c:v>1</c:v>
                </c:pt>
                <c:pt idx="79">
                  <c:v>1</c:v>
                </c:pt>
                <c:pt idx="80">
                  <c:v>1</c:v>
                </c:pt>
                <c:pt idx="81">
                  <c:v>1</c:v>
                </c:pt>
                <c:pt idx="82">
                  <c:v>1</c:v>
                </c:pt>
                <c:pt idx="83">
                  <c:v>1</c:v>
                </c:pt>
                <c:pt idx="84">
                  <c:v>1</c:v>
                </c:pt>
                <c:pt idx="85">
                  <c:v>1</c:v>
                </c:pt>
                <c:pt idx="86">
                  <c:v>1</c:v>
                </c:pt>
                <c:pt idx="87">
                  <c:v>1</c:v>
                </c:pt>
                <c:pt idx="88">
                  <c:v>1</c:v>
                </c:pt>
                <c:pt idx="89">
                  <c:v>1</c:v>
                </c:pt>
                <c:pt idx="90">
                  <c:v>1</c:v>
                </c:pt>
                <c:pt idx="91">
                  <c:v>1</c:v>
                </c:pt>
                <c:pt idx="92">
                  <c:v>1</c:v>
                </c:pt>
                <c:pt idx="93">
                  <c:v>1</c:v>
                </c:pt>
                <c:pt idx="94">
                  <c:v>1</c:v>
                </c:pt>
                <c:pt idx="95">
                  <c:v>1</c:v>
                </c:pt>
                <c:pt idx="96">
                  <c:v>1</c:v>
                </c:pt>
                <c:pt idx="97">
                  <c:v>1</c:v>
                </c:pt>
                <c:pt idx="98">
                  <c:v>1</c:v>
                </c:pt>
                <c:pt idx="99">
                  <c:v>1</c:v>
                </c:pt>
                <c:pt idx="100">
                  <c:v>1</c:v>
                </c:pt>
                <c:pt idx="101">
                  <c:v>1</c:v>
                </c:pt>
                <c:pt idx="102">
                  <c:v>1</c:v>
                </c:pt>
                <c:pt idx="103">
                  <c:v>1</c:v>
                </c:pt>
                <c:pt idx="104">
                  <c:v>1</c:v>
                </c:pt>
                <c:pt idx="105">
                  <c:v>1</c:v>
                </c:pt>
                <c:pt idx="106">
                  <c:v>1</c:v>
                </c:pt>
                <c:pt idx="107">
                  <c:v>1</c:v>
                </c:pt>
                <c:pt idx="108">
                  <c:v>1</c:v>
                </c:pt>
                <c:pt idx="109">
                  <c:v>1</c:v>
                </c:pt>
                <c:pt idx="110">
                  <c:v>1</c:v>
                </c:pt>
                <c:pt idx="111">
                  <c:v>1</c:v>
                </c:pt>
                <c:pt idx="112">
                  <c:v>1</c:v>
                </c:pt>
                <c:pt idx="113">
                  <c:v>1</c:v>
                </c:pt>
                <c:pt idx="114">
                  <c:v>1</c:v>
                </c:pt>
                <c:pt idx="115">
                  <c:v>1</c:v>
                </c:pt>
                <c:pt idx="116">
                  <c:v>1</c:v>
                </c:pt>
                <c:pt idx="117">
                  <c:v>1</c:v>
                </c:pt>
                <c:pt idx="118">
                  <c:v>1</c:v>
                </c:pt>
                <c:pt idx="119">
                  <c:v>1</c:v>
                </c:pt>
                <c:pt idx="120">
                  <c:v>1</c:v>
                </c:pt>
                <c:pt idx="121">
                  <c:v>1</c:v>
                </c:pt>
                <c:pt idx="122">
                  <c:v>1</c:v>
                </c:pt>
                <c:pt idx="123">
                  <c:v>1</c:v>
                </c:pt>
                <c:pt idx="124">
                  <c:v>1</c:v>
                </c:pt>
                <c:pt idx="125">
                  <c:v>1</c:v>
                </c:pt>
                <c:pt idx="126">
                  <c:v>1</c:v>
                </c:pt>
                <c:pt idx="127">
                  <c:v>1</c:v>
                </c:pt>
                <c:pt idx="128">
                  <c:v>1</c:v>
                </c:pt>
                <c:pt idx="129">
                  <c:v>1</c:v>
                </c:pt>
                <c:pt idx="130">
                  <c:v>1</c:v>
                </c:pt>
                <c:pt idx="131">
                  <c:v>1</c:v>
                </c:pt>
                <c:pt idx="132">
                  <c:v>1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1</c:v>
                </c:pt>
                <c:pt idx="144">
                  <c:v>1</c:v>
                </c:pt>
                <c:pt idx="145">
                  <c:v>1</c:v>
                </c:pt>
                <c:pt idx="146">
                  <c:v>1</c:v>
                </c:pt>
                <c:pt idx="147">
                  <c:v>1</c:v>
                </c:pt>
                <c:pt idx="148">
                  <c:v>1</c:v>
                </c:pt>
                <c:pt idx="149">
                  <c:v>1</c:v>
                </c:pt>
                <c:pt idx="150">
                  <c:v>1</c:v>
                </c:pt>
                <c:pt idx="151">
                  <c:v>1</c:v>
                </c:pt>
                <c:pt idx="152">
                  <c:v>1</c:v>
                </c:pt>
                <c:pt idx="153">
                  <c:v>1</c:v>
                </c:pt>
                <c:pt idx="154">
                  <c:v>1</c:v>
                </c:pt>
                <c:pt idx="155">
                  <c:v>1</c:v>
                </c:pt>
                <c:pt idx="156">
                  <c:v>1</c:v>
                </c:pt>
                <c:pt idx="157">
                  <c:v>1</c:v>
                </c:pt>
                <c:pt idx="158">
                  <c:v>1</c:v>
                </c:pt>
                <c:pt idx="159">
                  <c:v>1</c:v>
                </c:pt>
                <c:pt idx="160">
                  <c:v>1</c:v>
                </c:pt>
                <c:pt idx="161">
                  <c:v>1</c:v>
                </c:pt>
                <c:pt idx="162">
                  <c:v>1</c:v>
                </c:pt>
                <c:pt idx="163">
                  <c:v>1</c:v>
                </c:pt>
                <c:pt idx="164">
                  <c:v>1</c:v>
                </c:pt>
                <c:pt idx="165">
                  <c:v>1</c:v>
                </c:pt>
                <c:pt idx="166">
                  <c:v>1</c:v>
                </c:pt>
                <c:pt idx="167">
                  <c:v>1</c:v>
                </c:pt>
                <c:pt idx="168">
                  <c:v>1</c:v>
                </c:pt>
                <c:pt idx="169">
                  <c:v>1</c:v>
                </c:pt>
                <c:pt idx="170">
                  <c:v>1</c:v>
                </c:pt>
                <c:pt idx="171">
                  <c:v>1</c:v>
                </c:pt>
                <c:pt idx="172">
                  <c:v>1</c:v>
                </c:pt>
                <c:pt idx="173">
                  <c:v>1</c:v>
                </c:pt>
                <c:pt idx="174">
                  <c:v>1</c:v>
                </c:pt>
                <c:pt idx="175">
                  <c:v>1</c:v>
                </c:pt>
                <c:pt idx="176">
                  <c:v>1</c:v>
                </c:pt>
                <c:pt idx="177">
                  <c:v>1</c:v>
                </c:pt>
                <c:pt idx="178">
                  <c:v>1</c:v>
                </c:pt>
                <c:pt idx="179">
                  <c:v>1</c:v>
                </c:pt>
                <c:pt idx="180">
                  <c:v>1</c:v>
                </c:pt>
                <c:pt idx="181">
                  <c:v>1</c:v>
                </c:pt>
                <c:pt idx="182">
                  <c:v>1</c:v>
                </c:pt>
                <c:pt idx="183">
                  <c:v>1</c:v>
                </c:pt>
                <c:pt idx="184">
                  <c:v>1</c:v>
                </c:pt>
                <c:pt idx="185">
                  <c:v>1</c:v>
                </c:pt>
                <c:pt idx="186">
                  <c:v>1</c:v>
                </c:pt>
                <c:pt idx="187">
                  <c:v>1</c:v>
                </c:pt>
                <c:pt idx="188">
                  <c:v>1</c:v>
                </c:pt>
                <c:pt idx="189">
                  <c:v>1</c:v>
                </c:pt>
                <c:pt idx="190">
                  <c:v>1</c:v>
                </c:pt>
                <c:pt idx="191">
                  <c:v>1</c:v>
                </c:pt>
                <c:pt idx="192">
                  <c:v>1</c:v>
                </c:pt>
                <c:pt idx="193">
                  <c:v>1</c:v>
                </c:pt>
                <c:pt idx="194">
                  <c:v>1</c:v>
                </c:pt>
                <c:pt idx="195">
                  <c:v>1</c:v>
                </c:pt>
                <c:pt idx="196">
                  <c:v>1</c:v>
                </c:pt>
                <c:pt idx="197">
                  <c:v>1</c:v>
                </c:pt>
                <c:pt idx="198">
                  <c:v>1</c:v>
                </c:pt>
                <c:pt idx="199">
                  <c:v>1</c:v>
                </c:pt>
                <c:pt idx="200">
                  <c:v>1</c:v>
                </c:pt>
                <c:pt idx="201">
                  <c:v>1</c:v>
                </c:pt>
                <c:pt idx="202">
                  <c:v>1</c:v>
                </c:pt>
                <c:pt idx="203">
                  <c:v>1</c:v>
                </c:pt>
                <c:pt idx="204">
                  <c:v>1</c:v>
                </c:pt>
                <c:pt idx="205">
                  <c:v>1</c:v>
                </c:pt>
                <c:pt idx="206">
                  <c:v>1</c:v>
                </c:pt>
                <c:pt idx="207">
                  <c:v>1</c:v>
                </c:pt>
                <c:pt idx="208">
                  <c:v>1</c:v>
                </c:pt>
                <c:pt idx="209">
                  <c:v>1</c:v>
                </c:pt>
                <c:pt idx="210">
                  <c:v>1</c:v>
                </c:pt>
                <c:pt idx="211">
                  <c:v>1</c:v>
                </c:pt>
                <c:pt idx="212">
                  <c:v>1</c:v>
                </c:pt>
                <c:pt idx="213">
                  <c:v>1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1</c:v>
                </c:pt>
                <c:pt idx="235">
                  <c:v>1</c:v>
                </c:pt>
                <c:pt idx="236">
                  <c:v>1</c:v>
                </c:pt>
                <c:pt idx="237">
                  <c:v>1</c:v>
                </c:pt>
                <c:pt idx="238">
                  <c:v>1</c:v>
                </c:pt>
                <c:pt idx="239">
                  <c:v>1</c:v>
                </c:pt>
                <c:pt idx="240">
                  <c:v>1</c:v>
                </c:pt>
                <c:pt idx="241">
                  <c:v>1</c:v>
                </c:pt>
                <c:pt idx="242">
                  <c:v>1</c:v>
                </c:pt>
                <c:pt idx="243">
                  <c:v>1</c:v>
                </c:pt>
                <c:pt idx="244">
                  <c:v>1</c:v>
                </c:pt>
                <c:pt idx="245">
                  <c:v>1</c:v>
                </c:pt>
                <c:pt idx="246">
                  <c:v>1</c:v>
                </c:pt>
                <c:pt idx="247">
                  <c:v>1</c:v>
                </c:pt>
                <c:pt idx="248">
                  <c:v>1</c:v>
                </c:pt>
                <c:pt idx="249">
                  <c:v>1</c:v>
                </c:pt>
                <c:pt idx="250">
                  <c:v>1</c:v>
                </c:pt>
                <c:pt idx="251">
                  <c:v>1</c:v>
                </c:pt>
                <c:pt idx="252">
                  <c:v>1</c:v>
                </c:pt>
                <c:pt idx="253">
                  <c:v>1</c:v>
                </c:pt>
                <c:pt idx="254">
                  <c:v>1</c:v>
                </c:pt>
                <c:pt idx="255">
                  <c:v>1</c:v>
                </c:pt>
                <c:pt idx="256">
                  <c:v>1</c:v>
                </c:pt>
                <c:pt idx="257">
                  <c:v>1</c:v>
                </c:pt>
                <c:pt idx="258">
                  <c:v>1</c:v>
                </c:pt>
                <c:pt idx="259">
                  <c:v>1</c:v>
                </c:pt>
                <c:pt idx="260">
                  <c:v>1</c:v>
                </c:pt>
                <c:pt idx="261">
                  <c:v>1</c:v>
                </c:pt>
                <c:pt idx="262">
                  <c:v>1</c:v>
                </c:pt>
                <c:pt idx="263">
                  <c:v>1</c:v>
                </c:pt>
                <c:pt idx="264">
                  <c:v>1</c:v>
                </c:pt>
                <c:pt idx="265">
                  <c:v>1</c:v>
                </c:pt>
                <c:pt idx="266">
                  <c:v>1</c:v>
                </c:pt>
                <c:pt idx="267">
                  <c:v>1</c:v>
                </c:pt>
                <c:pt idx="268">
                  <c:v>1</c:v>
                </c:pt>
                <c:pt idx="269">
                  <c:v>1</c:v>
                </c:pt>
                <c:pt idx="270">
                  <c:v>1</c:v>
                </c:pt>
                <c:pt idx="271">
                  <c:v>1</c:v>
                </c:pt>
                <c:pt idx="272">
                  <c:v>1</c:v>
                </c:pt>
                <c:pt idx="273">
                  <c:v>1</c:v>
                </c:pt>
                <c:pt idx="274">
                  <c:v>1</c:v>
                </c:pt>
                <c:pt idx="275">
                  <c:v>1</c:v>
                </c:pt>
                <c:pt idx="276">
                  <c:v>1</c:v>
                </c:pt>
                <c:pt idx="277">
                  <c:v>1</c:v>
                </c:pt>
                <c:pt idx="278">
                  <c:v>1</c:v>
                </c:pt>
                <c:pt idx="279">
                  <c:v>1</c:v>
                </c:pt>
                <c:pt idx="280">
                  <c:v>1</c:v>
                </c:pt>
                <c:pt idx="281">
                  <c:v>1</c:v>
                </c:pt>
                <c:pt idx="282">
                  <c:v>1</c:v>
                </c:pt>
                <c:pt idx="283">
                  <c:v>1</c:v>
                </c:pt>
                <c:pt idx="284">
                  <c:v>1</c:v>
                </c:pt>
                <c:pt idx="285">
                  <c:v>1</c:v>
                </c:pt>
                <c:pt idx="286">
                  <c:v>1</c:v>
                </c:pt>
                <c:pt idx="287">
                  <c:v>1</c:v>
                </c:pt>
                <c:pt idx="288">
                  <c:v>1</c:v>
                </c:pt>
                <c:pt idx="289">
                  <c:v>1</c:v>
                </c:pt>
                <c:pt idx="290">
                  <c:v>1</c:v>
                </c:pt>
                <c:pt idx="291">
                  <c:v>1</c:v>
                </c:pt>
                <c:pt idx="292">
                  <c:v>1</c:v>
                </c:pt>
                <c:pt idx="293">
                  <c:v>1</c:v>
                </c:pt>
                <c:pt idx="294">
                  <c:v>1</c:v>
                </c:pt>
                <c:pt idx="295">
                  <c:v>1</c:v>
                </c:pt>
                <c:pt idx="296">
                  <c:v>1</c:v>
                </c:pt>
                <c:pt idx="297">
                  <c:v>1</c:v>
                </c:pt>
                <c:pt idx="298">
                  <c:v>1</c:v>
                </c:pt>
                <c:pt idx="299">
                  <c:v>1</c:v>
                </c:pt>
                <c:pt idx="300">
                  <c:v>1.0000007236969199</c:v>
                </c:pt>
                <c:pt idx="301">
                  <c:v>0.99712384944237697</c:v>
                </c:pt>
                <c:pt idx="302">
                  <c:v>0.99428334431989296</c:v>
                </c:pt>
                <c:pt idx="303">
                  <c:v>0.99147167737937303</c:v>
                </c:pt>
                <c:pt idx="304">
                  <c:v>0.98869729539881002</c:v>
                </c:pt>
                <c:pt idx="305">
                  <c:v>0.98594198823500301</c:v>
                </c:pt>
                <c:pt idx="306">
                  <c:v>0.98324623544896605</c:v>
                </c:pt>
                <c:pt idx="307">
                  <c:v>0.980580138559489</c:v>
                </c:pt>
                <c:pt idx="308">
                  <c:v>0.97795435502273498</c:v>
                </c:pt>
                <c:pt idx="309">
                  <c:v>0.97534350740401399</c:v>
                </c:pt>
                <c:pt idx="310">
                  <c:v>0.972758468390856</c:v>
                </c:pt>
                <c:pt idx="311">
                  <c:v>0.97021755752269201</c:v>
                </c:pt>
                <c:pt idx="312">
                  <c:v>0.96771939011640296</c:v>
                </c:pt>
                <c:pt idx="313">
                  <c:v>0.96518085218573002</c:v>
                </c:pt>
                <c:pt idx="314">
                  <c:v>0.96267581438817196</c:v>
                </c:pt>
                <c:pt idx="315">
                  <c:v>0.96022566222625605</c:v>
                </c:pt>
                <c:pt idx="316">
                  <c:v>0.95777102889099797</c:v>
                </c:pt>
                <c:pt idx="317">
                  <c:v>0.95536950007393895</c:v>
                </c:pt>
                <c:pt idx="318">
                  <c:v>0.95297233913444002</c:v>
                </c:pt>
                <c:pt idx="319">
                  <c:v>0.95059892876595697</c:v>
                </c:pt>
                <c:pt idx="320">
                  <c:v>0.94826073848185899</c:v>
                </c:pt>
                <c:pt idx="321">
                  <c:v>0.94596496789944395</c:v>
                </c:pt>
                <c:pt idx="322">
                  <c:v>0.94368749103780702</c:v>
                </c:pt>
                <c:pt idx="323">
                  <c:v>0.94143228873635898</c:v>
                </c:pt>
                <c:pt idx="324">
                  <c:v>0.93925490634577702</c:v>
                </c:pt>
                <c:pt idx="325">
                  <c:v>0.93703494521920205</c:v>
                </c:pt>
                <c:pt idx="326">
                  <c:v>0.93481893641049696</c:v>
                </c:pt>
                <c:pt idx="327">
                  <c:v>0.93265434933136104</c:v>
                </c:pt>
                <c:pt idx="328">
                  <c:v>0.93046435206099598</c:v>
                </c:pt>
                <c:pt idx="329">
                  <c:v>0.92834168247195004</c:v>
                </c:pt>
                <c:pt idx="330">
                  <c:v>0.92621952348841197</c:v>
                </c:pt>
                <c:pt idx="331">
                  <c:v>0.92418437026600797</c:v>
                </c:pt>
                <c:pt idx="332">
                  <c:v>0.92222588617960699</c:v>
                </c:pt>
                <c:pt idx="333">
                  <c:v>0.92012638958780801</c:v>
                </c:pt>
                <c:pt idx="334">
                  <c:v>0.91809646942338496</c:v>
                </c:pt>
                <c:pt idx="335">
                  <c:v>0.91606690324510598</c:v>
                </c:pt>
                <c:pt idx="336">
                  <c:v>0.91406719775265</c:v>
                </c:pt>
                <c:pt idx="337">
                  <c:v>0.91213134822022801</c:v>
                </c:pt>
                <c:pt idx="338">
                  <c:v>0.91018339414494898</c:v>
                </c:pt>
                <c:pt idx="339">
                  <c:v>0.90826628997950798</c:v>
                </c:pt>
                <c:pt idx="340">
                  <c:v>0.90641765012137898</c:v>
                </c:pt>
                <c:pt idx="341">
                  <c:v>0.90454225108044395</c:v>
                </c:pt>
                <c:pt idx="342">
                  <c:v>0.90266725642031898</c:v>
                </c:pt>
                <c:pt idx="343">
                  <c:v>0.900784828615528</c:v>
                </c:pt>
                <c:pt idx="344">
                  <c:v>0.89891506958210099</c:v>
                </c:pt>
                <c:pt idx="345">
                  <c:v>0.89710815203400796</c:v>
                </c:pt>
                <c:pt idx="346">
                  <c:v>0.89528676865122103</c:v>
                </c:pt>
                <c:pt idx="347">
                  <c:v>0.89350850071578103</c:v>
                </c:pt>
                <c:pt idx="348">
                  <c:v>0.89173665954547099</c:v>
                </c:pt>
                <c:pt idx="349">
                  <c:v>0.88993336392257105</c:v>
                </c:pt>
                <c:pt idx="350">
                  <c:v>0.88823878437299497</c:v>
                </c:pt>
                <c:pt idx="351">
                  <c:v>0.88653535888222201</c:v>
                </c:pt>
                <c:pt idx="352">
                  <c:v>0.88485387248342795</c:v>
                </c:pt>
                <c:pt idx="353">
                  <c:v>0.88315919086699002</c:v>
                </c:pt>
                <c:pt idx="354">
                  <c:v>0.88145814201060801</c:v>
                </c:pt>
                <c:pt idx="355">
                  <c:v>0.87974504292453104</c:v>
                </c:pt>
                <c:pt idx="356">
                  <c:v>0.878064721258906</c:v>
                </c:pt>
                <c:pt idx="357">
                  <c:v>0.87650436689781897</c:v>
                </c:pt>
                <c:pt idx="358">
                  <c:v>0.87483627665698505</c:v>
                </c:pt>
                <c:pt idx="359">
                  <c:v>0.87323420004279995</c:v>
                </c:pt>
                <c:pt idx="360">
                  <c:v>0.87171100142091795</c:v>
                </c:pt>
                <c:pt idx="361">
                  <c:v>0.87022806086517701</c:v>
                </c:pt>
                <c:pt idx="362">
                  <c:v>0.86862925393631796</c:v>
                </c:pt>
                <c:pt idx="363">
                  <c:v>0.86709398764997303</c:v>
                </c:pt>
                <c:pt idx="364">
                  <c:v>0.86554578909519098</c:v>
                </c:pt>
                <c:pt idx="365">
                  <c:v>0.86400287105698503</c:v>
                </c:pt>
                <c:pt idx="366">
                  <c:v>0.86252349865517897</c:v>
                </c:pt>
                <c:pt idx="367">
                  <c:v>0.86096533150404397</c:v>
                </c:pt>
                <c:pt idx="368">
                  <c:v>0.859394572390628</c:v>
                </c:pt>
                <c:pt idx="369">
                  <c:v>0.85782553265008599</c:v>
                </c:pt>
                <c:pt idx="370">
                  <c:v>0.85649423260431901</c:v>
                </c:pt>
                <c:pt idx="371">
                  <c:v>0.85504591934135998</c:v>
                </c:pt>
                <c:pt idx="372">
                  <c:v>0.85362292497727998</c:v>
                </c:pt>
                <c:pt idx="373">
                  <c:v>0.85221020659838798</c:v>
                </c:pt>
                <c:pt idx="374">
                  <c:v>0.85078321550979397</c:v>
                </c:pt>
                <c:pt idx="375">
                  <c:v>0.84936197128567203</c:v>
                </c:pt>
                <c:pt idx="376">
                  <c:v>0.84802503674070195</c:v>
                </c:pt>
                <c:pt idx="377">
                  <c:v>0.84651655045471597</c:v>
                </c:pt>
                <c:pt idx="378">
                  <c:v>0.84523493080148304</c:v>
                </c:pt>
                <c:pt idx="379">
                  <c:v>0.84390654368737394</c:v>
                </c:pt>
                <c:pt idx="380">
                  <c:v>0.84264022727530197</c:v>
                </c:pt>
                <c:pt idx="381">
                  <c:v>0.84126764919608299</c:v>
                </c:pt>
                <c:pt idx="382">
                  <c:v>0.84003339780575903</c:v>
                </c:pt>
                <c:pt idx="383">
                  <c:v>0.83864897250203696</c:v>
                </c:pt>
                <c:pt idx="384">
                  <c:v>0.83727316729493395</c:v>
                </c:pt>
                <c:pt idx="385">
                  <c:v>0.83601286605424996</c:v>
                </c:pt>
                <c:pt idx="386">
                  <c:v>0.83485495024046696</c:v>
                </c:pt>
                <c:pt idx="387">
                  <c:v>0.83349393802506699</c:v>
                </c:pt>
                <c:pt idx="388">
                  <c:v>0.83231313577276</c:v>
                </c:pt>
                <c:pt idx="389">
                  <c:v>0.831165837874974</c:v>
                </c:pt>
                <c:pt idx="390">
                  <c:v>0.82988521060667397</c:v>
                </c:pt>
                <c:pt idx="391">
                  <c:v>0.82876900455542202</c:v>
                </c:pt>
                <c:pt idx="392">
                  <c:v>0.82767212446111205</c:v>
                </c:pt>
                <c:pt idx="393">
                  <c:v>0.82650889698076002</c:v>
                </c:pt>
                <c:pt idx="394">
                  <c:v>0.82534019291960403</c:v>
                </c:pt>
                <c:pt idx="395">
                  <c:v>0.82420521312061401</c:v>
                </c:pt>
                <c:pt idx="396">
                  <c:v>0.82298844730112597</c:v>
                </c:pt>
                <c:pt idx="397">
                  <c:v>0.82178425890789297</c:v>
                </c:pt>
                <c:pt idx="398">
                  <c:v>0.82061513243821405</c:v>
                </c:pt>
                <c:pt idx="399">
                  <c:v>0.81942040181851195</c:v>
                </c:pt>
                <c:pt idx="400">
                  <c:v>0.81838299571872797</c:v>
                </c:pt>
                <c:pt idx="401">
                  <c:v>0.81717615857417603</c:v>
                </c:pt>
                <c:pt idx="402">
                  <c:v>0.81618904756768396</c:v>
                </c:pt>
                <c:pt idx="403">
                  <c:v>0.81502915930995001</c:v>
                </c:pt>
                <c:pt idx="404">
                  <c:v>0.81394292351240705</c:v>
                </c:pt>
                <c:pt idx="405">
                  <c:v>0.81309221426057499</c:v>
                </c:pt>
                <c:pt idx="406">
                  <c:v>0.81199593469341003</c:v>
                </c:pt>
                <c:pt idx="407">
                  <c:v>0.81087998916710402</c:v>
                </c:pt>
                <c:pt idx="408">
                  <c:v>0.809804108740108</c:v>
                </c:pt>
                <c:pt idx="409">
                  <c:v>0.80862420732426699</c:v>
                </c:pt>
                <c:pt idx="410">
                  <c:v>0.80760769221181605</c:v>
                </c:pt>
                <c:pt idx="411">
                  <c:v>0.80662757612710101</c:v>
                </c:pt>
                <c:pt idx="412">
                  <c:v>0.80568026510342405</c:v>
                </c:pt>
                <c:pt idx="413">
                  <c:v>0.80465970639689999</c:v>
                </c:pt>
                <c:pt idx="414">
                  <c:v>0.80380932928125703</c:v>
                </c:pt>
                <c:pt idx="415">
                  <c:v>0.80279159882380002</c:v>
                </c:pt>
                <c:pt idx="416">
                  <c:v>0.80192157550688703</c:v>
                </c:pt>
                <c:pt idx="417">
                  <c:v>0.80083523683695201</c:v>
                </c:pt>
                <c:pt idx="418">
                  <c:v>0.80000139701005502</c:v>
                </c:pt>
                <c:pt idx="419">
                  <c:v>0.79914420404566</c:v>
                </c:pt>
                <c:pt idx="420">
                  <c:v>0.79815512465787697</c:v>
                </c:pt>
                <c:pt idx="421">
                  <c:v>0.79727158929643305</c:v>
                </c:pt>
                <c:pt idx="422">
                  <c:v>0.79621777292420304</c:v>
                </c:pt>
                <c:pt idx="423">
                  <c:v>0.79523588076523799</c:v>
                </c:pt>
                <c:pt idx="424">
                  <c:v>0.79427132017421098</c:v>
                </c:pt>
                <c:pt idx="425">
                  <c:v>0.79338825921780798</c:v>
                </c:pt>
                <c:pt idx="426">
                  <c:v>0.79255014615668595</c:v>
                </c:pt>
                <c:pt idx="427">
                  <c:v>0.79168416100516004</c:v>
                </c:pt>
                <c:pt idx="428">
                  <c:v>0.79079571514890201</c:v>
                </c:pt>
                <c:pt idx="429">
                  <c:v>0.78981227093981998</c:v>
                </c:pt>
                <c:pt idx="430">
                  <c:v>0.78897889495405704</c:v>
                </c:pt>
                <c:pt idx="431">
                  <c:v>0.788224538208249</c:v>
                </c:pt>
                <c:pt idx="432">
                  <c:v>0.78736122895368299</c:v>
                </c:pt>
                <c:pt idx="433">
                  <c:v>0.78659196962162203</c:v>
                </c:pt>
                <c:pt idx="434">
                  <c:v>0.78571599233064804</c:v>
                </c:pt>
                <c:pt idx="435">
                  <c:v>0.78488585146984402</c:v>
                </c:pt>
                <c:pt idx="436">
                  <c:v>0.78392258832025297</c:v>
                </c:pt>
                <c:pt idx="437">
                  <c:v>0.78314493861164602</c:v>
                </c:pt>
                <c:pt idx="438">
                  <c:v>0.78238819596020603</c:v>
                </c:pt>
                <c:pt idx="439">
                  <c:v>0.78153021605379203</c:v>
                </c:pt>
                <c:pt idx="440">
                  <c:v>0.78070080832936795</c:v>
                </c:pt>
                <c:pt idx="441">
                  <c:v>0.77998639423458205</c:v>
                </c:pt>
                <c:pt idx="442">
                  <c:v>0.77916777233032297</c:v>
                </c:pt>
                <c:pt idx="443">
                  <c:v>0.77839905353336103</c:v>
                </c:pt>
                <c:pt idx="444">
                  <c:v>0.77769507580072395</c:v>
                </c:pt>
                <c:pt idx="445">
                  <c:v>0.77702154091726205</c:v>
                </c:pt>
                <c:pt idx="446">
                  <c:v>0.77645763216665298</c:v>
                </c:pt>
                <c:pt idx="447">
                  <c:v>0.77571913532989001</c:v>
                </c:pt>
                <c:pt idx="448">
                  <c:v>0.77509135047670896</c:v>
                </c:pt>
                <c:pt idx="449">
                  <c:v>0.77445139617324399</c:v>
                </c:pt>
                <c:pt idx="450">
                  <c:v>0.77384440744801197</c:v>
                </c:pt>
                <c:pt idx="451">
                  <c:v>0.77317023904512205</c:v>
                </c:pt>
                <c:pt idx="452">
                  <c:v>0.77261479070460004</c:v>
                </c:pt>
                <c:pt idx="453">
                  <c:v>0.77194033175868704</c:v>
                </c:pt>
                <c:pt idx="454">
                  <c:v>0.77126699801697696</c:v>
                </c:pt>
                <c:pt idx="455">
                  <c:v>0.77072543012024997</c:v>
                </c:pt>
                <c:pt idx="456">
                  <c:v>0.77008216847810396</c:v>
                </c:pt>
                <c:pt idx="457">
                  <c:v>0.76959099334228698</c:v>
                </c:pt>
                <c:pt idx="458">
                  <c:v>0.76886437430455701</c:v>
                </c:pt>
                <c:pt idx="459">
                  <c:v>0.76806572545154805</c:v>
                </c:pt>
                <c:pt idx="460">
                  <c:v>0.76734728017343301</c:v>
                </c:pt>
                <c:pt idx="461">
                  <c:v>0.76668713612153605</c:v>
                </c:pt>
                <c:pt idx="462">
                  <c:v>0.76615037684635001</c:v>
                </c:pt>
                <c:pt idx="463">
                  <c:v>0.76546151741190904</c:v>
                </c:pt>
                <c:pt idx="464">
                  <c:v>0.76487836699073697</c:v>
                </c:pt>
                <c:pt idx="465">
                  <c:v>0.76420172099105299</c:v>
                </c:pt>
                <c:pt idx="466">
                  <c:v>0.763512962302062</c:v>
                </c:pt>
                <c:pt idx="467">
                  <c:v>0.76290793940429502</c:v>
                </c:pt>
                <c:pt idx="468">
                  <c:v>0.76217173017787199</c:v>
                </c:pt>
                <c:pt idx="469">
                  <c:v>0.76169549206634002</c:v>
                </c:pt>
                <c:pt idx="470">
                  <c:v>0.76108066621205395</c:v>
                </c:pt>
                <c:pt idx="471">
                  <c:v>0.760509933058788</c:v>
                </c:pt>
                <c:pt idx="472">
                  <c:v>0.75993154876783897</c:v>
                </c:pt>
                <c:pt idx="473">
                  <c:v>0.75937428642792104</c:v>
                </c:pt>
                <c:pt idx="474">
                  <c:v>0.758768922342557</c:v>
                </c:pt>
                <c:pt idx="475">
                  <c:v>0.75809533383595595</c:v>
                </c:pt>
                <c:pt idx="476">
                  <c:v>0.75736042095240996</c:v>
                </c:pt>
                <c:pt idx="477">
                  <c:v>0.75665236309515804</c:v>
                </c:pt>
                <c:pt idx="478">
                  <c:v>0.75601467679314305</c:v>
                </c:pt>
                <c:pt idx="479">
                  <c:v>0.75566635321681197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2895360"/>
        <c:axId val="272895752"/>
      </c:lineChart>
      <c:catAx>
        <c:axId val="2728953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sk-SK"/>
                  <a:t>Mesiace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sk-SK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k-SK"/>
          </a:p>
        </c:txPr>
        <c:crossAx val="272895752"/>
        <c:crosses val="autoZero"/>
        <c:auto val="1"/>
        <c:lblAlgn val="ctr"/>
        <c:lblOffset val="100"/>
        <c:tickLblSkip val="100"/>
        <c:noMultiLvlLbl val="0"/>
      </c:catAx>
      <c:valAx>
        <c:axId val="272895752"/>
        <c:scaling>
          <c:orientation val="minMax"/>
          <c:max val="1.0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k-SK"/>
          </a:p>
        </c:txPr>
        <c:crossAx val="272895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048804457262506"/>
          <c:y val="0.56254761503980644"/>
          <c:w val="0.57091347407350945"/>
          <c:h val="0.23159331924364557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sk-SK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3729842804038024E-2"/>
          <c:y val="0.1418020459566412"/>
          <c:w val="0.86367993627514639"/>
          <c:h val="0.71529162668376212"/>
        </c:manualLayout>
      </c:layout>
      <c:lineChart>
        <c:grouping val="standard"/>
        <c:varyColors val="0"/>
        <c:ser>
          <c:idx val="0"/>
          <c:order val="0"/>
          <c:tx>
            <c:strRef>
              <c:f>'Figure 6'!$B$1</c:f>
              <c:strCache>
                <c:ptCount val="1"/>
                <c:pt idx="0">
                  <c:v>Muž, Základné</c:v>
                </c:pt>
              </c:strCache>
            </c:strRef>
          </c:tx>
          <c:spPr>
            <a:ln w="28575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'Figure 6'!$A$2:$A$41</c:f>
              <c:numCache>
                <c:formatCode>0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</c:numCache>
            </c:numRef>
          </c:cat>
          <c:val>
            <c:numRef>
              <c:f>'Figure 6'!$B$2:$B$41</c:f>
              <c:numCache>
                <c:formatCode>0.00</c:formatCode>
                <c:ptCount val="40"/>
                <c:pt idx="0">
                  <c:v>0.40090794494934784</c:v>
                </c:pt>
                <c:pt idx="1">
                  <c:v>0.42847972765866138</c:v>
                </c:pt>
                <c:pt idx="2">
                  <c:v>0.44959776203466723</c:v>
                </c:pt>
                <c:pt idx="3">
                  <c:v>0.46125534490950049</c:v>
                </c:pt>
                <c:pt idx="4">
                  <c:v>0.47130779782065629</c:v>
                </c:pt>
                <c:pt idx="5">
                  <c:v>0.48489005578629557</c:v>
                </c:pt>
                <c:pt idx="6">
                  <c:v>0.49335812617817892</c:v>
                </c:pt>
                <c:pt idx="7">
                  <c:v>0.506207643029012</c:v>
                </c:pt>
                <c:pt idx="8">
                  <c:v>0.517712503256755</c:v>
                </c:pt>
                <c:pt idx="9">
                  <c:v>0.52186077564407118</c:v>
                </c:pt>
                <c:pt idx="10">
                  <c:v>0.53093563694462753</c:v>
                </c:pt>
                <c:pt idx="11">
                  <c:v>0.53232920236325465</c:v>
                </c:pt>
                <c:pt idx="12">
                  <c:v>0.54289056154117299</c:v>
                </c:pt>
                <c:pt idx="13">
                  <c:v>0.54929871530598184</c:v>
                </c:pt>
                <c:pt idx="14">
                  <c:v>0.55359467194899536</c:v>
                </c:pt>
                <c:pt idx="15">
                  <c:v>0.5626792077273215</c:v>
                </c:pt>
                <c:pt idx="16">
                  <c:v>0.57113188516299085</c:v>
                </c:pt>
                <c:pt idx="17">
                  <c:v>0.57897885408205485</c:v>
                </c:pt>
                <c:pt idx="18">
                  <c:v>0.58557199152477424</c:v>
                </c:pt>
                <c:pt idx="19">
                  <c:v>0.58684779651795438</c:v>
                </c:pt>
                <c:pt idx="20">
                  <c:v>0.58942028805039148</c:v>
                </c:pt>
                <c:pt idx="21">
                  <c:v>0.59225718976536046</c:v>
                </c:pt>
                <c:pt idx="22">
                  <c:v>0.59462641189903287</c:v>
                </c:pt>
                <c:pt idx="23">
                  <c:v>0.60425559203972468</c:v>
                </c:pt>
                <c:pt idx="24">
                  <c:v>0.61469939194470413</c:v>
                </c:pt>
                <c:pt idx="25">
                  <c:v>0.61678488367637818</c:v>
                </c:pt>
                <c:pt idx="26">
                  <c:v>0.62374769153550236</c:v>
                </c:pt>
                <c:pt idx="27">
                  <c:v>0.62387322027923808</c:v>
                </c:pt>
                <c:pt idx="28">
                  <c:v>0.63257187849622232</c:v>
                </c:pt>
                <c:pt idx="29">
                  <c:v>0.63040472842495676</c:v>
                </c:pt>
                <c:pt idx="30">
                  <c:v>0.63856441286456489</c:v>
                </c:pt>
                <c:pt idx="31">
                  <c:v>0.64511701328755999</c:v>
                </c:pt>
                <c:pt idx="32">
                  <c:v>0.65394518498367782</c:v>
                </c:pt>
                <c:pt idx="33">
                  <c:v>0.66156662362641572</c:v>
                </c:pt>
                <c:pt idx="34">
                  <c:v>0.66199404397002248</c:v>
                </c:pt>
                <c:pt idx="35">
                  <c:v>0.65964672830234961</c:v>
                </c:pt>
                <c:pt idx="36">
                  <c:v>0.66504273053993168</c:v>
                </c:pt>
                <c:pt idx="37">
                  <c:v>0.67032648009931173</c:v>
                </c:pt>
                <c:pt idx="38">
                  <c:v>0.67056946275038698</c:v>
                </c:pt>
                <c:pt idx="39">
                  <c:v>0.6791748915692194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'Figure 6'!$C$1</c:f>
              <c:strCache>
                <c:ptCount val="1"/>
                <c:pt idx="0">
                  <c:v>Muž, Stredné</c:v>
                </c:pt>
              </c:strCache>
            </c:strRef>
          </c:tx>
          <c:spPr>
            <a:ln w="28575" cap="rnd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'Figure 6'!$A$2:$A$41</c:f>
              <c:numCache>
                <c:formatCode>0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</c:numCache>
            </c:numRef>
          </c:cat>
          <c:val>
            <c:numRef>
              <c:f>'Figure 6'!$C$2:$C$41</c:f>
              <c:numCache>
                <c:formatCode>0.00</c:formatCode>
                <c:ptCount val="40"/>
                <c:pt idx="0">
                  <c:v>0.54187126668941221</c:v>
                </c:pt>
                <c:pt idx="1">
                  <c:v>0.59199878428787822</c:v>
                </c:pt>
                <c:pt idx="2">
                  <c:v>0.63683354129520164</c:v>
                </c:pt>
                <c:pt idx="3">
                  <c:v>0.68153613213957265</c:v>
                </c:pt>
                <c:pt idx="4">
                  <c:v>0.71534376589629822</c:v>
                </c:pt>
                <c:pt idx="5">
                  <c:v>0.7466474800258377</c:v>
                </c:pt>
                <c:pt idx="6">
                  <c:v>0.77503339416437633</c:v>
                </c:pt>
                <c:pt idx="7">
                  <c:v>0.80190553474368975</c:v>
                </c:pt>
                <c:pt idx="8">
                  <c:v>0.82734996352446644</c:v>
                </c:pt>
                <c:pt idx="9">
                  <c:v>0.84979520472570802</c:v>
                </c:pt>
                <c:pt idx="10">
                  <c:v>0.87162677078017603</c:v>
                </c:pt>
                <c:pt idx="11">
                  <c:v>0.89000121733486337</c:v>
                </c:pt>
                <c:pt idx="12">
                  <c:v>0.90697222135943167</c:v>
                </c:pt>
                <c:pt idx="13">
                  <c:v>0.91956952893986976</c:v>
                </c:pt>
                <c:pt idx="14">
                  <c:v>0.9329992913433669</c:v>
                </c:pt>
                <c:pt idx="15">
                  <c:v>0.94485857182379784</c:v>
                </c:pt>
                <c:pt idx="16">
                  <c:v>0.95246994378648275</c:v>
                </c:pt>
                <c:pt idx="17">
                  <c:v>0.95843249583540235</c:v>
                </c:pt>
                <c:pt idx="18">
                  <c:v>0.96283827826844248</c:v>
                </c:pt>
                <c:pt idx="19">
                  <c:v>0.96972552349697427</c:v>
                </c:pt>
                <c:pt idx="20">
                  <c:v>0.97184550473457498</c:v>
                </c:pt>
                <c:pt idx="21">
                  <c:v>0.97259251186868434</c:v>
                </c:pt>
                <c:pt idx="22">
                  <c:v>0.97347387255170081</c:v>
                </c:pt>
                <c:pt idx="23">
                  <c:v>0.97496495746578316</c:v>
                </c:pt>
                <c:pt idx="24">
                  <c:v>0.97277500943827167</c:v>
                </c:pt>
                <c:pt idx="25">
                  <c:v>0.9686192307651984</c:v>
                </c:pt>
                <c:pt idx="26">
                  <c:v>0.96609366061060009</c:v>
                </c:pt>
                <c:pt idx="27">
                  <c:v>0.96140337616607596</c:v>
                </c:pt>
                <c:pt idx="28">
                  <c:v>0.96047423564413148</c:v>
                </c:pt>
                <c:pt idx="29">
                  <c:v>0.96246621067017746</c:v>
                </c:pt>
                <c:pt idx="30">
                  <c:v>0.96139085490460985</c:v>
                </c:pt>
                <c:pt idx="31">
                  <c:v>0.96356220840809514</c:v>
                </c:pt>
                <c:pt idx="32">
                  <c:v>0.95708816076712211</c:v>
                </c:pt>
                <c:pt idx="33">
                  <c:v>0.95622801932747792</c:v>
                </c:pt>
                <c:pt idx="34">
                  <c:v>0.95766574972307539</c:v>
                </c:pt>
                <c:pt idx="35">
                  <c:v>0.96280712277646185</c:v>
                </c:pt>
                <c:pt idx="36">
                  <c:v>0.955347309141241</c:v>
                </c:pt>
                <c:pt idx="37">
                  <c:v>0.95558380590244341</c:v>
                </c:pt>
                <c:pt idx="38">
                  <c:v>0.95658357133607752</c:v>
                </c:pt>
                <c:pt idx="39">
                  <c:v>0.95859573268695475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'Figure 6'!$D$1</c:f>
              <c:strCache>
                <c:ptCount val="1"/>
                <c:pt idx="0">
                  <c:v>Muž, Vysokoškolské</c:v>
                </c:pt>
              </c:strCache>
            </c:strRef>
          </c:tx>
          <c:spPr>
            <a:ln w="28575" cap="rnd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'Figure 6'!$A$2:$A$41</c:f>
              <c:numCache>
                <c:formatCode>0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</c:numCache>
            </c:numRef>
          </c:cat>
          <c:val>
            <c:numRef>
              <c:f>'Figure 6'!$D$2:$D$41</c:f>
              <c:numCache>
                <c:formatCode>0.00</c:formatCode>
                <c:ptCount val="40"/>
                <c:pt idx="0">
                  <c:v>0.93902254944644015</c:v>
                </c:pt>
                <c:pt idx="1">
                  <c:v>1.0544754265187226</c:v>
                </c:pt>
                <c:pt idx="2">
                  <c:v>1.1740519861780701</c:v>
                </c:pt>
                <c:pt idx="3">
                  <c:v>1.2976856906392733</c:v>
                </c:pt>
                <c:pt idx="4">
                  <c:v>1.4210210448202005</c:v>
                </c:pt>
                <c:pt idx="5">
                  <c:v>1.5423796671886776</c:v>
                </c:pt>
                <c:pt idx="6">
                  <c:v>1.6761390262533549</c:v>
                </c:pt>
                <c:pt idx="7">
                  <c:v>1.7786570923335383</c:v>
                </c:pt>
                <c:pt idx="8">
                  <c:v>1.8935313042599269</c:v>
                </c:pt>
                <c:pt idx="9">
                  <c:v>2.0149998185045126</c:v>
                </c:pt>
                <c:pt idx="10">
                  <c:v>2.1202367084027025</c:v>
                </c:pt>
                <c:pt idx="11">
                  <c:v>2.1873094831523154</c:v>
                </c:pt>
                <c:pt idx="12">
                  <c:v>2.2402340248932133</c:v>
                </c:pt>
                <c:pt idx="13">
                  <c:v>2.2942532368635495</c:v>
                </c:pt>
                <c:pt idx="14">
                  <c:v>2.3128790987486632</c:v>
                </c:pt>
                <c:pt idx="15">
                  <c:v>2.3414519009908736</c:v>
                </c:pt>
                <c:pt idx="16">
                  <c:v>2.3577332426017343</c:v>
                </c:pt>
                <c:pt idx="17">
                  <c:v>2.3668087722558466</c:v>
                </c:pt>
                <c:pt idx="18">
                  <c:v>2.3679543421349147</c:v>
                </c:pt>
                <c:pt idx="19">
                  <c:v>2.355452933607157</c:v>
                </c:pt>
                <c:pt idx="20">
                  <c:v>2.3441333404592659</c:v>
                </c:pt>
                <c:pt idx="21">
                  <c:v>2.277111505906007</c:v>
                </c:pt>
                <c:pt idx="22">
                  <c:v>2.2689713169514172</c:v>
                </c:pt>
                <c:pt idx="23">
                  <c:v>2.2473159331205403</c:v>
                </c:pt>
                <c:pt idx="24">
                  <c:v>2.1782690992858913</c:v>
                </c:pt>
                <c:pt idx="25">
                  <c:v>2.1410656210028551</c:v>
                </c:pt>
                <c:pt idx="26">
                  <c:v>2.1122357441246922</c:v>
                </c:pt>
                <c:pt idx="27">
                  <c:v>2.0492146445471424</c:v>
                </c:pt>
                <c:pt idx="28">
                  <c:v>2.0508834343490099</c:v>
                </c:pt>
                <c:pt idx="29">
                  <c:v>2.0397480590783155</c:v>
                </c:pt>
                <c:pt idx="30">
                  <c:v>2.0149069482113653</c:v>
                </c:pt>
                <c:pt idx="31">
                  <c:v>2.0132630061519614</c:v>
                </c:pt>
                <c:pt idx="32">
                  <c:v>1.999087060616765</c:v>
                </c:pt>
                <c:pt idx="33">
                  <c:v>1.9728521421752281</c:v>
                </c:pt>
                <c:pt idx="34">
                  <c:v>1.9662203513836451</c:v>
                </c:pt>
                <c:pt idx="35">
                  <c:v>1.9425093493647778</c:v>
                </c:pt>
                <c:pt idx="36">
                  <c:v>1.9793432662667632</c:v>
                </c:pt>
                <c:pt idx="37">
                  <c:v>2.0018096237195988</c:v>
                </c:pt>
                <c:pt idx="38">
                  <c:v>2.0186817798788805</c:v>
                </c:pt>
                <c:pt idx="39">
                  <c:v>1.9665422108424999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'Figure 6'!$E$1</c:f>
              <c:strCache>
                <c:ptCount val="1"/>
                <c:pt idx="0">
                  <c:v>Žena, Základné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'Figure 6'!$A$2:$A$41</c:f>
              <c:numCache>
                <c:formatCode>0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</c:numCache>
            </c:numRef>
          </c:cat>
          <c:val>
            <c:numRef>
              <c:f>'Figure 6'!$E$2:$E$41</c:f>
              <c:numCache>
                <c:formatCode>0.00</c:formatCode>
                <c:ptCount val="40"/>
                <c:pt idx="0">
                  <c:v>0.3481419475338326</c:v>
                </c:pt>
                <c:pt idx="1">
                  <c:v>0.38335867830690412</c:v>
                </c:pt>
                <c:pt idx="2">
                  <c:v>0.41195620438940411</c:v>
                </c:pt>
                <c:pt idx="3">
                  <c:v>0.42649812788276237</c:v>
                </c:pt>
                <c:pt idx="4">
                  <c:v>0.43921183955288773</c:v>
                </c:pt>
                <c:pt idx="5">
                  <c:v>0.45484010266513997</c:v>
                </c:pt>
                <c:pt idx="6">
                  <c:v>0.46775661995360113</c:v>
                </c:pt>
                <c:pt idx="7">
                  <c:v>0.47418221202513877</c:v>
                </c:pt>
                <c:pt idx="8">
                  <c:v>0.48104023868189794</c:v>
                </c:pt>
                <c:pt idx="9">
                  <c:v>0.48666778782814635</c:v>
                </c:pt>
                <c:pt idx="10">
                  <c:v>0.48758894764854566</c:v>
                </c:pt>
                <c:pt idx="11">
                  <c:v>0.48944199193185095</c:v>
                </c:pt>
                <c:pt idx="12">
                  <c:v>0.4990344741232064</c:v>
                </c:pt>
                <c:pt idx="13">
                  <c:v>0.5001411680701251</c:v>
                </c:pt>
                <c:pt idx="14">
                  <c:v>0.50245857483243017</c:v>
                </c:pt>
                <c:pt idx="15">
                  <c:v>0.50657602470216501</c:v>
                </c:pt>
                <c:pt idx="16">
                  <c:v>0.50962390872513141</c:v>
                </c:pt>
                <c:pt idx="17">
                  <c:v>0.51042923519543659</c:v>
                </c:pt>
                <c:pt idx="18">
                  <c:v>0.51772918594489215</c:v>
                </c:pt>
                <c:pt idx="19">
                  <c:v>0.52238056409745703</c:v>
                </c:pt>
                <c:pt idx="20">
                  <c:v>0.52155439365984735</c:v>
                </c:pt>
                <c:pt idx="21">
                  <c:v>0.52130301271659785</c:v>
                </c:pt>
                <c:pt idx="22">
                  <c:v>0.52673879135818857</c:v>
                </c:pt>
                <c:pt idx="23">
                  <c:v>0.52546264960341627</c:v>
                </c:pt>
                <c:pt idx="24">
                  <c:v>0.5275817813394672</c:v>
                </c:pt>
                <c:pt idx="25">
                  <c:v>0.53202134380524635</c:v>
                </c:pt>
                <c:pt idx="26">
                  <c:v>0.53479151500416255</c:v>
                </c:pt>
                <c:pt idx="27">
                  <c:v>0.53315147797492979</c:v>
                </c:pt>
                <c:pt idx="28">
                  <c:v>0.53558327730709532</c:v>
                </c:pt>
                <c:pt idx="29">
                  <c:v>0.53476706460144907</c:v>
                </c:pt>
                <c:pt idx="30">
                  <c:v>0.53909665368894688</c:v>
                </c:pt>
                <c:pt idx="31">
                  <c:v>0.53811119509756844</c:v>
                </c:pt>
                <c:pt idx="32">
                  <c:v>0.5453832289608368</c:v>
                </c:pt>
                <c:pt idx="33">
                  <c:v>0.5448148367516451</c:v>
                </c:pt>
                <c:pt idx="34">
                  <c:v>0.54644616920140299</c:v>
                </c:pt>
                <c:pt idx="35">
                  <c:v>0.5463059768590911</c:v>
                </c:pt>
                <c:pt idx="36">
                  <c:v>0.54904759442405493</c:v>
                </c:pt>
                <c:pt idx="37">
                  <c:v>0.54592743635947127</c:v>
                </c:pt>
                <c:pt idx="38">
                  <c:v>0.54401594078654159</c:v>
                </c:pt>
                <c:pt idx="39">
                  <c:v>0.52659275386815063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'Figure 6'!$F$1</c:f>
              <c:strCache>
                <c:ptCount val="1"/>
                <c:pt idx="0">
                  <c:v>Žena, Stredné</c:v>
                </c:pt>
              </c:strCache>
            </c:strRef>
          </c:tx>
          <c:spPr>
            <a:ln w="28575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'Figure 6'!$A$2:$A$41</c:f>
              <c:numCache>
                <c:formatCode>0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</c:numCache>
            </c:numRef>
          </c:cat>
          <c:val>
            <c:numRef>
              <c:f>'Figure 6'!$F$2:$F$41</c:f>
              <c:numCache>
                <c:formatCode>0.00</c:formatCode>
                <c:ptCount val="40"/>
                <c:pt idx="0">
                  <c:v>0.45222790451738942</c:v>
                </c:pt>
                <c:pt idx="1">
                  <c:v>0.49371059115661275</c:v>
                </c:pt>
                <c:pt idx="2">
                  <c:v>0.53204405851364189</c:v>
                </c:pt>
                <c:pt idx="3">
                  <c:v>0.56563206781987485</c:v>
                </c:pt>
                <c:pt idx="4">
                  <c:v>0.59303429160676036</c:v>
                </c:pt>
                <c:pt idx="5">
                  <c:v>0.61669602502884913</c:v>
                </c:pt>
                <c:pt idx="6">
                  <c:v>0.63445545269617443</c:v>
                </c:pt>
                <c:pt idx="7">
                  <c:v>0.65044821290033072</c:v>
                </c:pt>
                <c:pt idx="8">
                  <c:v>0.66244440980092278</c:v>
                </c:pt>
                <c:pt idx="9">
                  <c:v>0.66594729358699978</c:v>
                </c:pt>
                <c:pt idx="10">
                  <c:v>0.67170636023683294</c:v>
                </c:pt>
                <c:pt idx="11">
                  <c:v>0.67458505599608443</c:v>
                </c:pt>
                <c:pt idx="12">
                  <c:v>0.67561279325985724</c:v>
                </c:pt>
                <c:pt idx="13">
                  <c:v>0.68011212668886833</c:v>
                </c:pt>
                <c:pt idx="14">
                  <c:v>0.68566457086490629</c:v>
                </c:pt>
                <c:pt idx="15">
                  <c:v>0.68946327869655144</c:v>
                </c:pt>
                <c:pt idx="16">
                  <c:v>0.69293807956100661</c:v>
                </c:pt>
                <c:pt idx="17">
                  <c:v>0.69724521036839948</c:v>
                </c:pt>
                <c:pt idx="18">
                  <c:v>0.7009279676032385</c:v>
                </c:pt>
                <c:pt idx="19">
                  <c:v>0.70689972483136854</c:v>
                </c:pt>
                <c:pt idx="20">
                  <c:v>0.71208163003664215</c:v>
                </c:pt>
                <c:pt idx="21">
                  <c:v>0.71723114104923236</c:v>
                </c:pt>
                <c:pt idx="22">
                  <c:v>0.72196693268504142</c:v>
                </c:pt>
                <c:pt idx="23">
                  <c:v>0.72498090785441582</c:v>
                </c:pt>
                <c:pt idx="24">
                  <c:v>0.72858140817406947</c:v>
                </c:pt>
                <c:pt idx="25">
                  <c:v>0.73332890509128312</c:v>
                </c:pt>
                <c:pt idx="26">
                  <c:v>0.73489971900116269</c:v>
                </c:pt>
                <c:pt idx="27">
                  <c:v>0.73743645658027013</c:v>
                </c:pt>
                <c:pt idx="28">
                  <c:v>0.7410890772100468</c:v>
                </c:pt>
                <c:pt idx="29">
                  <c:v>0.74508635512752797</c:v>
                </c:pt>
                <c:pt idx="30">
                  <c:v>0.74892487834483412</c:v>
                </c:pt>
                <c:pt idx="31">
                  <c:v>0.76036474177564684</c:v>
                </c:pt>
                <c:pt idx="32">
                  <c:v>0.75761760318196114</c:v>
                </c:pt>
                <c:pt idx="33">
                  <c:v>0.76200571942370665</c:v>
                </c:pt>
                <c:pt idx="34">
                  <c:v>0.76686899088611438</c:v>
                </c:pt>
                <c:pt idx="35">
                  <c:v>0.77307459500389919</c:v>
                </c:pt>
                <c:pt idx="36">
                  <c:v>0.7801179022642053</c:v>
                </c:pt>
                <c:pt idx="37">
                  <c:v>0.78050868653647476</c:v>
                </c:pt>
                <c:pt idx="38">
                  <c:v>0.77580651924308608</c:v>
                </c:pt>
                <c:pt idx="39">
                  <c:v>0.77302279074107338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'Figure 6'!$G$1</c:f>
              <c:strCache>
                <c:ptCount val="1"/>
                <c:pt idx="0">
                  <c:v>Žena, Vysokoškolské</c:v>
                </c:pt>
              </c:strCache>
            </c:strRef>
          </c:tx>
          <c:spPr>
            <a:ln w="28575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'Figure 6'!$A$2:$A$41</c:f>
              <c:numCache>
                <c:formatCode>0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</c:numCache>
            </c:numRef>
          </c:cat>
          <c:val>
            <c:numRef>
              <c:f>'Figure 6'!$G$2:$G$41</c:f>
              <c:numCache>
                <c:formatCode>0.00</c:formatCode>
                <c:ptCount val="40"/>
                <c:pt idx="0">
                  <c:v>0.81207222232788356</c:v>
                </c:pt>
                <c:pt idx="1">
                  <c:v>0.8929704352669684</c:v>
                </c:pt>
                <c:pt idx="2">
                  <c:v>0.97068684314788989</c:v>
                </c:pt>
                <c:pt idx="3">
                  <c:v>1.0412671204429051</c:v>
                </c:pt>
                <c:pt idx="4">
                  <c:v>1.1014734748646684</c:v>
                </c:pt>
                <c:pt idx="5">
                  <c:v>1.1466296351084839</c:v>
                </c:pt>
                <c:pt idx="6">
                  <c:v>1.1753154703858804</c:v>
                </c:pt>
                <c:pt idx="7">
                  <c:v>1.2005271224872025</c:v>
                </c:pt>
                <c:pt idx="8">
                  <c:v>1.2201328804506331</c:v>
                </c:pt>
                <c:pt idx="9">
                  <c:v>1.2431959450549572</c:v>
                </c:pt>
                <c:pt idx="10">
                  <c:v>1.2636886313952533</c:v>
                </c:pt>
                <c:pt idx="11">
                  <c:v>1.2800037110334017</c:v>
                </c:pt>
                <c:pt idx="12">
                  <c:v>1.296029343248126</c:v>
                </c:pt>
                <c:pt idx="13">
                  <c:v>1.3133331764217513</c:v>
                </c:pt>
                <c:pt idx="14">
                  <c:v>1.3320324700241255</c:v>
                </c:pt>
                <c:pt idx="15">
                  <c:v>1.3428786642134101</c:v>
                </c:pt>
                <c:pt idx="16">
                  <c:v>1.3568836958483694</c:v>
                </c:pt>
                <c:pt idx="17">
                  <c:v>1.37211916578311</c:v>
                </c:pt>
                <c:pt idx="18">
                  <c:v>1.385720364296597</c:v>
                </c:pt>
                <c:pt idx="19">
                  <c:v>1.3971018696741879</c:v>
                </c:pt>
                <c:pt idx="20">
                  <c:v>1.417744487981059</c:v>
                </c:pt>
                <c:pt idx="21">
                  <c:v>1.4333474364925107</c:v>
                </c:pt>
                <c:pt idx="22">
                  <c:v>1.4403132807340568</c:v>
                </c:pt>
                <c:pt idx="23">
                  <c:v>1.4517067243404111</c:v>
                </c:pt>
                <c:pt idx="24">
                  <c:v>1.4564588288708791</c:v>
                </c:pt>
                <c:pt idx="25">
                  <c:v>1.4579095104123916</c:v>
                </c:pt>
                <c:pt idx="26">
                  <c:v>1.488555374977379</c:v>
                </c:pt>
                <c:pt idx="27">
                  <c:v>1.4697244772395948</c:v>
                </c:pt>
                <c:pt idx="28">
                  <c:v>1.4754771815129417</c:v>
                </c:pt>
                <c:pt idx="29">
                  <c:v>1.4772903489948139</c:v>
                </c:pt>
                <c:pt idx="30">
                  <c:v>1.4793196428528474</c:v>
                </c:pt>
                <c:pt idx="31">
                  <c:v>1.4833018893225469</c:v>
                </c:pt>
                <c:pt idx="32">
                  <c:v>1.4886748353063446</c:v>
                </c:pt>
                <c:pt idx="33">
                  <c:v>1.4886748353063446</c:v>
                </c:pt>
                <c:pt idx="34">
                  <c:v>1.4886748353063446</c:v>
                </c:pt>
                <c:pt idx="35">
                  <c:v>1.4886748353063446</c:v>
                </c:pt>
                <c:pt idx="36">
                  <c:v>1.4886748353063446</c:v>
                </c:pt>
                <c:pt idx="37">
                  <c:v>1.4886748353063446</c:v>
                </c:pt>
                <c:pt idx="38">
                  <c:v>1.4886748353063446</c:v>
                </c:pt>
                <c:pt idx="39">
                  <c:v>1.4886748353063446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2896536"/>
        <c:axId val="272896928"/>
      </c:lineChart>
      <c:catAx>
        <c:axId val="2728965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sk-SK"/>
                  <a:t>Počet odpracovaných rokov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sk-SK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k-SK"/>
          </a:p>
        </c:txPr>
        <c:crossAx val="272896928"/>
        <c:crosses val="autoZero"/>
        <c:auto val="1"/>
        <c:lblAlgn val="ctr"/>
        <c:lblOffset val="100"/>
        <c:noMultiLvlLbl val="0"/>
      </c:catAx>
      <c:valAx>
        <c:axId val="272896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sk-SK"/>
                  <a:t>Násobok priemernej mzdy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sk-SK"/>
            </a:p>
          </c:txPr>
        </c:title>
        <c:numFmt formatCode="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sk-SK"/>
          </a:p>
        </c:txPr>
        <c:crossAx val="272896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063170883634651"/>
          <c:y val="0"/>
          <c:w val="0.79123886359692863"/>
          <c:h val="0.15221347600149099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sk-SK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sk-SK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0.36792</cdr:x>
      <cdr:y>0.56162</cdr:y>
    </cdr:from>
    <cdr:to>
      <cdr:x>0.44339</cdr:x>
      <cdr:y>0.56162</cdr:y>
    </cdr:to>
    <cdr:cxnSp macro="">
      <cdr:nvCxnSpPr>
        <cdr:cNvPr id="3" name="Rovná spojovacia šípka 2"/>
        <cdr:cNvCxnSpPr/>
      </cdr:nvCxnSpPr>
      <cdr:spPr bwMode="auto">
        <a:xfrm xmlns:a="http://schemas.openxmlformats.org/drawingml/2006/main" flipH="1">
          <a:off x="2808312" y="1872208"/>
          <a:ext cx="576000" cy="0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38100" cap="flat" cmpd="sng" algn="ctr">
          <a:solidFill>
            <a:srgbClr val="FF0000"/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0.46518</cdr:x>
      <cdr:y>0.56162</cdr:y>
    </cdr:from>
    <cdr:to>
      <cdr:x>0.54065</cdr:x>
      <cdr:y>0.56162</cdr:y>
    </cdr:to>
    <cdr:cxnSp macro="">
      <cdr:nvCxnSpPr>
        <cdr:cNvPr id="5" name="Rovná spojovacia šípka 4"/>
        <cdr:cNvCxnSpPr/>
      </cdr:nvCxnSpPr>
      <cdr:spPr bwMode="auto">
        <a:xfrm xmlns:a="http://schemas.openxmlformats.org/drawingml/2006/main">
          <a:off x="3550617" y="1872208"/>
          <a:ext cx="576064" cy="0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38100" cap="flat" cmpd="sng" algn="ctr">
          <a:solidFill>
            <a:srgbClr val="FF0000"/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0.38679</cdr:x>
      <cdr:y>0.446</cdr:y>
    </cdr:from>
    <cdr:to>
      <cdr:x>0.54717</cdr:x>
      <cdr:y>0.554</cdr:y>
    </cdr:to>
    <cdr:sp macro="" textlink="">
      <cdr:nvSpPr>
        <cdr:cNvPr id="6" name="BlokTextu 5"/>
        <cdr:cNvSpPr txBox="1"/>
      </cdr:nvSpPr>
      <cdr:spPr>
        <a:xfrm xmlns:a="http://schemas.openxmlformats.org/drawingml/2006/main">
          <a:off x="2952328" y="1486780"/>
          <a:ext cx="1224136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k-SK" sz="18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Garancie</a:t>
          </a:r>
          <a:endParaRPr lang="sk-SK" sz="1800" b="1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0.61321</cdr:x>
      <cdr:y>0.28081</cdr:y>
    </cdr:from>
    <cdr:to>
      <cdr:x>0.64151</cdr:x>
      <cdr:y>0.47521</cdr:y>
    </cdr:to>
    <cdr:cxnSp macro="">
      <cdr:nvCxnSpPr>
        <cdr:cNvPr id="8" name="Rovná spojovacia šípka 7"/>
        <cdr:cNvCxnSpPr/>
      </cdr:nvCxnSpPr>
      <cdr:spPr bwMode="auto">
        <a:xfrm xmlns:a="http://schemas.openxmlformats.org/drawingml/2006/main" flipH="1">
          <a:off x="4680520" y="936104"/>
          <a:ext cx="216024" cy="648072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8575" cap="flat" cmpd="sng" algn="ctr">
          <a:solidFill>
            <a:schemeClr val="tx1"/>
          </a:solidFill>
          <a:prstDash val="solid"/>
          <a:round/>
          <a:headEnd type="none" w="med" len="med"/>
          <a:tailEnd type="triangle"/>
        </a:ln>
        <a:effectLst xmlns:a="http://schemas.openxmlformats.org/drawingml/2006/main"/>
      </cdr:spPr>
    </cdr:cxnSp>
  </cdr:relSizeAnchor>
  <cdr:relSizeAnchor xmlns:cdr="http://schemas.openxmlformats.org/drawingml/2006/chartDrawing">
    <cdr:from>
      <cdr:x>0.60769</cdr:x>
      <cdr:y>0.1296</cdr:y>
    </cdr:from>
    <cdr:to>
      <cdr:x>0.7775</cdr:x>
      <cdr:y>0.30241</cdr:y>
    </cdr:to>
    <cdr:sp macro="" textlink="">
      <cdr:nvSpPr>
        <cdr:cNvPr id="9" name="BlokTextu 8"/>
        <cdr:cNvSpPr txBox="1"/>
      </cdr:nvSpPr>
      <cdr:spPr>
        <a:xfrm xmlns:a="http://schemas.openxmlformats.org/drawingml/2006/main">
          <a:off x="4638377" y="432048"/>
          <a:ext cx="1296144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k-SK" sz="1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Akcia návratky</a:t>
          </a:r>
          <a:endParaRPr lang="sk-SK" sz="1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0.09118</cdr:x>
      <cdr:y>0.25249</cdr:y>
    </cdr:from>
    <cdr:to>
      <cdr:x>0.23275</cdr:x>
      <cdr:y>0.40755</cdr:y>
    </cdr:to>
    <cdr:sp macro="" textlink="">
      <cdr:nvSpPr>
        <cdr:cNvPr id="2" name="BlokTextu 1"/>
        <cdr:cNvSpPr txBox="1"/>
      </cdr:nvSpPr>
      <cdr:spPr>
        <a:xfrm xmlns:a="http://schemas.openxmlformats.org/drawingml/2006/main">
          <a:off x="723900" y="1209676"/>
          <a:ext cx="1123950" cy="7429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sk-SK" sz="1100"/>
        </a:p>
      </cdr:txBody>
    </cdr:sp>
  </cdr:relSizeAnchor>
  <cdr:relSizeAnchor xmlns:cdr="http://schemas.openxmlformats.org/drawingml/2006/chartDrawing">
    <cdr:from>
      <cdr:x>0.05759</cdr:x>
      <cdr:y>0.18489</cdr:y>
    </cdr:from>
    <cdr:to>
      <cdr:x>0.19556</cdr:x>
      <cdr:y>0.35189</cdr:y>
    </cdr:to>
    <cdr:sp macro="" textlink="">
      <cdr:nvSpPr>
        <cdr:cNvPr id="3" name="BlokTextu 2"/>
        <cdr:cNvSpPr txBox="1"/>
      </cdr:nvSpPr>
      <cdr:spPr>
        <a:xfrm xmlns:a="http://schemas.openxmlformats.org/drawingml/2006/main">
          <a:off x="457200" y="885826"/>
          <a:ext cx="1095375" cy="8001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sk-SK" sz="1100"/>
        </a:p>
      </cdr:txBody>
    </cdr:sp>
  </cdr:relSizeAnchor>
  <cdr:relSizeAnchor xmlns:cdr="http://schemas.openxmlformats.org/drawingml/2006/chartDrawing">
    <cdr:from>
      <cdr:x>0.26127</cdr:x>
      <cdr:y>0.57565</cdr:y>
    </cdr:from>
    <cdr:to>
      <cdr:x>0.27539</cdr:x>
      <cdr:y>0.60982</cdr:y>
    </cdr:to>
    <cdr:sp macro="" textlink="">
      <cdr:nvSpPr>
        <cdr:cNvPr id="4" name="Ovál 3"/>
        <cdr:cNvSpPr/>
      </cdr:nvSpPr>
      <cdr:spPr>
        <a:xfrm xmlns:a="http://schemas.openxmlformats.org/drawingml/2006/main">
          <a:off x="1409700" y="1474580"/>
          <a:ext cx="76200" cy="87520"/>
        </a:xfrm>
        <a:prstGeom xmlns:a="http://schemas.openxmlformats.org/drawingml/2006/main" prst="ellipse">
          <a:avLst/>
        </a:prstGeom>
        <a:solidFill xmlns:a="http://schemas.openxmlformats.org/drawingml/2006/main">
          <a:srgbClr val="F9C9BA"/>
        </a:solidFill>
        <a:ln xmlns:a="http://schemas.openxmlformats.org/drawingml/2006/main">
          <a:solidFill>
            <a:srgbClr val="F9C9BA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sk-SK"/>
        </a:p>
      </cdr:txBody>
    </cdr:sp>
  </cdr:relSizeAnchor>
  <cdr:relSizeAnchor xmlns:cdr="http://schemas.openxmlformats.org/drawingml/2006/chartDrawing">
    <cdr:from>
      <cdr:x>0.06719</cdr:x>
      <cdr:y>0.31809</cdr:y>
    </cdr:from>
    <cdr:to>
      <cdr:x>0.21956</cdr:x>
      <cdr:y>0.51093</cdr:y>
    </cdr:to>
    <cdr:sp macro="" textlink="">
      <cdr:nvSpPr>
        <cdr:cNvPr id="5" name="BlokTextu 4"/>
        <cdr:cNvSpPr txBox="1"/>
      </cdr:nvSpPr>
      <cdr:spPr>
        <a:xfrm xmlns:a="http://schemas.openxmlformats.org/drawingml/2006/main">
          <a:off x="533400" y="1524001"/>
          <a:ext cx="1209675" cy="923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sk-SK" sz="1100"/>
        </a:p>
      </cdr:txBody>
    </cdr:sp>
  </cdr:relSizeAnchor>
  <cdr:relSizeAnchor xmlns:cdr="http://schemas.openxmlformats.org/drawingml/2006/chartDrawing">
    <cdr:from>
      <cdr:x>0.26046</cdr:x>
      <cdr:y>0.52058</cdr:y>
    </cdr:from>
    <cdr:to>
      <cdr:x>0.27539</cdr:x>
      <cdr:y>0.54921</cdr:y>
    </cdr:to>
    <cdr:sp macro="" textlink="">
      <cdr:nvSpPr>
        <cdr:cNvPr id="7" name="Ovál 6"/>
        <cdr:cNvSpPr/>
      </cdr:nvSpPr>
      <cdr:spPr>
        <a:xfrm xmlns:a="http://schemas.openxmlformats.org/drawingml/2006/main">
          <a:off x="1405361" y="1333500"/>
          <a:ext cx="80539" cy="73353"/>
        </a:xfrm>
        <a:prstGeom xmlns:a="http://schemas.openxmlformats.org/drawingml/2006/main" prst="ellipse">
          <a:avLst/>
        </a:prstGeom>
        <a:solidFill xmlns:a="http://schemas.openxmlformats.org/drawingml/2006/main">
          <a:srgbClr val="939393"/>
        </a:solidFill>
        <a:ln xmlns:a="http://schemas.openxmlformats.org/drawingml/2006/main">
          <a:solidFill>
            <a:srgbClr val="939393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</cdr:sp>
  </cdr:relSizeAnchor>
  <cdr:relSizeAnchor xmlns:cdr="http://schemas.openxmlformats.org/drawingml/2006/chartDrawing">
    <cdr:from>
      <cdr:x>0.26127</cdr:x>
      <cdr:y>0.46852</cdr:y>
    </cdr:from>
    <cdr:to>
      <cdr:x>0.27539</cdr:x>
      <cdr:y>0.49455</cdr:y>
    </cdr:to>
    <cdr:sp macro="" textlink="">
      <cdr:nvSpPr>
        <cdr:cNvPr id="8" name="Ovál 7"/>
        <cdr:cNvSpPr/>
      </cdr:nvSpPr>
      <cdr:spPr>
        <a:xfrm xmlns:a="http://schemas.openxmlformats.org/drawingml/2006/main">
          <a:off x="1409701" y="1200150"/>
          <a:ext cx="76200" cy="66675"/>
        </a:xfrm>
        <a:prstGeom xmlns:a="http://schemas.openxmlformats.org/drawingml/2006/main" prst="ellipse">
          <a:avLst/>
        </a:prstGeom>
        <a:solidFill xmlns:a="http://schemas.openxmlformats.org/drawingml/2006/main">
          <a:srgbClr val="D3BEDE"/>
        </a:solidFill>
        <a:ln xmlns:a="http://schemas.openxmlformats.org/drawingml/2006/main">
          <a:solidFill>
            <a:srgbClr val="D3BEDE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</cdr:sp>
  </cdr:relSizeAnchor>
  <cdr:relSizeAnchor xmlns:cdr="http://schemas.openxmlformats.org/drawingml/2006/chartDrawing">
    <cdr:from>
      <cdr:x>0.26207</cdr:x>
      <cdr:y>0.6304</cdr:y>
    </cdr:from>
    <cdr:to>
      <cdr:x>0.27539</cdr:x>
      <cdr:y>0.66559</cdr:y>
    </cdr:to>
    <cdr:sp macro="" textlink="">
      <cdr:nvSpPr>
        <cdr:cNvPr id="11" name="Ovál 10"/>
        <cdr:cNvSpPr/>
      </cdr:nvSpPr>
      <cdr:spPr>
        <a:xfrm xmlns:a="http://schemas.openxmlformats.org/drawingml/2006/main">
          <a:off x="1414023" y="1614823"/>
          <a:ext cx="71877" cy="90152"/>
        </a:xfrm>
        <a:prstGeom xmlns:a="http://schemas.openxmlformats.org/drawingml/2006/main" prst="ellipse">
          <a:avLst/>
        </a:prstGeom>
        <a:solidFill xmlns:a="http://schemas.openxmlformats.org/drawingml/2006/main">
          <a:srgbClr val="B0D6AF"/>
        </a:solidFill>
        <a:ln xmlns:a="http://schemas.openxmlformats.org/drawingml/2006/main">
          <a:solidFill>
            <a:srgbClr val="B0D6AF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</cdr:sp>
  </cdr:relSizeAnchor>
  <cdr:relSizeAnchor xmlns:cdr="http://schemas.openxmlformats.org/drawingml/2006/chartDrawing">
    <cdr:from>
      <cdr:x>0.09118</cdr:x>
      <cdr:y>0.25249</cdr:y>
    </cdr:from>
    <cdr:to>
      <cdr:x>0.23275</cdr:x>
      <cdr:y>0.40755</cdr:y>
    </cdr:to>
    <cdr:sp macro="" textlink="">
      <cdr:nvSpPr>
        <cdr:cNvPr id="12" name="BlokTextu 1"/>
        <cdr:cNvSpPr txBox="1"/>
      </cdr:nvSpPr>
      <cdr:spPr>
        <a:xfrm xmlns:a="http://schemas.openxmlformats.org/drawingml/2006/main">
          <a:off x="723900" y="1209676"/>
          <a:ext cx="1123950" cy="7429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sk-SK" sz="1100"/>
        </a:p>
      </cdr:txBody>
    </cdr:sp>
  </cdr:relSizeAnchor>
  <cdr:relSizeAnchor xmlns:cdr="http://schemas.openxmlformats.org/drawingml/2006/chartDrawing">
    <cdr:from>
      <cdr:x>0.05759</cdr:x>
      <cdr:y>0.18489</cdr:y>
    </cdr:from>
    <cdr:to>
      <cdr:x>0.19556</cdr:x>
      <cdr:y>0.35189</cdr:y>
    </cdr:to>
    <cdr:sp macro="" textlink="">
      <cdr:nvSpPr>
        <cdr:cNvPr id="13" name="BlokTextu 2"/>
        <cdr:cNvSpPr txBox="1"/>
      </cdr:nvSpPr>
      <cdr:spPr>
        <a:xfrm xmlns:a="http://schemas.openxmlformats.org/drawingml/2006/main">
          <a:off x="457200" y="885826"/>
          <a:ext cx="1095375" cy="8001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sk-SK" sz="1100"/>
        </a:p>
      </cdr:txBody>
    </cdr:sp>
  </cdr:relSizeAnchor>
  <cdr:relSizeAnchor xmlns:cdr="http://schemas.openxmlformats.org/drawingml/2006/chartDrawing">
    <cdr:from>
      <cdr:x>0.06719</cdr:x>
      <cdr:y>0.31809</cdr:y>
    </cdr:from>
    <cdr:to>
      <cdr:x>0.21956</cdr:x>
      <cdr:y>0.51093</cdr:y>
    </cdr:to>
    <cdr:sp macro="" textlink="">
      <cdr:nvSpPr>
        <cdr:cNvPr id="15" name="BlokTextu 4"/>
        <cdr:cNvSpPr txBox="1"/>
      </cdr:nvSpPr>
      <cdr:spPr>
        <a:xfrm xmlns:a="http://schemas.openxmlformats.org/drawingml/2006/main">
          <a:off x="533400" y="1524001"/>
          <a:ext cx="1209675" cy="923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sk-SK" sz="1100"/>
        </a:p>
      </cdr:txBody>
    </cdr:sp>
  </cdr:relSizeAnchor>
  <cdr:relSizeAnchor xmlns:cdr="http://schemas.openxmlformats.org/drawingml/2006/chartDrawing">
    <cdr:from>
      <cdr:x>0.25421</cdr:x>
      <cdr:y>0.44887</cdr:y>
    </cdr:from>
    <cdr:to>
      <cdr:x>0.46887</cdr:x>
      <cdr:y>0.81346</cdr:y>
    </cdr:to>
    <cdr:sp macro="" textlink="">
      <cdr:nvSpPr>
        <cdr:cNvPr id="16" name="BlokTextu 5"/>
        <cdr:cNvSpPr txBox="1"/>
      </cdr:nvSpPr>
      <cdr:spPr>
        <a:xfrm xmlns:a="http://schemas.openxmlformats.org/drawingml/2006/main">
          <a:off x="2034782" y="1760832"/>
          <a:ext cx="1718268" cy="1430217"/>
        </a:xfrm>
        <a:prstGeom xmlns:a="http://schemas.openxmlformats.org/drawingml/2006/main" prst="rect">
          <a:avLst/>
        </a:prstGeom>
        <a:ln xmlns:a="http://schemas.openxmlformats.org/drawingml/2006/main">
          <a:solidFill>
            <a:schemeClr val="bg1">
              <a:lumMod val="65000"/>
            </a:schemeClr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dirty="0"/>
            <a:t>   </a:t>
          </a:r>
          <a:r>
            <a:rPr lang="sk-SK" sz="1400" dirty="0"/>
            <a:t> </a:t>
          </a:r>
          <a:r>
            <a:rPr lang="en-US" sz="1400" dirty="0" smtClean="0">
              <a:latin typeface="Arial" panose="020B0604020202020204" pitchFamily="34" charset="0"/>
              <a:cs typeface="Arial" panose="020B0604020202020204" pitchFamily="34" charset="0"/>
            </a:rPr>
            <a:t>Fixed</a:t>
          </a:r>
          <a:endParaRPr lang="en-US" sz="1400" dirty="0">
            <a:latin typeface="Arial" panose="020B0604020202020204" pitchFamily="34" charset="0"/>
            <a:cs typeface="Arial" panose="020B0604020202020204" pitchFamily="34" charset="0"/>
          </a:endParaRPr>
        </a:p>
        <a:p xmlns:a="http://schemas.openxmlformats.org/drawingml/2006/main"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  Stepwise</a:t>
          </a:r>
        </a:p>
        <a:p xmlns:a="http://schemas.openxmlformats.org/drawingml/2006/main"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  Cont_stepwise</a:t>
          </a:r>
        </a:p>
        <a:p xmlns:a="http://schemas.openxmlformats.org/drawingml/2006/main"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  Piecewise</a:t>
          </a:r>
        </a:p>
        <a:p xmlns:a="http://schemas.openxmlformats.org/drawingml/2006/main"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  Accumulation</a:t>
          </a:r>
        </a:p>
        <a:p xmlns:a="http://schemas.openxmlformats.org/drawingml/2006/main"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  Dynamic LC</a:t>
          </a:r>
        </a:p>
        <a:p xmlns:a="http://schemas.openxmlformats.org/drawingml/2006/main">
          <a:endParaRPr lang="en-US" sz="1000" dirty="0"/>
        </a:p>
        <a:p xmlns:a="http://schemas.openxmlformats.org/drawingml/2006/main">
          <a:endParaRPr lang="en-US" sz="1000" dirty="0"/>
        </a:p>
        <a:p xmlns:a="http://schemas.openxmlformats.org/drawingml/2006/main">
          <a:endParaRPr lang="sk-SK" sz="1000" dirty="0"/>
        </a:p>
      </cdr:txBody>
    </cdr:sp>
  </cdr:relSizeAnchor>
  <cdr:relSizeAnchor xmlns:cdr="http://schemas.openxmlformats.org/drawingml/2006/chartDrawing">
    <cdr:from>
      <cdr:x>0.2603</cdr:x>
      <cdr:y>0.7474</cdr:y>
    </cdr:from>
    <cdr:to>
      <cdr:x>0.27716</cdr:x>
      <cdr:y>0.78086</cdr:y>
    </cdr:to>
    <cdr:sp macro="" textlink="">
      <cdr:nvSpPr>
        <cdr:cNvPr id="19" name="Ovál 8"/>
        <cdr:cNvSpPr/>
      </cdr:nvSpPr>
      <cdr:spPr>
        <a:xfrm xmlns:a="http://schemas.openxmlformats.org/drawingml/2006/main">
          <a:off x="1404500" y="1914525"/>
          <a:ext cx="90926" cy="85725"/>
        </a:xfrm>
        <a:prstGeom xmlns:a="http://schemas.openxmlformats.org/drawingml/2006/main" prst="ellipse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</cdr:sp>
  </cdr:relSizeAnchor>
  <cdr:relSizeAnchor xmlns:cdr="http://schemas.openxmlformats.org/drawingml/2006/chartDrawing">
    <cdr:from>
      <cdr:x>0.26207</cdr:x>
      <cdr:y>0.69619</cdr:y>
    </cdr:from>
    <cdr:to>
      <cdr:x>0.27539</cdr:x>
      <cdr:y>0.72509</cdr:y>
    </cdr:to>
    <cdr:sp macro="" textlink="">
      <cdr:nvSpPr>
        <cdr:cNvPr id="20" name="Ovál 9"/>
        <cdr:cNvSpPr/>
      </cdr:nvSpPr>
      <cdr:spPr>
        <a:xfrm xmlns:a="http://schemas.openxmlformats.org/drawingml/2006/main">
          <a:off x="1414023" y="1783352"/>
          <a:ext cx="71877" cy="74024"/>
        </a:xfrm>
        <a:prstGeom xmlns:a="http://schemas.openxmlformats.org/drawingml/2006/main" prst="ellipse">
          <a:avLst/>
        </a:prstGeom>
        <a:solidFill xmlns:a="http://schemas.openxmlformats.org/drawingml/2006/main">
          <a:srgbClr val="2C9ADC"/>
        </a:solidFill>
        <a:ln xmlns:a="http://schemas.openxmlformats.org/drawingml/2006/main">
          <a:solidFill>
            <a:srgbClr val="2C9ADC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</cdr:sp>
  </cdr:relSizeAnchor>
  <cdr:relSizeAnchor xmlns:cdr="http://schemas.openxmlformats.org/drawingml/2006/chartDrawing">
    <cdr:from>
      <cdr:x>0.7249</cdr:x>
      <cdr:y>0.22976</cdr:y>
    </cdr:from>
    <cdr:to>
      <cdr:x>0.92281</cdr:x>
      <cdr:y>0.34745</cdr:y>
    </cdr:to>
    <cdr:sp macro="" textlink="">
      <cdr:nvSpPr>
        <cdr:cNvPr id="17" name="BlokTextu 10"/>
        <cdr:cNvSpPr txBox="1"/>
      </cdr:nvSpPr>
      <cdr:spPr>
        <a:xfrm xmlns:a="http://schemas.openxmlformats.org/drawingml/2006/main">
          <a:off x="5802413" y="901311"/>
          <a:ext cx="1584155" cy="4616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sk-SK"/>
          </a:defPPr>
          <a:lvl1pPr algn="r" rtl="0" fontAlgn="base">
            <a:spcBef>
              <a:spcPct val="0"/>
            </a:spcBef>
            <a:spcAft>
              <a:spcPct val="0"/>
            </a:spcAft>
            <a:defRPr sz="14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r" rtl="0" fontAlgn="base">
            <a:spcBef>
              <a:spcPct val="0"/>
            </a:spcBef>
            <a:spcAft>
              <a:spcPct val="0"/>
            </a:spcAft>
            <a:defRPr sz="14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r" rtl="0" fontAlgn="base">
            <a:spcBef>
              <a:spcPct val="0"/>
            </a:spcBef>
            <a:spcAft>
              <a:spcPct val="0"/>
            </a:spcAft>
            <a:defRPr sz="14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r" rtl="0" fontAlgn="base">
            <a:spcBef>
              <a:spcPct val="0"/>
            </a:spcBef>
            <a:spcAft>
              <a:spcPct val="0"/>
            </a:spcAft>
            <a:defRPr sz="14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r" rtl="0" fontAlgn="base">
            <a:spcBef>
              <a:spcPct val="0"/>
            </a:spcBef>
            <a:spcAft>
              <a:spcPct val="0"/>
            </a:spcAft>
            <a:defRPr sz="14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sz="14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sz="14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sz="14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sz="1400"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sk-SK" sz="1200" b="1" dirty="0" smtClean="0">
              <a:solidFill>
                <a:srgbClr val="FF0000"/>
              </a:solidFill>
            </a:rPr>
            <a:t>Agresívne stratégie</a:t>
          </a:r>
          <a:endParaRPr lang="sk-SK" sz="1200" b="1" dirty="0">
            <a:solidFill>
              <a:srgbClr val="FF000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0.56884</cdr:x>
      <cdr:y>0.61066</cdr:y>
    </cdr:from>
    <cdr:to>
      <cdr:x>0.62362</cdr:x>
      <cdr:y>0.68292</cdr:y>
    </cdr:to>
    <cdr:cxnSp macro="">
      <cdr:nvCxnSpPr>
        <cdr:cNvPr id="3" name="Rovná spojovacia šípka 2"/>
        <cdr:cNvCxnSpPr/>
      </cdr:nvCxnSpPr>
      <cdr:spPr>
        <a:xfrm xmlns:a="http://schemas.openxmlformats.org/drawingml/2006/main" flipV="1">
          <a:off x="3096344" y="1763116"/>
          <a:ext cx="298161" cy="208622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C0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0.35208</cdr:x>
      <cdr:y>0.66752</cdr:y>
    </cdr:from>
    <cdr:to>
      <cdr:x>0.64792</cdr:x>
      <cdr:y>0.85849</cdr:y>
    </cdr:to>
    <cdr:sp macro="" textlink="">
      <cdr:nvSpPr>
        <cdr:cNvPr id="5" name="BlokTextu 4"/>
        <cdr:cNvSpPr txBox="1"/>
      </cdr:nvSpPr>
      <cdr:spPr>
        <a:xfrm xmlns:a="http://schemas.openxmlformats.org/drawingml/2006/main">
          <a:off x="1916483" y="1927275"/>
          <a:ext cx="1610274" cy="5513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k-SK" sz="1100" dirty="0">
              <a:latin typeface="Arial" panose="020B0604020202020204" pitchFamily="34" charset="0"/>
              <a:cs typeface="Arial" panose="020B0604020202020204" pitchFamily="34" charset="0"/>
            </a:rPr>
            <a:t>Presun sporiteľa do predvolenej stratégie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0.3752</cdr:x>
      <cdr:y>0.65</cdr:y>
    </cdr:from>
    <cdr:to>
      <cdr:x>0.6248</cdr:x>
      <cdr:y>0.82639</cdr:y>
    </cdr:to>
    <cdr:sp macro="" textlink="">
      <cdr:nvSpPr>
        <cdr:cNvPr id="2" name="BlokTextu 1"/>
        <cdr:cNvSpPr txBox="1"/>
      </cdr:nvSpPr>
      <cdr:spPr>
        <a:xfrm xmlns:a="http://schemas.openxmlformats.org/drawingml/2006/main">
          <a:off x="2377537" y="1872208"/>
          <a:ext cx="1581630" cy="5080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k-SK" sz="1100" dirty="0">
              <a:latin typeface="Arial" panose="020B0604020202020204" pitchFamily="34" charset="0"/>
              <a:cs typeface="Arial" panose="020B0604020202020204" pitchFamily="34" charset="0"/>
            </a:rPr>
            <a:t>Presun sporiteľa do predvolenej stratégie</a:t>
          </a:r>
        </a:p>
      </cdr:txBody>
    </cdr:sp>
  </cdr:relSizeAnchor>
  <cdr:relSizeAnchor xmlns:cdr="http://schemas.openxmlformats.org/drawingml/2006/chartDrawing">
    <cdr:from>
      <cdr:x>0.55321</cdr:x>
      <cdr:y>0.56854</cdr:y>
    </cdr:from>
    <cdr:to>
      <cdr:x>0.61624</cdr:x>
      <cdr:y>0.64472</cdr:y>
    </cdr:to>
    <cdr:cxnSp macro="">
      <cdr:nvCxnSpPr>
        <cdr:cNvPr id="3" name="Rovná spojovacia šípka 2"/>
        <cdr:cNvCxnSpPr/>
      </cdr:nvCxnSpPr>
      <cdr:spPr>
        <a:xfrm xmlns:a="http://schemas.openxmlformats.org/drawingml/2006/main" flipV="1">
          <a:off x="2830537" y="1368152"/>
          <a:ext cx="322496" cy="183321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C0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0.80313</cdr:x>
      <cdr:y>0.06731</cdr:y>
    </cdr:from>
    <cdr:to>
      <cdr:x>1</cdr:x>
      <cdr:y>0.2437</cdr:y>
    </cdr:to>
    <cdr:sp macro="" textlink="">
      <cdr:nvSpPr>
        <cdr:cNvPr id="5" name="BlokTextu 1"/>
        <cdr:cNvSpPr txBox="1"/>
      </cdr:nvSpPr>
      <cdr:spPr>
        <a:xfrm xmlns:a="http://schemas.openxmlformats.org/drawingml/2006/main">
          <a:off x="5609683" y="216024"/>
          <a:ext cx="1375093" cy="5661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sk-SK" sz="1100" dirty="0">
              <a:latin typeface="Arial" panose="020B0604020202020204" pitchFamily="34" charset="0"/>
              <a:cs typeface="Arial" panose="020B0604020202020204" pitchFamily="34" charset="0"/>
            </a:rPr>
            <a:t>Dôchodkový vek</a:t>
          </a:r>
        </a:p>
      </cdr:txBody>
    </cdr:sp>
  </cdr:relSizeAnchor>
  <cdr:relSizeAnchor xmlns:cdr="http://schemas.openxmlformats.org/drawingml/2006/chartDrawing">
    <cdr:from>
      <cdr:x>0.81818</cdr:x>
      <cdr:y>0.15</cdr:y>
    </cdr:from>
    <cdr:to>
      <cdr:x>0.86364</cdr:x>
      <cdr:y>0.21903</cdr:y>
    </cdr:to>
    <cdr:cxnSp macro="">
      <cdr:nvCxnSpPr>
        <cdr:cNvPr id="6" name="Rovná spojovacia šípka 5"/>
        <cdr:cNvCxnSpPr/>
      </cdr:nvCxnSpPr>
      <cdr:spPr>
        <a:xfrm xmlns:a="http://schemas.openxmlformats.org/drawingml/2006/main" flipH="1">
          <a:off x="5184576" y="432048"/>
          <a:ext cx="288031" cy="198833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4813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7" tIns="45709" rIns="91417" bIns="45709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7" y="1"/>
            <a:ext cx="2944813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7" tIns="45709" rIns="91417" bIns="4570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0221"/>
            <a:ext cx="2944813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7" tIns="45709" rIns="91417" bIns="45709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7" y="9430221"/>
            <a:ext cx="2944813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7" tIns="45709" rIns="91417" bIns="4570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BDAA6069-B6E8-43BD-8050-82A671034AFF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249278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4813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7" tIns="45709" rIns="91417" bIns="45709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7" y="1"/>
            <a:ext cx="2944813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7" tIns="45709" rIns="91417" bIns="4570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3" y="4715109"/>
            <a:ext cx="5438775" cy="4467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7" tIns="45709" rIns="91417" bIns="457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noProof="0" smtClean="0"/>
              <a:t>Click to edit Master text styles</a:t>
            </a:r>
          </a:p>
          <a:p>
            <a:pPr lvl="1"/>
            <a:r>
              <a:rPr lang="sk-SK" noProof="0" smtClean="0"/>
              <a:t>Second level</a:t>
            </a:r>
          </a:p>
          <a:p>
            <a:pPr lvl="2"/>
            <a:r>
              <a:rPr lang="sk-SK" noProof="0" smtClean="0"/>
              <a:t>Third level</a:t>
            </a:r>
          </a:p>
          <a:p>
            <a:pPr lvl="3"/>
            <a:r>
              <a:rPr lang="sk-SK" noProof="0" smtClean="0"/>
              <a:t>Fourth level</a:t>
            </a:r>
          </a:p>
          <a:p>
            <a:pPr lvl="4"/>
            <a:r>
              <a:rPr lang="sk-SK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0221"/>
            <a:ext cx="2944813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7" tIns="45709" rIns="91417" bIns="45709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7" y="9430221"/>
            <a:ext cx="2944813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7" tIns="45709" rIns="91417" bIns="4570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6D5A1214-F692-4620-BA8A-CF4D6E2EFD23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666793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5645B2-2342-48E8-906A-3E58C18B9293}" type="slidenum">
              <a:rPr lang="sk-SK" smtClean="0"/>
              <a:pPr/>
              <a:t>1</a:t>
            </a:fld>
            <a:endParaRPr lang="sk-SK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038852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Akumulačná-V akumulačnej stratégii investuje sporiteľ prvú polovicu sporenia výlučne do akcií. V druhej polovici ponechá majetok v akciovom fonde a nové príspevky posiela do dlhopisového fondu. </a:t>
            </a:r>
          </a:p>
          <a:p>
            <a:endParaRPr lang="sk-SK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r>
              <a:rPr lang="sk-SK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Bezpečná- V danej stratégii investuje sporiteľ pri príchode na trh práce všetky príspevky do akcií. S rastúcim vekom potom znižuje alokáciu do akcií až na úroveň 20 % pri odchode do dôchodku. Pomer majetku v akciách klesá v „schodoch“, </a:t>
            </a:r>
            <a:r>
              <a:rPr lang="sk-SK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t.j</a:t>
            </a:r>
            <a:r>
              <a:rPr lang="sk-SK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. znižuje sa každých 40 mesiacov o 7,3 </a:t>
            </a:r>
            <a:r>
              <a:rPr lang="sk-SK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p.b</a:t>
            </a:r>
            <a:r>
              <a:rPr lang="sk-SK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., pričom pomer je vyvažovaný na konci každého mesiaca. </a:t>
            </a:r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5A1214-F692-4620-BA8A-CF4D6E2EFD23}" type="slidenum">
              <a:rPr lang="sk-SK" smtClean="0"/>
              <a:pPr>
                <a:defRPr/>
              </a:pPr>
              <a:t>15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623759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5A1214-F692-4620-BA8A-CF4D6E2EFD23}" type="slidenum">
              <a:rPr lang="sk-SK" smtClean="0"/>
              <a:pPr>
                <a:defRPr/>
              </a:pPr>
              <a:t>16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814352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5A1214-F692-4620-BA8A-CF4D6E2EFD23}" type="slidenum">
              <a:rPr lang="sk-SK" smtClean="0"/>
              <a:pPr>
                <a:defRPr/>
              </a:pPr>
              <a:t>17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713658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5A1214-F692-4620-BA8A-CF4D6E2EFD23}" type="slidenum">
              <a:rPr lang="sk-SK" smtClean="0"/>
              <a:pPr>
                <a:defRPr/>
              </a:pPr>
              <a:t>18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28818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sk-SK" dirty="0" smtClean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5A1214-F692-4620-BA8A-CF4D6E2EFD23}" type="slidenum">
              <a:rPr lang="sk-SK" smtClean="0"/>
              <a:pPr>
                <a:defRPr/>
              </a:pPr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846900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sk-SK" dirty="0" smtClean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5A1214-F692-4620-BA8A-CF4D6E2EFD23}" type="slidenum">
              <a:rPr lang="sk-SK" smtClean="0"/>
              <a:pPr>
                <a:defRPr/>
              </a:pPr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501263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sk-SK" dirty="0" smtClean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5A1214-F692-4620-BA8A-CF4D6E2EFD23}" type="slidenum">
              <a:rPr lang="sk-SK" smtClean="0"/>
              <a:pPr>
                <a:defRPr/>
              </a:pPr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1394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sk-SK" dirty="0" smtClean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5A1214-F692-4620-BA8A-CF4D6E2EFD23}" type="slidenum">
              <a:rPr lang="sk-SK" smtClean="0"/>
              <a:pPr>
                <a:defRPr/>
              </a:pPr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655799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k-SK" dirty="0" smtClean="0"/>
              <a:t> - </a:t>
            </a:r>
            <a:r>
              <a:rPr lang="sk-SK" dirty="0" err="1" smtClean="0"/>
              <a:t>Data</a:t>
            </a:r>
            <a:r>
              <a:rPr lang="sk-SK" dirty="0" smtClean="0"/>
              <a:t>:</a:t>
            </a:r>
            <a:r>
              <a:rPr lang="sk-SK" baseline="0" dirty="0" smtClean="0"/>
              <a:t> </a:t>
            </a:r>
            <a:r>
              <a:rPr lang="sk-SK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Barclays US </a:t>
            </a:r>
            <a:r>
              <a:rPr lang="sk-SK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Aggregate</a:t>
            </a:r>
            <a:r>
              <a:rPr lang="sk-SK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Bond Index pre dlhopisy a MSCI US Index pre akcie, obdobie: 1976-2018.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sk-SK" sz="1200" kern="1200" baseline="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k-SK" sz="1200" kern="1200" baseline="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(americké dáta sme brali i preto aby sme mohli pracovať na reálnych dátach)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sk-SK" sz="1200" kern="1200" baseline="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5A1214-F692-4620-BA8A-CF4D6E2EFD23}" type="slidenum">
              <a:rPr lang="sk-SK" smtClean="0"/>
              <a:pPr>
                <a:defRPr/>
              </a:pPr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323319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5A1214-F692-4620-BA8A-CF4D6E2EFD23}" type="slidenum">
              <a:rPr lang="sk-SK" smtClean="0"/>
              <a:pPr>
                <a:defRPr/>
              </a:pPr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139621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err="1" smtClean="0"/>
              <a:t>i.i.d</a:t>
            </a:r>
            <a:r>
              <a:rPr lang="sk-SK" dirty="0" smtClean="0"/>
              <a:t>. – </a:t>
            </a:r>
            <a:r>
              <a:rPr lang="sk-SK" dirty="0" err="1" smtClean="0"/>
              <a:t>independent</a:t>
            </a:r>
            <a:r>
              <a:rPr lang="sk-SK" baseline="0" dirty="0" smtClean="0"/>
              <a:t> and </a:t>
            </a:r>
            <a:r>
              <a:rPr lang="sk-SK" baseline="0" dirty="0" err="1" smtClean="0"/>
              <a:t>identically</a:t>
            </a:r>
            <a:r>
              <a:rPr lang="sk-SK" baseline="0" dirty="0" smtClean="0"/>
              <a:t> </a:t>
            </a:r>
            <a:r>
              <a:rPr lang="sk-SK" baseline="0" dirty="0" err="1" smtClean="0"/>
              <a:t>distributed</a:t>
            </a:r>
            <a:endParaRPr lang="sk-SK" baseline="0" dirty="0" smtClean="0"/>
          </a:p>
          <a:p>
            <a:endParaRPr lang="sk-SK" baseline="0" dirty="0" smtClean="0"/>
          </a:p>
          <a:p>
            <a:r>
              <a:rPr lang="sk-SK" baseline="0" dirty="0" err="1" smtClean="0"/>
              <a:t>Autokorelácia</a:t>
            </a:r>
            <a:r>
              <a:rPr lang="sk-SK" baseline="0" dirty="0" smtClean="0"/>
              <a:t> v naivnom </a:t>
            </a:r>
            <a:r>
              <a:rPr lang="sk-SK" baseline="0" dirty="0" err="1" smtClean="0"/>
              <a:t>bootstrape</a:t>
            </a:r>
            <a:r>
              <a:rPr lang="sk-SK" baseline="0" dirty="0" smtClean="0"/>
              <a:t>: Dlhopisy sú </a:t>
            </a:r>
            <a:r>
              <a:rPr lang="sk-SK" baseline="0" dirty="0" err="1" smtClean="0"/>
              <a:t>autokorelované</a:t>
            </a:r>
            <a:r>
              <a:rPr lang="sk-SK" baseline="0" dirty="0" smtClean="0"/>
              <a:t> v strednej hodnote, akcie v rozptyle. </a:t>
            </a:r>
            <a:r>
              <a:rPr lang="sk-SK" baseline="0" dirty="0" err="1" smtClean="0"/>
              <a:t>Autokorelácia</a:t>
            </a:r>
            <a:r>
              <a:rPr lang="sk-SK" baseline="0" dirty="0" smtClean="0"/>
              <a:t> nie je príliš signifikantná (dlhopisy 0.2), avšak je nevyhnutné vykonať kontrolu inými metódami.</a:t>
            </a:r>
          </a:p>
          <a:p>
            <a:endParaRPr lang="sk-SK" baseline="0" dirty="0" smtClean="0"/>
          </a:p>
          <a:p>
            <a:r>
              <a:rPr lang="sk-SK" baseline="0" dirty="0" smtClean="0"/>
              <a:t>Veľkosť bloku – „rule of </a:t>
            </a:r>
            <a:r>
              <a:rPr lang="sk-SK" baseline="0" dirty="0" err="1" smtClean="0"/>
              <a:t>thumb</a:t>
            </a:r>
            <a:r>
              <a:rPr lang="sk-SK" baseline="0" dirty="0" smtClean="0"/>
              <a:t>“ tretia odmocnina. Je to </a:t>
            </a:r>
            <a:r>
              <a:rPr lang="sk-SK" baseline="0" dirty="0" err="1" smtClean="0"/>
              <a:t>tradeoff</a:t>
            </a:r>
            <a:r>
              <a:rPr lang="sk-SK" baseline="0" dirty="0" smtClean="0"/>
              <a:t> medzi dostatkom pozorovaní v jednom bloku aby bola zachovaná štruktúra dát v čase a dostatkom blokov na vykonanie </a:t>
            </a:r>
            <a:r>
              <a:rPr lang="sk-SK" baseline="0" dirty="0" err="1" smtClean="0"/>
              <a:t>bootstrapu</a:t>
            </a:r>
            <a:endParaRPr lang="sk-SK" baseline="0" dirty="0" smtClean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5A1214-F692-4620-BA8A-CF4D6E2EFD23}" type="slidenum">
              <a:rPr lang="sk-SK" smtClean="0"/>
              <a:pPr>
                <a:defRPr/>
              </a:pPr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803048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5A1214-F692-4620-BA8A-CF4D6E2EFD23}" type="slidenum">
              <a:rPr lang="sk-SK" smtClean="0"/>
              <a:pPr>
                <a:defRPr/>
              </a:pPr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91982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"/>
          <p:cNvGrpSpPr>
            <a:grpSpLocks/>
          </p:cNvGrpSpPr>
          <p:nvPr userDrawn="1"/>
        </p:nvGrpSpPr>
        <p:grpSpPr bwMode="auto">
          <a:xfrm>
            <a:off x="-39688" y="-38100"/>
            <a:ext cx="9223376" cy="1873250"/>
            <a:chOff x="0" y="0"/>
            <a:chExt cx="11989" cy="2426"/>
          </a:xfrm>
        </p:grpSpPr>
        <p:sp>
          <p:nvSpPr>
            <p:cNvPr id="5" name="Rectangle 9"/>
            <p:cNvSpPr>
              <a:spLocks/>
            </p:cNvSpPr>
            <p:nvPr/>
          </p:nvSpPr>
          <p:spPr bwMode="auto">
            <a:xfrm>
              <a:off x="0" y="0"/>
              <a:ext cx="11989" cy="2426"/>
            </a:xfrm>
            <a:prstGeom prst="rect">
              <a:avLst/>
            </a:prstGeom>
            <a:solidFill>
              <a:srgbClr val="363435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endParaRPr lang="sk-SK"/>
            </a:p>
          </p:txBody>
        </p:sp>
        <p:sp>
          <p:nvSpPr>
            <p:cNvPr id="6" name="Freeform 10"/>
            <p:cNvSpPr>
              <a:spLocks/>
            </p:cNvSpPr>
            <p:nvPr/>
          </p:nvSpPr>
          <p:spPr bwMode="auto">
            <a:xfrm>
              <a:off x="2994" y="920"/>
              <a:ext cx="0" cy="359"/>
            </a:xfrm>
            <a:custGeom>
              <a:avLst/>
              <a:gdLst>
                <a:gd name="T0" fmla="*/ 0 h 359"/>
                <a:gd name="T1" fmla="*/ 358 h 359"/>
                <a:gd name="T2" fmla="*/ 0 60000 65536"/>
                <a:gd name="T3" fmla="*/ 0 60000 65536"/>
              </a:gdLst>
              <a:ahLst/>
              <a:cxnLst>
                <a:cxn ang="T2">
                  <a:pos x="0" y="T0"/>
                </a:cxn>
                <a:cxn ang="T3">
                  <a:pos x="0" y="T1"/>
                </a:cxn>
              </a:cxnLst>
              <a:rect l="0" t="0" r="r" b="b"/>
              <a:pathLst>
                <a:path h="359">
                  <a:moveTo>
                    <a:pt x="0" y="0"/>
                  </a:moveTo>
                  <a:lnTo>
                    <a:pt x="0" y="358"/>
                  </a:lnTo>
                </a:path>
              </a:pathLst>
            </a:custGeom>
            <a:noFill/>
            <a:ln w="47167">
              <a:solidFill>
                <a:srgbClr val="37ABE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sp>
          <p:nvSpPr>
            <p:cNvPr id="7" name="Freeform 11"/>
            <p:cNvSpPr>
              <a:spLocks/>
            </p:cNvSpPr>
            <p:nvPr/>
          </p:nvSpPr>
          <p:spPr bwMode="auto">
            <a:xfrm>
              <a:off x="3904" y="1042"/>
              <a:ext cx="0" cy="237"/>
            </a:xfrm>
            <a:custGeom>
              <a:avLst/>
              <a:gdLst>
                <a:gd name="T0" fmla="*/ 0 h 237"/>
                <a:gd name="T1" fmla="*/ 236 h 237"/>
                <a:gd name="T2" fmla="*/ 0 60000 65536"/>
                <a:gd name="T3" fmla="*/ 0 60000 65536"/>
              </a:gdLst>
              <a:ahLst/>
              <a:cxnLst>
                <a:cxn ang="T2">
                  <a:pos x="0" y="T0"/>
                </a:cxn>
                <a:cxn ang="T3">
                  <a:pos x="0" y="T1"/>
                </a:cxn>
              </a:cxnLst>
              <a:rect l="0" t="0" r="r" b="b"/>
              <a:pathLst>
                <a:path h="237">
                  <a:moveTo>
                    <a:pt x="0" y="0"/>
                  </a:moveTo>
                  <a:lnTo>
                    <a:pt x="0" y="236"/>
                  </a:lnTo>
                </a:path>
              </a:pathLst>
            </a:custGeom>
            <a:noFill/>
            <a:ln w="47156">
              <a:solidFill>
                <a:srgbClr val="37ABE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sp>
          <p:nvSpPr>
            <p:cNvPr id="8" name="Freeform 12"/>
            <p:cNvSpPr>
              <a:spLocks/>
            </p:cNvSpPr>
            <p:nvPr/>
          </p:nvSpPr>
          <p:spPr bwMode="auto">
            <a:xfrm>
              <a:off x="5013" y="788"/>
              <a:ext cx="0" cy="491"/>
            </a:xfrm>
            <a:custGeom>
              <a:avLst/>
              <a:gdLst>
                <a:gd name="T0" fmla="*/ 0 h 491"/>
                <a:gd name="T1" fmla="*/ 490 h 491"/>
                <a:gd name="T2" fmla="*/ 0 60000 65536"/>
                <a:gd name="T3" fmla="*/ 0 60000 65536"/>
              </a:gdLst>
              <a:ahLst/>
              <a:cxnLst>
                <a:cxn ang="T2">
                  <a:pos x="0" y="T0"/>
                </a:cxn>
                <a:cxn ang="T3">
                  <a:pos x="0" y="T1"/>
                </a:cxn>
              </a:cxnLst>
              <a:rect l="0" t="0" r="r" b="b"/>
              <a:pathLst>
                <a:path h="491">
                  <a:moveTo>
                    <a:pt x="0" y="0"/>
                  </a:moveTo>
                  <a:lnTo>
                    <a:pt x="0" y="490"/>
                  </a:lnTo>
                </a:path>
              </a:pathLst>
            </a:custGeom>
            <a:noFill/>
            <a:ln w="47156">
              <a:solidFill>
                <a:srgbClr val="37ABE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sp>
          <p:nvSpPr>
            <p:cNvPr id="9" name="Freeform 13"/>
            <p:cNvSpPr>
              <a:spLocks/>
            </p:cNvSpPr>
            <p:nvPr/>
          </p:nvSpPr>
          <p:spPr bwMode="auto">
            <a:xfrm>
              <a:off x="6950" y="871"/>
              <a:ext cx="0" cy="408"/>
            </a:xfrm>
            <a:custGeom>
              <a:avLst/>
              <a:gdLst>
                <a:gd name="T0" fmla="*/ 0 h 408"/>
                <a:gd name="T1" fmla="*/ 407 h 408"/>
                <a:gd name="T2" fmla="*/ 0 60000 65536"/>
                <a:gd name="T3" fmla="*/ 0 60000 65536"/>
              </a:gdLst>
              <a:ahLst/>
              <a:cxnLst>
                <a:cxn ang="T2">
                  <a:pos x="0" y="T0"/>
                </a:cxn>
                <a:cxn ang="T3">
                  <a:pos x="0" y="T1"/>
                </a:cxn>
              </a:cxnLst>
              <a:rect l="0" t="0" r="r" b="b"/>
              <a:pathLst>
                <a:path h="408">
                  <a:moveTo>
                    <a:pt x="0" y="0"/>
                  </a:moveTo>
                  <a:lnTo>
                    <a:pt x="0" y="407"/>
                  </a:lnTo>
                </a:path>
              </a:pathLst>
            </a:custGeom>
            <a:noFill/>
            <a:ln w="46519">
              <a:solidFill>
                <a:srgbClr val="37ABE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sp>
          <p:nvSpPr>
            <p:cNvPr id="10" name="Freeform 14"/>
            <p:cNvSpPr>
              <a:spLocks/>
            </p:cNvSpPr>
            <p:nvPr/>
          </p:nvSpPr>
          <p:spPr bwMode="auto">
            <a:xfrm>
              <a:off x="8001" y="969"/>
              <a:ext cx="0" cy="310"/>
            </a:xfrm>
            <a:custGeom>
              <a:avLst/>
              <a:gdLst>
                <a:gd name="T0" fmla="*/ 0 h 310"/>
                <a:gd name="T1" fmla="*/ 309 h 310"/>
                <a:gd name="T2" fmla="*/ 0 60000 65536"/>
                <a:gd name="T3" fmla="*/ 0 60000 65536"/>
              </a:gdLst>
              <a:ahLst/>
              <a:cxnLst>
                <a:cxn ang="T2">
                  <a:pos x="0" y="T0"/>
                </a:cxn>
                <a:cxn ang="T3">
                  <a:pos x="0" y="T1"/>
                </a:cxn>
              </a:cxnLst>
              <a:rect l="0" t="0" r="r" b="b"/>
              <a:pathLst>
                <a:path h="310">
                  <a:moveTo>
                    <a:pt x="0" y="0"/>
                  </a:moveTo>
                  <a:lnTo>
                    <a:pt x="0" y="309"/>
                  </a:lnTo>
                </a:path>
              </a:pathLst>
            </a:custGeom>
            <a:noFill/>
            <a:ln w="47156">
              <a:solidFill>
                <a:srgbClr val="37ABE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auto">
            <a:xfrm>
              <a:off x="8314" y="720"/>
              <a:ext cx="0" cy="559"/>
            </a:xfrm>
            <a:custGeom>
              <a:avLst/>
              <a:gdLst>
                <a:gd name="T0" fmla="*/ 0 h 559"/>
                <a:gd name="T1" fmla="*/ 559 h 559"/>
                <a:gd name="T2" fmla="*/ 0 60000 65536"/>
                <a:gd name="T3" fmla="*/ 0 60000 65536"/>
              </a:gdLst>
              <a:ahLst/>
              <a:cxnLst>
                <a:cxn ang="T2">
                  <a:pos x="0" y="T0"/>
                </a:cxn>
                <a:cxn ang="T3">
                  <a:pos x="0" y="T1"/>
                </a:cxn>
              </a:cxnLst>
              <a:rect l="0" t="0" r="r" b="b"/>
              <a:pathLst>
                <a:path h="559">
                  <a:moveTo>
                    <a:pt x="0" y="0"/>
                  </a:moveTo>
                  <a:lnTo>
                    <a:pt x="0" y="559"/>
                  </a:lnTo>
                </a:path>
              </a:pathLst>
            </a:custGeom>
            <a:noFill/>
            <a:ln w="47156">
              <a:solidFill>
                <a:srgbClr val="37ABE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auto">
            <a:xfrm>
              <a:off x="2994" y="1459"/>
              <a:ext cx="0" cy="273"/>
            </a:xfrm>
            <a:custGeom>
              <a:avLst/>
              <a:gdLst>
                <a:gd name="T0" fmla="*/ 0 h 273"/>
                <a:gd name="T1" fmla="*/ 272 h 273"/>
                <a:gd name="T2" fmla="*/ 0 60000 65536"/>
                <a:gd name="T3" fmla="*/ 0 60000 65536"/>
              </a:gdLst>
              <a:ahLst/>
              <a:cxnLst>
                <a:cxn ang="T2">
                  <a:pos x="0" y="T0"/>
                </a:cxn>
                <a:cxn ang="T3">
                  <a:pos x="0" y="T1"/>
                </a:cxn>
              </a:cxnLst>
              <a:rect l="0" t="0" r="r" b="b"/>
              <a:pathLst>
                <a:path h="273">
                  <a:moveTo>
                    <a:pt x="0" y="0"/>
                  </a:moveTo>
                  <a:lnTo>
                    <a:pt x="0" y="272"/>
                  </a:lnTo>
                </a:path>
              </a:pathLst>
            </a:custGeom>
            <a:noFill/>
            <a:ln w="47167">
              <a:solidFill>
                <a:srgbClr val="96989A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auto">
            <a:xfrm>
              <a:off x="3099" y="1453"/>
              <a:ext cx="246" cy="279"/>
            </a:xfrm>
            <a:custGeom>
              <a:avLst/>
              <a:gdLst>
                <a:gd name="T0" fmla="*/ 69 w 246"/>
                <a:gd name="T1" fmla="*/ 46 h 279"/>
                <a:gd name="T2" fmla="*/ 69 w 246"/>
                <a:gd name="T3" fmla="*/ 7 h 279"/>
                <a:gd name="T4" fmla="*/ 0 w 246"/>
                <a:gd name="T5" fmla="*/ 7 h 279"/>
                <a:gd name="T6" fmla="*/ 0 w 246"/>
                <a:gd name="T7" fmla="*/ 279 h 279"/>
                <a:gd name="T8" fmla="*/ 71 w 246"/>
                <a:gd name="T9" fmla="*/ 279 h 279"/>
                <a:gd name="T10" fmla="*/ 71 w 246"/>
                <a:gd name="T11" fmla="*/ 129 h 279"/>
                <a:gd name="T12" fmla="*/ 73 w 246"/>
                <a:gd name="T13" fmla="*/ 107 h 279"/>
                <a:gd name="T14" fmla="*/ 78 w 246"/>
                <a:gd name="T15" fmla="*/ 90 h 279"/>
                <a:gd name="T16" fmla="*/ 88 w 246"/>
                <a:gd name="T17" fmla="*/ 73 h 279"/>
                <a:gd name="T18" fmla="*/ 105 w 246"/>
                <a:gd name="T19" fmla="*/ 62 h 279"/>
                <a:gd name="T20" fmla="*/ 127 w 246"/>
                <a:gd name="T21" fmla="*/ 59 h 279"/>
                <a:gd name="T22" fmla="*/ 133 w 246"/>
                <a:gd name="T23" fmla="*/ 59 h 279"/>
                <a:gd name="T24" fmla="*/ 154 w 246"/>
                <a:gd name="T25" fmla="*/ 65 h 279"/>
                <a:gd name="T26" fmla="*/ 167 w 246"/>
                <a:gd name="T27" fmla="*/ 80 h 279"/>
                <a:gd name="T28" fmla="*/ 171 w 246"/>
                <a:gd name="T29" fmla="*/ 87 h 279"/>
                <a:gd name="T30" fmla="*/ 173 w 246"/>
                <a:gd name="T31" fmla="*/ 98 h 279"/>
                <a:gd name="T32" fmla="*/ 173 w 246"/>
                <a:gd name="T33" fmla="*/ 279 h 279"/>
                <a:gd name="T34" fmla="*/ 246 w 246"/>
                <a:gd name="T35" fmla="*/ 279 h 279"/>
                <a:gd name="T36" fmla="*/ 246 w 246"/>
                <a:gd name="T37" fmla="*/ 95 h 279"/>
                <a:gd name="T38" fmla="*/ 244 w 246"/>
                <a:gd name="T39" fmla="*/ 73 h 279"/>
                <a:gd name="T40" fmla="*/ 239 w 246"/>
                <a:gd name="T41" fmla="*/ 52 h 279"/>
                <a:gd name="T42" fmla="*/ 231 w 246"/>
                <a:gd name="T43" fmla="*/ 35 h 279"/>
                <a:gd name="T44" fmla="*/ 219 w 246"/>
                <a:gd name="T45" fmla="*/ 22 h 279"/>
                <a:gd name="T46" fmla="*/ 209 w 246"/>
                <a:gd name="T47" fmla="*/ 15 h 279"/>
                <a:gd name="T48" fmla="*/ 192 w 246"/>
                <a:gd name="T49" fmla="*/ 6 h 279"/>
                <a:gd name="T50" fmla="*/ 172 w 246"/>
                <a:gd name="T51" fmla="*/ 1 h 279"/>
                <a:gd name="T52" fmla="*/ 150 w 246"/>
                <a:gd name="T53" fmla="*/ 0 h 279"/>
                <a:gd name="T54" fmla="*/ 130 w 246"/>
                <a:gd name="T55" fmla="*/ 1 h 279"/>
                <a:gd name="T56" fmla="*/ 111 w 246"/>
                <a:gd name="T57" fmla="*/ 7 h 279"/>
                <a:gd name="T58" fmla="*/ 94 w 246"/>
                <a:gd name="T59" fmla="*/ 16 h 279"/>
                <a:gd name="T60" fmla="*/ 86 w 246"/>
                <a:gd name="T61" fmla="*/ 22 h 279"/>
                <a:gd name="T62" fmla="*/ 78 w 246"/>
                <a:gd name="T63" fmla="*/ 32 h 279"/>
                <a:gd name="T64" fmla="*/ 69 w 246"/>
                <a:gd name="T65" fmla="*/ 46 h 27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46" h="279">
                  <a:moveTo>
                    <a:pt x="69" y="46"/>
                  </a:moveTo>
                  <a:lnTo>
                    <a:pt x="69" y="7"/>
                  </a:lnTo>
                  <a:lnTo>
                    <a:pt x="0" y="7"/>
                  </a:lnTo>
                  <a:lnTo>
                    <a:pt x="0" y="279"/>
                  </a:lnTo>
                  <a:lnTo>
                    <a:pt x="71" y="279"/>
                  </a:lnTo>
                  <a:lnTo>
                    <a:pt x="71" y="129"/>
                  </a:lnTo>
                  <a:lnTo>
                    <a:pt x="73" y="107"/>
                  </a:lnTo>
                  <a:lnTo>
                    <a:pt x="78" y="90"/>
                  </a:lnTo>
                  <a:lnTo>
                    <a:pt x="88" y="73"/>
                  </a:lnTo>
                  <a:lnTo>
                    <a:pt x="105" y="62"/>
                  </a:lnTo>
                  <a:lnTo>
                    <a:pt x="127" y="59"/>
                  </a:lnTo>
                  <a:lnTo>
                    <a:pt x="133" y="59"/>
                  </a:lnTo>
                  <a:lnTo>
                    <a:pt x="154" y="65"/>
                  </a:lnTo>
                  <a:lnTo>
                    <a:pt x="167" y="80"/>
                  </a:lnTo>
                  <a:lnTo>
                    <a:pt x="171" y="87"/>
                  </a:lnTo>
                  <a:lnTo>
                    <a:pt x="173" y="98"/>
                  </a:lnTo>
                  <a:lnTo>
                    <a:pt x="173" y="279"/>
                  </a:lnTo>
                  <a:lnTo>
                    <a:pt x="246" y="279"/>
                  </a:lnTo>
                  <a:lnTo>
                    <a:pt x="246" y="95"/>
                  </a:lnTo>
                  <a:lnTo>
                    <a:pt x="244" y="73"/>
                  </a:lnTo>
                  <a:lnTo>
                    <a:pt x="239" y="52"/>
                  </a:lnTo>
                  <a:lnTo>
                    <a:pt x="231" y="35"/>
                  </a:lnTo>
                  <a:lnTo>
                    <a:pt x="219" y="22"/>
                  </a:lnTo>
                  <a:lnTo>
                    <a:pt x="209" y="15"/>
                  </a:lnTo>
                  <a:lnTo>
                    <a:pt x="192" y="6"/>
                  </a:lnTo>
                  <a:lnTo>
                    <a:pt x="172" y="1"/>
                  </a:lnTo>
                  <a:lnTo>
                    <a:pt x="150" y="0"/>
                  </a:lnTo>
                  <a:lnTo>
                    <a:pt x="130" y="1"/>
                  </a:lnTo>
                  <a:lnTo>
                    <a:pt x="111" y="7"/>
                  </a:lnTo>
                  <a:lnTo>
                    <a:pt x="94" y="16"/>
                  </a:lnTo>
                  <a:lnTo>
                    <a:pt x="86" y="22"/>
                  </a:lnTo>
                  <a:lnTo>
                    <a:pt x="78" y="32"/>
                  </a:lnTo>
                  <a:lnTo>
                    <a:pt x="69" y="46"/>
                  </a:lnTo>
                  <a:close/>
                </a:path>
              </a:pathLst>
            </a:custGeom>
            <a:solidFill>
              <a:srgbClr val="96989A"/>
            </a:solidFill>
            <a:ln w="9525">
              <a:noFill/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grpSp>
          <p:nvGrpSpPr>
            <p:cNvPr id="14" name="Group 18"/>
            <p:cNvGrpSpPr>
              <a:grpSpLocks/>
            </p:cNvGrpSpPr>
            <p:nvPr/>
          </p:nvGrpSpPr>
          <p:grpSpPr bwMode="auto">
            <a:xfrm>
              <a:off x="3395" y="1348"/>
              <a:ext cx="217" cy="393"/>
              <a:chOff x="3395" y="1348"/>
              <a:chExt cx="217" cy="393"/>
            </a:xfrm>
          </p:grpSpPr>
          <p:sp>
            <p:nvSpPr>
              <p:cNvPr id="111" name="Freeform 19"/>
              <p:cNvSpPr>
                <a:spLocks/>
              </p:cNvSpPr>
              <p:nvPr/>
            </p:nvSpPr>
            <p:spPr bwMode="auto">
              <a:xfrm>
                <a:off x="3395" y="1348"/>
                <a:ext cx="217" cy="393"/>
              </a:xfrm>
              <a:custGeom>
                <a:avLst/>
                <a:gdLst>
                  <a:gd name="T0" fmla="*/ 217 w 217"/>
                  <a:gd name="T1" fmla="*/ 0 h 393"/>
                  <a:gd name="T2" fmla="*/ 159 w 217"/>
                  <a:gd name="T3" fmla="*/ 0 h 393"/>
                  <a:gd name="T4" fmla="*/ 127 w 217"/>
                  <a:gd name="T5" fmla="*/ 42 h 393"/>
                  <a:gd name="T6" fmla="*/ 94 w 217"/>
                  <a:gd name="T7" fmla="*/ 0 h 393"/>
                  <a:gd name="T8" fmla="*/ 36 w 217"/>
                  <a:gd name="T9" fmla="*/ 0 h 393"/>
                  <a:gd name="T10" fmla="*/ 95 w 217"/>
                  <a:gd name="T11" fmla="*/ 74 h 393"/>
                  <a:gd name="T12" fmla="*/ 159 w 217"/>
                  <a:gd name="T13" fmla="*/ 74 h 393"/>
                  <a:gd name="T14" fmla="*/ 217 w 217"/>
                  <a:gd name="T15" fmla="*/ 0 h 39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17" h="393">
                    <a:moveTo>
                      <a:pt x="217" y="0"/>
                    </a:moveTo>
                    <a:lnTo>
                      <a:pt x="159" y="0"/>
                    </a:lnTo>
                    <a:lnTo>
                      <a:pt x="127" y="42"/>
                    </a:lnTo>
                    <a:lnTo>
                      <a:pt x="94" y="0"/>
                    </a:lnTo>
                    <a:lnTo>
                      <a:pt x="36" y="0"/>
                    </a:lnTo>
                    <a:lnTo>
                      <a:pt x="95" y="74"/>
                    </a:lnTo>
                    <a:lnTo>
                      <a:pt x="159" y="74"/>
                    </a:lnTo>
                    <a:lnTo>
                      <a:pt x="217" y="0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112" name="Freeform 20"/>
              <p:cNvSpPr>
                <a:spLocks/>
              </p:cNvSpPr>
              <p:nvPr/>
            </p:nvSpPr>
            <p:spPr bwMode="auto">
              <a:xfrm>
                <a:off x="3395" y="1348"/>
                <a:ext cx="217" cy="393"/>
              </a:xfrm>
              <a:custGeom>
                <a:avLst/>
                <a:gdLst>
                  <a:gd name="T0" fmla="*/ 101 w 217"/>
                  <a:gd name="T1" fmla="*/ 392 h 393"/>
                  <a:gd name="T2" fmla="*/ 146 w 217"/>
                  <a:gd name="T3" fmla="*/ 392 h 393"/>
                  <a:gd name="T4" fmla="*/ 188 w 217"/>
                  <a:gd name="T5" fmla="*/ 384 h 393"/>
                  <a:gd name="T6" fmla="*/ 219 w 217"/>
                  <a:gd name="T7" fmla="*/ 367 h 393"/>
                  <a:gd name="T8" fmla="*/ 240 w 217"/>
                  <a:gd name="T9" fmla="*/ 341 h 393"/>
                  <a:gd name="T10" fmla="*/ 249 w 217"/>
                  <a:gd name="T11" fmla="*/ 301 h 393"/>
                  <a:gd name="T12" fmla="*/ 240 w 217"/>
                  <a:gd name="T13" fmla="*/ 266 h 393"/>
                  <a:gd name="T14" fmla="*/ 221 w 217"/>
                  <a:gd name="T15" fmla="*/ 244 h 393"/>
                  <a:gd name="T16" fmla="*/ 186 w 217"/>
                  <a:gd name="T17" fmla="*/ 226 h 393"/>
                  <a:gd name="T18" fmla="*/ 138 w 217"/>
                  <a:gd name="T19" fmla="*/ 214 h 393"/>
                  <a:gd name="T20" fmla="*/ 99 w 217"/>
                  <a:gd name="T21" fmla="*/ 203 h 393"/>
                  <a:gd name="T22" fmla="*/ 83 w 217"/>
                  <a:gd name="T23" fmla="*/ 196 h 393"/>
                  <a:gd name="T24" fmla="*/ 79 w 217"/>
                  <a:gd name="T25" fmla="*/ 176 h 393"/>
                  <a:gd name="T26" fmla="*/ 89 w 217"/>
                  <a:gd name="T27" fmla="*/ 165 h 393"/>
                  <a:gd name="T28" fmla="*/ 107 w 217"/>
                  <a:gd name="T29" fmla="*/ 158 h 393"/>
                  <a:gd name="T30" fmla="*/ 148 w 217"/>
                  <a:gd name="T31" fmla="*/ 162 h 393"/>
                  <a:gd name="T32" fmla="*/ 166 w 217"/>
                  <a:gd name="T33" fmla="*/ 178 h 393"/>
                  <a:gd name="T34" fmla="*/ 170 w 217"/>
                  <a:gd name="T35" fmla="*/ 194 h 393"/>
                  <a:gd name="T36" fmla="*/ 237 w 217"/>
                  <a:gd name="T37" fmla="*/ 171 h 393"/>
                  <a:gd name="T38" fmla="*/ 219 w 217"/>
                  <a:gd name="T39" fmla="*/ 136 h 393"/>
                  <a:gd name="T40" fmla="*/ 200 w 217"/>
                  <a:gd name="T41" fmla="*/ 121 h 393"/>
                  <a:gd name="T42" fmla="*/ 165 w 217"/>
                  <a:gd name="T43" fmla="*/ 108 h 393"/>
                  <a:gd name="T44" fmla="*/ 121 w 217"/>
                  <a:gd name="T45" fmla="*/ 103 h 393"/>
                  <a:gd name="T46" fmla="*/ 89 w 217"/>
                  <a:gd name="T47" fmla="*/ 106 h 393"/>
                  <a:gd name="T48" fmla="*/ 52 w 217"/>
                  <a:gd name="T49" fmla="*/ 119 h 393"/>
                  <a:gd name="T50" fmla="*/ 29 w 217"/>
                  <a:gd name="T51" fmla="*/ 139 h 393"/>
                  <a:gd name="T52" fmla="*/ 10 w 217"/>
                  <a:gd name="T53" fmla="*/ 175 h 393"/>
                  <a:gd name="T54" fmla="*/ 9 w 217"/>
                  <a:gd name="T55" fmla="*/ 210 h 393"/>
                  <a:gd name="T56" fmla="*/ 27 w 217"/>
                  <a:gd name="T57" fmla="*/ 244 h 393"/>
                  <a:gd name="T58" fmla="*/ 49 w 217"/>
                  <a:gd name="T59" fmla="*/ 258 h 393"/>
                  <a:gd name="T60" fmla="*/ 92 w 217"/>
                  <a:gd name="T61" fmla="*/ 273 h 393"/>
                  <a:gd name="T62" fmla="*/ 142 w 217"/>
                  <a:gd name="T63" fmla="*/ 286 h 393"/>
                  <a:gd name="T64" fmla="*/ 167 w 217"/>
                  <a:gd name="T65" fmla="*/ 295 h 393"/>
                  <a:gd name="T66" fmla="*/ 177 w 217"/>
                  <a:gd name="T67" fmla="*/ 305 h 393"/>
                  <a:gd name="T68" fmla="*/ 173 w 217"/>
                  <a:gd name="T69" fmla="*/ 327 h 393"/>
                  <a:gd name="T70" fmla="*/ 156 w 217"/>
                  <a:gd name="T71" fmla="*/ 336 h 393"/>
                  <a:gd name="T72" fmla="*/ 131 w 217"/>
                  <a:gd name="T73" fmla="*/ 338 h 393"/>
                  <a:gd name="T74" fmla="*/ 95 w 217"/>
                  <a:gd name="T75" fmla="*/ 333 h 393"/>
                  <a:gd name="T76" fmla="*/ 77 w 217"/>
                  <a:gd name="T77" fmla="*/ 318 h 393"/>
                  <a:gd name="T78" fmla="*/ 72 w 217"/>
                  <a:gd name="T79" fmla="*/ 297 h 393"/>
                  <a:gd name="T80" fmla="*/ 1 w 217"/>
                  <a:gd name="T81" fmla="*/ 313 h 393"/>
                  <a:gd name="T82" fmla="*/ 16 w 217"/>
                  <a:gd name="T83" fmla="*/ 350 h 393"/>
                  <a:gd name="T84" fmla="*/ 43 w 217"/>
                  <a:gd name="T85" fmla="*/ 375 h 393"/>
                  <a:gd name="T86" fmla="*/ 79 w 217"/>
                  <a:gd name="T87" fmla="*/ 388 h 393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17" h="393">
                    <a:moveTo>
                      <a:pt x="79" y="388"/>
                    </a:moveTo>
                    <a:lnTo>
                      <a:pt x="101" y="392"/>
                    </a:lnTo>
                    <a:lnTo>
                      <a:pt x="125" y="393"/>
                    </a:lnTo>
                    <a:lnTo>
                      <a:pt x="146" y="392"/>
                    </a:lnTo>
                    <a:lnTo>
                      <a:pt x="169" y="389"/>
                    </a:lnTo>
                    <a:lnTo>
                      <a:pt x="188" y="384"/>
                    </a:lnTo>
                    <a:lnTo>
                      <a:pt x="205" y="377"/>
                    </a:lnTo>
                    <a:lnTo>
                      <a:pt x="219" y="367"/>
                    </a:lnTo>
                    <a:lnTo>
                      <a:pt x="228" y="358"/>
                    </a:lnTo>
                    <a:lnTo>
                      <a:pt x="240" y="341"/>
                    </a:lnTo>
                    <a:lnTo>
                      <a:pt x="247" y="322"/>
                    </a:lnTo>
                    <a:lnTo>
                      <a:pt x="249" y="301"/>
                    </a:lnTo>
                    <a:lnTo>
                      <a:pt x="247" y="285"/>
                    </a:lnTo>
                    <a:lnTo>
                      <a:pt x="240" y="266"/>
                    </a:lnTo>
                    <a:lnTo>
                      <a:pt x="228" y="250"/>
                    </a:lnTo>
                    <a:lnTo>
                      <a:pt x="221" y="244"/>
                    </a:lnTo>
                    <a:lnTo>
                      <a:pt x="205" y="234"/>
                    </a:lnTo>
                    <a:lnTo>
                      <a:pt x="186" y="226"/>
                    </a:lnTo>
                    <a:lnTo>
                      <a:pt x="164" y="220"/>
                    </a:lnTo>
                    <a:lnTo>
                      <a:pt x="138" y="214"/>
                    </a:lnTo>
                    <a:lnTo>
                      <a:pt x="115" y="208"/>
                    </a:lnTo>
                    <a:lnTo>
                      <a:pt x="99" y="203"/>
                    </a:lnTo>
                    <a:lnTo>
                      <a:pt x="90" y="200"/>
                    </a:lnTo>
                    <a:lnTo>
                      <a:pt x="83" y="196"/>
                    </a:lnTo>
                    <a:lnTo>
                      <a:pt x="79" y="190"/>
                    </a:lnTo>
                    <a:lnTo>
                      <a:pt x="79" y="176"/>
                    </a:lnTo>
                    <a:lnTo>
                      <a:pt x="82" y="170"/>
                    </a:lnTo>
                    <a:lnTo>
                      <a:pt x="89" y="165"/>
                    </a:lnTo>
                    <a:lnTo>
                      <a:pt x="96" y="160"/>
                    </a:lnTo>
                    <a:lnTo>
                      <a:pt x="107" y="158"/>
                    </a:lnTo>
                    <a:lnTo>
                      <a:pt x="126" y="158"/>
                    </a:lnTo>
                    <a:lnTo>
                      <a:pt x="148" y="162"/>
                    </a:lnTo>
                    <a:lnTo>
                      <a:pt x="162" y="172"/>
                    </a:lnTo>
                    <a:lnTo>
                      <a:pt x="166" y="178"/>
                    </a:lnTo>
                    <a:lnTo>
                      <a:pt x="169" y="185"/>
                    </a:lnTo>
                    <a:lnTo>
                      <a:pt x="170" y="194"/>
                    </a:lnTo>
                    <a:lnTo>
                      <a:pt x="241" y="194"/>
                    </a:lnTo>
                    <a:lnTo>
                      <a:pt x="237" y="171"/>
                    </a:lnTo>
                    <a:lnTo>
                      <a:pt x="230" y="152"/>
                    </a:lnTo>
                    <a:lnTo>
                      <a:pt x="219" y="136"/>
                    </a:lnTo>
                    <a:lnTo>
                      <a:pt x="204" y="124"/>
                    </a:lnTo>
                    <a:lnTo>
                      <a:pt x="200" y="121"/>
                    </a:lnTo>
                    <a:lnTo>
                      <a:pt x="183" y="113"/>
                    </a:lnTo>
                    <a:lnTo>
                      <a:pt x="165" y="108"/>
                    </a:lnTo>
                    <a:lnTo>
                      <a:pt x="144" y="104"/>
                    </a:lnTo>
                    <a:lnTo>
                      <a:pt x="121" y="103"/>
                    </a:lnTo>
                    <a:lnTo>
                      <a:pt x="112" y="103"/>
                    </a:lnTo>
                    <a:lnTo>
                      <a:pt x="89" y="106"/>
                    </a:lnTo>
                    <a:lnTo>
                      <a:pt x="69" y="111"/>
                    </a:lnTo>
                    <a:lnTo>
                      <a:pt x="52" y="119"/>
                    </a:lnTo>
                    <a:lnTo>
                      <a:pt x="37" y="130"/>
                    </a:lnTo>
                    <a:lnTo>
                      <a:pt x="29" y="139"/>
                    </a:lnTo>
                    <a:lnTo>
                      <a:pt x="17" y="156"/>
                    </a:lnTo>
                    <a:lnTo>
                      <a:pt x="10" y="175"/>
                    </a:lnTo>
                    <a:lnTo>
                      <a:pt x="8" y="195"/>
                    </a:lnTo>
                    <a:lnTo>
                      <a:pt x="9" y="210"/>
                    </a:lnTo>
                    <a:lnTo>
                      <a:pt x="15" y="229"/>
                    </a:lnTo>
                    <a:lnTo>
                      <a:pt x="27" y="244"/>
                    </a:lnTo>
                    <a:lnTo>
                      <a:pt x="34" y="250"/>
                    </a:lnTo>
                    <a:lnTo>
                      <a:pt x="49" y="258"/>
                    </a:lnTo>
                    <a:lnTo>
                      <a:pt x="68" y="266"/>
                    </a:lnTo>
                    <a:lnTo>
                      <a:pt x="92" y="273"/>
                    </a:lnTo>
                    <a:lnTo>
                      <a:pt x="119" y="280"/>
                    </a:lnTo>
                    <a:lnTo>
                      <a:pt x="142" y="286"/>
                    </a:lnTo>
                    <a:lnTo>
                      <a:pt x="158" y="291"/>
                    </a:lnTo>
                    <a:lnTo>
                      <a:pt x="167" y="295"/>
                    </a:lnTo>
                    <a:lnTo>
                      <a:pt x="173" y="299"/>
                    </a:lnTo>
                    <a:lnTo>
                      <a:pt x="177" y="305"/>
                    </a:lnTo>
                    <a:lnTo>
                      <a:pt x="177" y="321"/>
                    </a:lnTo>
                    <a:lnTo>
                      <a:pt x="173" y="327"/>
                    </a:lnTo>
                    <a:lnTo>
                      <a:pt x="164" y="332"/>
                    </a:lnTo>
                    <a:lnTo>
                      <a:pt x="156" y="336"/>
                    </a:lnTo>
                    <a:lnTo>
                      <a:pt x="145" y="338"/>
                    </a:lnTo>
                    <a:lnTo>
                      <a:pt x="131" y="338"/>
                    </a:lnTo>
                    <a:lnTo>
                      <a:pt x="116" y="337"/>
                    </a:lnTo>
                    <a:lnTo>
                      <a:pt x="95" y="333"/>
                    </a:lnTo>
                    <a:lnTo>
                      <a:pt x="82" y="324"/>
                    </a:lnTo>
                    <a:lnTo>
                      <a:pt x="77" y="318"/>
                    </a:lnTo>
                    <a:lnTo>
                      <a:pt x="73" y="309"/>
                    </a:lnTo>
                    <a:lnTo>
                      <a:pt x="72" y="297"/>
                    </a:lnTo>
                    <a:lnTo>
                      <a:pt x="0" y="297"/>
                    </a:lnTo>
                    <a:lnTo>
                      <a:pt x="1" y="313"/>
                    </a:lnTo>
                    <a:lnTo>
                      <a:pt x="6" y="333"/>
                    </a:lnTo>
                    <a:lnTo>
                      <a:pt x="16" y="350"/>
                    </a:lnTo>
                    <a:lnTo>
                      <a:pt x="30" y="366"/>
                    </a:lnTo>
                    <a:lnTo>
                      <a:pt x="43" y="375"/>
                    </a:lnTo>
                    <a:lnTo>
                      <a:pt x="60" y="383"/>
                    </a:lnTo>
                    <a:lnTo>
                      <a:pt x="79" y="388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</p:grpSp>
        <p:sp>
          <p:nvSpPr>
            <p:cNvPr id="15" name="Freeform 21"/>
            <p:cNvSpPr>
              <a:spLocks/>
            </p:cNvSpPr>
            <p:nvPr/>
          </p:nvSpPr>
          <p:spPr bwMode="auto">
            <a:xfrm>
              <a:off x="3669" y="1386"/>
              <a:ext cx="152" cy="349"/>
            </a:xfrm>
            <a:custGeom>
              <a:avLst/>
              <a:gdLst>
                <a:gd name="T0" fmla="*/ 108 w 152"/>
                <a:gd name="T1" fmla="*/ 76 h 349"/>
                <a:gd name="T2" fmla="*/ 108 w 152"/>
                <a:gd name="T3" fmla="*/ 0 h 349"/>
                <a:gd name="T4" fmla="*/ 38 w 152"/>
                <a:gd name="T5" fmla="*/ 0 h 349"/>
                <a:gd name="T6" fmla="*/ 38 w 152"/>
                <a:gd name="T7" fmla="*/ 76 h 349"/>
                <a:gd name="T8" fmla="*/ 0 w 152"/>
                <a:gd name="T9" fmla="*/ 76 h 349"/>
                <a:gd name="T10" fmla="*/ 0 w 152"/>
                <a:gd name="T11" fmla="*/ 126 h 349"/>
                <a:gd name="T12" fmla="*/ 38 w 152"/>
                <a:gd name="T13" fmla="*/ 126 h 349"/>
                <a:gd name="T14" fmla="*/ 38 w 152"/>
                <a:gd name="T15" fmla="*/ 311 h 349"/>
                <a:gd name="T16" fmla="*/ 42 w 152"/>
                <a:gd name="T17" fmla="*/ 324 h 349"/>
                <a:gd name="T18" fmla="*/ 50 w 152"/>
                <a:gd name="T19" fmla="*/ 332 h 349"/>
                <a:gd name="T20" fmla="*/ 56 w 152"/>
                <a:gd name="T21" fmla="*/ 338 h 349"/>
                <a:gd name="T22" fmla="*/ 72 w 152"/>
                <a:gd name="T23" fmla="*/ 345 h 349"/>
                <a:gd name="T24" fmla="*/ 93 w 152"/>
                <a:gd name="T25" fmla="*/ 349 h 349"/>
                <a:gd name="T26" fmla="*/ 119 w 152"/>
                <a:gd name="T27" fmla="*/ 349 h 349"/>
                <a:gd name="T28" fmla="*/ 152 w 152"/>
                <a:gd name="T29" fmla="*/ 348 h 349"/>
                <a:gd name="T30" fmla="*/ 152 w 152"/>
                <a:gd name="T31" fmla="*/ 295 h 349"/>
                <a:gd name="T32" fmla="*/ 148 w 152"/>
                <a:gd name="T33" fmla="*/ 295 h 349"/>
                <a:gd name="T34" fmla="*/ 138 w 152"/>
                <a:gd name="T35" fmla="*/ 295 h 349"/>
                <a:gd name="T36" fmla="*/ 124 w 152"/>
                <a:gd name="T37" fmla="*/ 295 h 349"/>
                <a:gd name="T38" fmla="*/ 115 w 152"/>
                <a:gd name="T39" fmla="*/ 294 h 349"/>
                <a:gd name="T40" fmla="*/ 109 w 152"/>
                <a:gd name="T41" fmla="*/ 288 h 349"/>
                <a:gd name="T42" fmla="*/ 108 w 152"/>
                <a:gd name="T43" fmla="*/ 281 h 349"/>
                <a:gd name="T44" fmla="*/ 108 w 152"/>
                <a:gd name="T45" fmla="*/ 126 h 349"/>
                <a:gd name="T46" fmla="*/ 152 w 152"/>
                <a:gd name="T47" fmla="*/ 126 h 349"/>
                <a:gd name="T48" fmla="*/ 152 w 152"/>
                <a:gd name="T49" fmla="*/ 76 h 349"/>
                <a:gd name="T50" fmla="*/ 108 w 152"/>
                <a:gd name="T51" fmla="*/ 76 h 34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2" h="349">
                  <a:moveTo>
                    <a:pt x="108" y="76"/>
                  </a:moveTo>
                  <a:lnTo>
                    <a:pt x="108" y="0"/>
                  </a:lnTo>
                  <a:lnTo>
                    <a:pt x="38" y="0"/>
                  </a:lnTo>
                  <a:lnTo>
                    <a:pt x="38" y="76"/>
                  </a:lnTo>
                  <a:lnTo>
                    <a:pt x="0" y="76"/>
                  </a:lnTo>
                  <a:lnTo>
                    <a:pt x="0" y="126"/>
                  </a:lnTo>
                  <a:lnTo>
                    <a:pt x="38" y="126"/>
                  </a:lnTo>
                  <a:lnTo>
                    <a:pt x="38" y="311"/>
                  </a:lnTo>
                  <a:lnTo>
                    <a:pt x="42" y="324"/>
                  </a:lnTo>
                  <a:lnTo>
                    <a:pt x="50" y="332"/>
                  </a:lnTo>
                  <a:lnTo>
                    <a:pt x="56" y="338"/>
                  </a:lnTo>
                  <a:lnTo>
                    <a:pt x="72" y="345"/>
                  </a:lnTo>
                  <a:lnTo>
                    <a:pt x="93" y="349"/>
                  </a:lnTo>
                  <a:lnTo>
                    <a:pt x="119" y="349"/>
                  </a:lnTo>
                  <a:lnTo>
                    <a:pt x="152" y="348"/>
                  </a:lnTo>
                  <a:lnTo>
                    <a:pt x="152" y="295"/>
                  </a:lnTo>
                  <a:lnTo>
                    <a:pt x="148" y="295"/>
                  </a:lnTo>
                  <a:lnTo>
                    <a:pt x="138" y="295"/>
                  </a:lnTo>
                  <a:lnTo>
                    <a:pt x="124" y="295"/>
                  </a:lnTo>
                  <a:lnTo>
                    <a:pt x="115" y="294"/>
                  </a:lnTo>
                  <a:lnTo>
                    <a:pt x="109" y="288"/>
                  </a:lnTo>
                  <a:lnTo>
                    <a:pt x="108" y="281"/>
                  </a:lnTo>
                  <a:lnTo>
                    <a:pt x="108" y="126"/>
                  </a:lnTo>
                  <a:lnTo>
                    <a:pt x="152" y="126"/>
                  </a:lnTo>
                  <a:lnTo>
                    <a:pt x="152" y="76"/>
                  </a:lnTo>
                  <a:lnTo>
                    <a:pt x="108" y="76"/>
                  </a:lnTo>
                  <a:close/>
                </a:path>
              </a:pathLst>
            </a:custGeom>
            <a:solidFill>
              <a:srgbClr val="96989A"/>
            </a:solidFill>
            <a:ln w="9525">
              <a:noFill/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sp>
          <p:nvSpPr>
            <p:cNvPr id="16" name="Freeform 22"/>
            <p:cNvSpPr>
              <a:spLocks/>
            </p:cNvSpPr>
            <p:nvPr/>
          </p:nvSpPr>
          <p:spPr bwMode="auto">
            <a:xfrm>
              <a:off x="3904" y="1459"/>
              <a:ext cx="0" cy="273"/>
            </a:xfrm>
            <a:custGeom>
              <a:avLst/>
              <a:gdLst>
                <a:gd name="T0" fmla="*/ 0 h 273"/>
                <a:gd name="T1" fmla="*/ 272 h 273"/>
                <a:gd name="T2" fmla="*/ 0 60000 65536"/>
                <a:gd name="T3" fmla="*/ 0 60000 65536"/>
              </a:gdLst>
              <a:ahLst/>
              <a:cxnLst>
                <a:cxn ang="T2">
                  <a:pos x="0" y="T0"/>
                </a:cxn>
                <a:cxn ang="T3">
                  <a:pos x="0" y="T1"/>
                </a:cxn>
              </a:cxnLst>
              <a:rect l="0" t="0" r="r" b="b"/>
              <a:pathLst>
                <a:path h="273">
                  <a:moveTo>
                    <a:pt x="0" y="0"/>
                  </a:moveTo>
                  <a:lnTo>
                    <a:pt x="0" y="272"/>
                  </a:lnTo>
                </a:path>
              </a:pathLst>
            </a:custGeom>
            <a:noFill/>
            <a:ln w="47156">
              <a:solidFill>
                <a:srgbClr val="96989A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sp>
          <p:nvSpPr>
            <p:cNvPr id="17" name="Freeform 23"/>
            <p:cNvSpPr>
              <a:spLocks/>
            </p:cNvSpPr>
            <p:nvPr/>
          </p:nvSpPr>
          <p:spPr bwMode="auto">
            <a:xfrm>
              <a:off x="3981" y="1386"/>
              <a:ext cx="153" cy="349"/>
            </a:xfrm>
            <a:custGeom>
              <a:avLst/>
              <a:gdLst>
                <a:gd name="T0" fmla="*/ 108 w 153"/>
                <a:gd name="T1" fmla="*/ 76 h 349"/>
                <a:gd name="T2" fmla="*/ 108 w 153"/>
                <a:gd name="T3" fmla="*/ 0 h 349"/>
                <a:gd name="T4" fmla="*/ 38 w 153"/>
                <a:gd name="T5" fmla="*/ 0 h 349"/>
                <a:gd name="T6" fmla="*/ 38 w 153"/>
                <a:gd name="T7" fmla="*/ 76 h 349"/>
                <a:gd name="T8" fmla="*/ 0 w 153"/>
                <a:gd name="T9" fmla="*/ 76 h 349"/>
                <a:gd name="T10" fmla="*/ 0 w 153"/>
                <a:gd name="T11" fmla="*/ 126 h 349"/>
                <a:gd name="T12" fmla="*/ 38 w 153"/>
                <a:gd name="T13" fmla="*/ 126 h 349"/>
                <a:gd name="T14" fmla="*/ 38 w 153"/>
                <a:gd name="T15" fmla="*/ 311 h 349"/>
                <a:gd name="T16" fmla="*/ 42 w 153"/>
                <a:gd name="T17" fmla="*/ 324 h 349"/>
                <a:gd name="T18" fmla="*/ 50 w 153"/>
                <a:gd name="T19" fmla="*/ 332 h 349"/>
                <a:gd name="T20" fmla="*/ 56 w 153"/>
                <a:gd name="T21" fmla="*/ 338 h 349"/>
                <a:gd name="T22" fmla="*/ 72 w 153"/>
                <a:gd name="T23" fmla="*/ 345 h 349"/>
                <a:gd name="T24" fmla="*/ 93 w 153"/>
                <a:gd name="T25" fmla="*/ 349 h 349"/>
                <a:gd name="T26" fmla="*/ 119 w 153"/>
                <a:gd name="T27" fmla="*/ 349 h 349"/>
                <a:gd name="T28" fmla="*/ 152 w 153"/>
                <a:gd name="T29" fmla="*/ 348 h 349"/>
                <a:gd name="T30" fmla="*/ 152 w 153"/>
                <a:gd name="T31" fmla="*/ 295 h 349"/>
                <a:gd name="T32" fmla="*/ 148 w 153"/>
                <a:gd name="T33" fmla="*/ 295 h 349"/>
                <a:gd name="T34" fmla="*/ 138 w 153"/>
                <a:gd name="T35" fmla="*/ 295 h 349"/>
                <a:gd name="T36" fmla="*/ 124 w 153"/>
                <a:gd name="T37" fmla="*/ 295 h 349"/>
                <a:gd name="T38" fmla="*/ 115 w 153"/>
                <a:gd name="T39" fmla="*/ 294 h 349"/>
                <a:gd name="T40" fmla="*/ 109 w 153"/>
                <a:gd name="T41" fmla="*/ 288 h 349"/>
                <a:gd name="T42" fmla="*/ 108 w 153"/>
                <a:gd name="T43" fmla="*/ 281 h 349"/>
                <a:gd name="T44" fmla="*/ 108 w 153"/>
                <a:gd name="T45" fmla="*/ 126 h 349"/>
                <a:gd name="T46" fmla="*/ 152 w 153"/>
                <a:gd name="T47" fmla="*/ 126 h 349"/>
                <a:gd name="T48" fmla="*/ 152 w 153"/>
                <a:gd name="T49" fmla="*/ 76 h 349"/>
                <a:gd name="T50" fmla="*/ 108 w 153"/>
                <a:gd name="T51" fmla="*/ 76 h 34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3" h="349">
                  <a:moveTo>
                    <a:pt x="108" y="76"/>
                  </a:moveTo>
                  <a:lnTo>
                    <a:pt x="108" y="0"/>
                  </a:lnTo>
                  <a:lnTo>
                    <a:pt x="38" y="0"/>
                  </a:lnTo>
                  <a:lnTo>
                    <a:pt x="38" y="76"/>
                  </a:lnTo>
                  <a:lnTo>
                    <a:pt x="0" y="76"/>
                  </a:lnTo>
                  <a:lnTo>
                    <a:pt x="0" y="126"/>
                  </a:lnTo>
                  <a:lnTo>
                    <a:pt x="38" y="126"/>
                  </a:lnTo>
                  <a:lnTo>
                    <a:pt x="38" y="311"/>
                  </a:lnTo>
                  <a:lnTo>
                    <a:pt x="42" y="324"/>
                  </a:lnTo>
                  <a:lnTo>
                    <a:pt x="50" y="332"/>
                  </a:lnTo>
                  <a:lnTo>
                    <a:pt x="56" y="338"/>
                  </a:lnTo>
                  <a:lnTo>
                    <a:pt x="72" y="345"/>
                  </a:lnTo>
                  <a:lnTo>
                    <a:pt x="93" y="349"/>
                  </a:lnTo>
                  <a:lnTo>
                    <a:pt x="119" y="349"/>
                  </a:lnTo>
                  <a:lnTo>
                    <a:pt x="152" y="348"/>
                  </a:lnTo>
                  <a:lnTo>
                    <a:pt x="152" y="295"/>
                  </a:lnTo>
                  <a:lnTo>
                    <a:pt x="148" y="295"/>
                  </a:lnTo>
                  <a:lnTo>
                    <a:pt x="138" y="295"/>
                  </a:lnTo>
                  <a:lnTo>
                    <a:pt x="124" y="295"/>
                  </a:lnTo>
                  <a:lnTo>
                    <a:pt x="115" y="294"/>
                  </a:lnTo>
                  <a:lnTo>
                    <a:pt x="109" y="288"/>
                  </a:lnTo>
                  <a:lnTo>
                    <a:pt x="108" y="281"/>
                  </a:lnTo>
                  <a:lnTo>
                    <a:pt x="108" y="126"/>
                  </a:lnTo>
                  <a:lnTo>
                    <a:pt x="152" y="126"/>
                  </a:lnTo>
                  <a:lnTo>
                    <a:pt x="152" y="76"/>
                  </a:lnTo>
                  <a:lnTo>
                    <a:pt x="108" y="76"/>
                  </a:lnTo>
                  <a:close/>
                </a:path>
              </a:pathLst>
            </a:custGeom>
            <a:solidFill>
              <a:srgbClr val="96989A"/>
            </a:solidFill>
            <a:ln w="9525">
              <a:noFill/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grpSp>
          <p:nvGrpSpPr>
            <p:cNvPr id="18" name="Group 24"/>
            <p:cNvGrpSpPr>
              <a:grpSpLocks/>
            </p:cNvGrpSpPr>
            <p:nvPr/>
          </p:nvGrpSpPr>
          <p:grpSpPr bwMode="auto">
            <a:xfrm>
              <a:off x="4178" y="1348"/>
              <a:ext cx="246" cy="390"/>
              <a:chOff x="4178" y="1348"/>
              <a:chExt cx="246" cy="390"/>
            </a:xfrm>
          </p:grpSpPr>
          <p:sp>
            <p:nvSpPr>
              <p:cNvPr id="109" name="Freeform 25"/>
              <p:cNvSpPr>
                <a:spLocks/>
              </p:cNvSpPr>
              <p:nvPr/>
            </p:nvSpPr>
            <p:spPr bwMode="auto">
              <a:xfrm>
                <a:off x="4178" y="1348"/>
                <a:ext cx="246" cy="390"/>
              </a:xfrm>
              <a:custGeom>
                <a:avLst/>
                <a:gdLst>
                  <a:gd name="T0" fmla="*/ 112 w 246"/>
                  <a:gd name="T1" fmla="*/ 331 h 390"/>
                  <a:gd name="T2" fmla="*/ 91 w 246"/>
                  <a:gd name="T3" fmla="*/ 325 h 390"/>
                  <a:gd name="T4" fmla="*/ 78 w 246"/>
                  <a:gd name="T5" fmla="*/ 310 h 390"/>
                  <a:gd name="T6" fmla="*/ 74 w 246"/>
                  <a:gd name="T7" fmla="*/ 303 h 390"/>
                  <a:gd name="T8" fmla="*/ 73 w 246"/>
                  <a:gd name="T9" fmla="*/ 291 h 390"/>
                  <a:gd name="T10" fmla="*/ 73 w 246"/>
                  <a:gd name="T11" fmla="*/ 111 h 390"/>
                  <a:gd name="T12" fmla="*/ 0 w 246"/>
                  <a:gd name="T13" fmla="*/ 111 h 390"/>
                  <a:gd name="T14" fmla="*/ 0 w 246"/>
                  <a:gd name="T15" fmla="*/ 275 h 390"/>
                  <a:gd name="T16" fmla="*/ 0 w 246"/>
                  <a:gd name="T17" fmla="*/ 290 h 390"/>
                  <a:gd name="T18" fmla="*/ 2 w 246"/>
                  <a:gd name="T19" fmla="*/ 312 h 390"/>
                  <a:gd name="T20" fmla="*/ 6 w 246"/>
                  <a:gd name="T21" fmla="*/ 331 h 390"/>
                  <a:gd name="T22" fmla="*/ 11 w 246"/>
                  <a:gd name="T23" fmla="*/ 346 h 390"/>
                  <a:gd name="T24" fmla="*/ 17 w 246"/>
                  <a:gd name="T25" fmla="*/ 357 h 390"/>
                  <a:gd name="T26" fmla="*/ 31 w 246"/>
                  <a:gd name="T27" fmla="*/ 371 h 390"/>
                  <a:gd name="T28" fmla="*/ 48 w 246"/>
                  <a:gd name="T29" fmla="*/ 381 h 390"/>
                  <a:gd name="T30" fmla="*/ 68 w 246"/>
                  <a:gd name="T31" fmla="*/ 388 h 390"/>
                  <a:gd name="T32" fmla="*/ 92 w 246"/>
                  <a:gd name="T33" fmla="*/ 390 h 390"/>
                  <a:gd name="T34" fmla="*/ 106 w 246"/>
                  <a:gd name="T35" fmla="*/ 390 h 390"/>
                  <a:gd name="T36" fmla="*/ 119 w 246"/>
                  <a:gd name="T37" fmla="*/ 388 h 390"/>
                  <a:gd name="T38" fmla="*/ 129 w 246"/>
                  <a:gd name="T39" fmla="*/ 384 h 390"/>
                  <a:gd name="T40" fmla="*/ 139 w 246"/>
                  <a:gd name="T41" fmla="*/ 380 h 390"/>
                  <a:gd name="T42" fmla="*/ 150 w 246"/>
                  <a:gd name="T43" fmla="*/ 374 h 390"/>
                  <a:gd name="T44" fmla="*/ 161 w 246"/>
                  <a:gd name="T45" fmla="*/ 364 h 390"/>
                  <a:gd name="T46" fmla="*/ 168 w 246"/>
                  <a:gd name="T47" fmla="*/ 357 h 390"/>
                  <a:gd name="T48" fmla="*/ 171 w 246"/>
                  <a:gd name="T49" fmla="*/ 353 h 390"/>
                  <a:gd name="T50" fmla="*/ 173 w 246"/>
                  <a:gd name="T51" fmla="*/ 348 h 390"/>
                  <a:gd name="T52" fmla="*/ 176 w 246"/>
                  <a:gd name="T53" fmla="*/ 345 h 390"/>
                  <a:gd name="T54" fmla="*/ 176 w 246"/>
                  <a:gd name="T55" fmla="*/ 384 h 390"/>
                  <a:gd name="T56" fmla="*/ 245 w 246"/>
                  <a:gd name="T57" fmla="*/ 384 h 390"/>
                  <a:gd name="T58" fmla="*/ 245 w 246"/>
                  <a:gd name="T59" fmla="*/ 111 h 390"/>
                  <a:gd name="T60" fmla="*/ 173 w 246"/>
                  <a:gd name="T61" fmla="*/ 111 h 390"/>
                  <a:gd name="T62" fmla="*/ 173 w 246"/>
                  <a:gd name="T63" fmla="*/ 263 h 390"/>
                  <a:gd name="T64" fmla="*/ 171 w 246"/>
                  <a:gd name="T65" fmla="*/ 284 h 390"/>
                  <a:gd name="T66" fmla="*/ 166 w 246"/>
                  <a:gd name="T67" fmla="*/ 302 h 390"/>
                  <a:gd name="T68" fmla="*/ 155 w 246"/>
                  <a:gd name="T69" fmla="*/ 317 h 390"/>
                  <a:gd name="T70" fmla="*/ 138 w 246"/>
                  <a:gd name="T71" fmla="*/ 328 h 390"/>
                  <a:gd name="T72" fmla="*/ 116 w 246"/>
                  <a:gd name="T73" fmla="*/ 331 h 390"/>
                  <a:gd name="T74" fmla="*/ 112 w 246"/>
                  <a:gd name="T75" fmla="*/ 331 h 39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246" h="390">
                    <a:moveTo>
                      <a:pt x="112" y="331"/>
                    </a:moveTo>
                    <a:lnTo>
                      <a:pt x="91" y="325"/>
                    </a:lnTo>
                    <a:lnTo>
                      <a:pt x="78" y="310"/>
                    </a:lnTo>
                    <a:lnTo>
                      <a:pt x="74" y="303"/>
                    </a:lnTo>
                    <a:lnTo>
                      <a:pt x="73" y="291"/>
                    </a:lnTo>
                    <a:lnTo>
                      <a:pt x="73" y="111"/>
                    </a:lnTo>
                    <a:lnTo>
                      <a:pt x="0" y="111"/>
                    </a:lnTo>
                    <a:lnTo>
                      <a:pt x="0" y="275"/>
                    </a:lnTo>
                    <a:lnTo>
                      <a:pt x="0" y="290"/>
                    </a:lnTo>
                    <a:lnTo>
                      <a:pt x="2" y="312"/>
                    </a:lnTo>
                    <a:lnTo>
                      <a:pt x="6" y="331"/>
                    </a:lnTo>
                    <a:lnTo>
                      <a:pt x="11" y="346"/>
                    </a:lnTo>
                    <a:lnTo>
                      <a:pt x="17" y="357"/>
                    </a:lnTo>
                    <a:lnTo>
                      <a:pt x="31" y="371"/>
                    </a:lnTo>
                    <a:lnTo>
                      <a:pt x="48" y="381"/>
                    </a:lnTo>
                    <a:lnTo>
                      <a:pt x="68" y="388"/>
                    </a:lnTo>
                    <a:lnTo>
                      <a:pt x="92" y="390"/>
                    </a:lnTo>
                    <a:lnTo>
                      <a:pt x="106" y="390"/>
                    </a:lnTo>
                    <a:lnTo>
                      <a:pt x="119" y="388"/>
                    </a:lnTo>
                    <a:lnTo>
                      <a:pt x="129" y="384"/>
                    </a:lnTo>
                    <a:lnTo>
                      <a:pt x="139" y="380"/>
                    </a:lnTo>
                    <a:lnTo>
                      <a:pt x="150" y="374"/>
                    </a:lnTo>
                    <a:lnTo>
                      <a:pt x="161" y="364"/>
                    </a:lnTo>
                    <a:lnTo>
                      <a:pt x="168" y="357"/>
                    </a:lnTo>
                    <a:lnTo>
                      <a:pt x="171" y="353"/>
                    </a:lnTo>
                    <a:lnTo>
                      <a:pt x="173" y="348"/>
                    </a:lnTo>
                    <a:lnTo>
                      <a:pt x="176" y="345"/>
                    </a:lnTo>
                    <a:lnTo>
                      <a:pt x="176" y="384"/>
                    </a:lnTo>
                    <a:lnTo>
                      <a:pt x="245" y="384"/>
                    </a:lnTo>
                    <a:lnTo>
                      <a:pt x="245" y="111"/>
                    </a:lnTo>
                    <a:lnTo>
                      <a:pt x="173" y="111"/>
                    </a:lnTo>
                    <a:lnTo>
                      <a:pt x="173" y="263"/>
                    </a:lnTo>
                    <a:lnTo>
                      <a:pt x="171" y="284"/>
                    </a:lnTo>
                    <a:lnTo>
                      <a:pt x="166" y="302"/>
                    </a:lnTo>
                    <a:lnTo>
                      <a:pt x="155" y="317"/>
                    </a:lnTo>
                    <a:lnTo>
                      <a:pt x="138" y="328"/>
                    </a:lnTo>
                    <a:lnTo>
                      <a:pt x="116" y="331"/>
                    </a:lnTo>
                    <a:lnTo>
                      <a:pt x="112" y="331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110" name="Freeform 26"/>
              <p:cNvSpPr>
                <a:spLocks/>
              </p:cNvSpPr>
              <p:nvPr/>
            </p:nvSpPr>
            <p:spPr bwMode="auto">
              <a:xfrm>
                <a:off x="4178" y="1348"/>
                <a:ext cx="246" cy="390"/>
              </a:xfrm>
              <a:custGeom>
                <a:avLst/>
                <a:gdLst>
                  <a:gd name="T0" fmla="*/ 128 w 246"/>
                  <a:gd name="T1" fmla="*/ 0 h 390"/>
                  <a:gd name="T2" fmla="*/ 80 w 246"/>
                  <a:gd name="T3" fmla="*/ 74 h 390"/>
                  <a:gd name="T4" fmla="*/ 132 w 246"/>
                  <a:gd name="T5" fmla="*/ 74 h 390"/>
                  <a:gd name="T6" fmla="*/ 208 w 246"/>
                  <a:gd name="T7" fmla="*/ 0 h 390"/>
                  <a:gd name="T8" fmla="*/ 128 w 246"/>
                  <a:gd name="T9" fmla="*/ 0 h 39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46" h="390">
                    <a:moveTo>
                      <a:pt x="128" y="0"/>
                    </a:moveTo>
                    <a:lnTo>
                      <a:pt x="80" y="74"/>
                    </a:lnTo>
                    <a:lnTo>
                      <a:pt x="132" y="74"/>
                    </a:lnTo>
                    <a:lnTo>
                      <a:pt x="208" y="0"/>
                    </a:lnTo>
                    <a:lnTo>
                      <a:pt x="128" y="0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</p:grpSp>
        <p:sp>
          <p:nvSpPr>
            <p:cNvPr id="19" name="Freeform 27"/>
            <p:cNvSpPr>
              <a:spLocks/>
            </p:cNvSpPr>
            <p:nvPr/>
          </p:nvSpPr>
          <p:spPr bwMode="auto">
            <a:xfrm>
              <a:off x="4465" y="1386"/>
              <a:ext cx="153" cy="349"/>
            </a:xfrm>
            <a:custGeom>
              <a:avLst/>
              <a:gdLst>
                <a:gd name="T0" fmla="*/ 108 w 153"/>
                <a:gd name="T1" fmla="*/ 76 h 349"/>
                <a:gd name="T2" fmla="*/ 108 w 153"/>
                <a:gd name="T3" fmla="*/ 0 h 349"/>
                <a:gd name="T4" fmla="*/ 38 w 153"/>
                <a:gd name="T5" fmla="*/ 0 h 349"/>
                <a:gd name="T6" fmla="*/ 38 w 153"/>
                <a:gd name="T7" fmla="*/ 76 h 349"/>
                <a:gd name="T8" fmla="*/ 0 w 153"/>
                <a:gd name="T9" fmla="*/ 76 h 349"/>
                <a:gd name="T10" fmla="*/ 0 w 153"/>
                <a:gd name="T11" fmla="*/ 126 h 349"/>
                <a:gd name="T12" fmla="*/ 38 w 153"/>
                <a:gd name="T13" fmla="*/ 126 h 349"/>
                <a:gd name="T14" fmla="*/ 38 w 153"/>
                <a:gd name="T15" fmla="*/ 311 h 349"/>
                <a:gd name="T16" fmla="*/ 42 w 153"/>
                <a:gd name="T17" fmla="*/ 324 h 349"/>
                <a:gd name="T18" fmla="*/ 50 w 153"/>
                <a:gd name="T19" fmla="*/ 332 h 349"/>
                <a:gd name="T20" fmla="*/ 56 w 153"/>
                <a:gd name="T21" fmla="*/ 338 h 349"/>
                <a:gd name="T22" fmla="*/ 72 w 153"/>
                <a:gd name="T23" fmla="*/ 345 h 349"/>
                <a:gd name="T24" fmla="*/ 93 w 153"/>
                <a:gd name="T25" fmla="*/ 349 h 349"/>
                <a:gd name="T26" fmla="*/ 119 w 153"/>
                <a:gd name="T27" fmla="*/ 349 h 349"/>
                <a:gd name="T28" fmla="*/ 152 w 153"/>
                <a:gd name="T29" fmla="*/ 348 h 349"/>
                <a:gd name="T30" fmla="*/ 152 w 153"/>
                <a:gd name="T31" fmla="*/ 295 h 349"/>
                <a:gd name="T32" fmla="*/ 148 w 153"/>
                <a:gd name="T33" fmla="*/ 295 h 349"/>
                <a:gd name="T34" fmla="*/ 138 w 153"/>
                <a:gd name="T35" fmla="*/ 295 h 349"/>
                <a:gd name="T36" fmla="*/ 124 w 153"/>
                <a:gd name="T37" fmla="*/ 295 h 349"/>
                <a:gd name="T38" fmla="*/ 115 w 153"/>
                <a:gd name="T39" fmla="*/ 294 h 349"/>
                <a:gd name="T40" fmla="*/ 109 w 153"/>
                <a:gd name="T41" fmla="*/ 288 h 349"/>
                <a:gd name="T42" fmla="*/ 108 w 153"/>
                <a:gd name="T43" fmla="*/ 281 h 349"/>
                <a:gd name="T44" fmla="*/ 108 w 153"/>
                <a:gd name="T45" fmla="*/ 126 h 349"/>
                <a:gd name="T46" fmla="*/ 152 w 153"/>
                <a:gd name="T47" fmla="*/ 126 h 349"/>
                <a:gd name="T48" fmla="*/ 152 w 153"/>
                <a:gd name="T49" fmla="*/ 76 h 349"/>
                <a:gd name="T50" fmla="*/ 108 w 153"/>
                <a:gd name="T51" fmla="*/ 76 h 34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3" h="349">
                  <a:moveTo>
                    <a:pt x="108" y="76"/>
                  </a:moveTo>
                  <a:lnTo>
                    <a:pt x="108" y="0"/>
                  </a:lnTo>
                  <a:lnTo>
                    <a:pt x="38" y="0"/>
                  </a:lnTo>
                  <a:lnTo>
                    <a:pt x="38" y="76"/>
                  </a:lnTo>
                  <a:lnTo>
                    <a:pt x="0" y="76"/>
                  </a:lnTo>
                  <a:lnTo>
                    <a:pt x="0" y="126"/>
                  </a:lnTo>
                  <a:lnTo>
                    <a:pt x="38" y="126"/>
                  </a:lnTo>
                  <a:lnTo>
                    <a:pt x="38" y="311"/>
                  </a:lnTo>
                  <a:lnTo>
                    <a:pt x="42" y="324"/>
                  </a:lnTo>
                  <a:lnTo>
                    <a:pt x="50" y="332"/>
                  </a:lnTo>
                  <a:lnTo>
                    <a:pt x="56" y="338"/>
                  </a:lnTo>
                  <a:lnTo>
                    <a:pt x="72" y="345"/>
                  </a:lnTo>
                  <a:lnTo>
                    <a:pt x="93" y="349"/>
                  </a:lnTo>
                  <a:lnTo>
                    <a:pt x="119" y="349"/>
                  </a:lnTo>
                  <a:lnTo>
                    <a:pt x="152" y="348"/>
                  </a:lnTo>
                  <a:lnTo>
                    <a:pt x="152" y="295"/>
                  </a:lnTo>
                  <a:lnTo>
                    <a:pt x="148" y="295"/>
                  </a:lnTo>
                  <a:lnTo>
                    <a:pt x="138" y="295"/>
                  </a:lnTo>
                  <a:lnTo>
                    <a:pt x="124" y="295"/>
                  </a:lnTo>
                  <a:lnTo>
                    <a:pt x="115" y="294"/>
                  </a:lnTo>
                  <a:lnTo>
                    <a:pt x="109" y="288"/>
                  </a:lnTo>
                  <a:lnTo>
                    <a:pt x="108" y="281"/>
                  </a:lnTo>
                  <a:lnTo>
                    <a:pt x="108" y="126"/>
                  </a:lnTo>
                  <a:lnTo>
                    <a:pt x="152" y="126"/>
                  </a:lnTo>
                  <a:lnTo>
                    <a:pt x="152" y="76"/>
                  </a:lnTo>
                  <a:lnTo>
                    <a:pt x="108" y="76"/>
                  </a:lnTo>
                  <a:close/>
                </a:path>
              </a:pathLst>
            </a:custGeom>
            <a:solidFill>
              <a:srgbClr val="96989A"/>
            </a:solidFill>
            <a:ln w="9525">
              <a:noFill/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sp>
          <p:nvSpPr>
            <p:cNvPr id="20" name="Freeform 28"/>
            <p:cNvSpPr>
              <a:spLocks/>
            </p:cNvSpPr>
            <p:nvPr/>
          </p:nvSpPr>
          <p:spPr bwMode="auto">
            <a:xfrm>
              <a:off x="4778" y="1359"/>
              <a:ext cx="157" cy="373"/>
            </a:xfrm>
            <a:custGeom>
              <a:avLst/>
              <a:gdLst>
                <a:gd name="T0" fmla="*/ 39 w 157"/>
                <a:gd name="T1" fmla="*/ 152 h 373"/>
                <a:gd name="T2" fmla="*/ 39 w 157"/>
                <a:gd name="T3" fmla="*/ 372 h 373"/>
                <a:gd name="T4" fmla="*/ 110 w 157"/>
                <a:gd name="T5" fmla="*/ 372 h 373"/>
                <a:gd name="T6" fmla="*/ 110 w 157"/>
                <a:gd name="T7" fmla="*/ 152 h 373"/>
                <a:gd name="T8" fmla="*/ 157 w 157"/>
                <a:gd name="T9" fmla="*/ 152 h 373"/>
                <a:gd name="T10" fmla="*/ 157 w 157"/>
                <a:gd name="T11" fmla="*/ 102 h 373"/>
                <a:gd name="T12" fmla="*/ 110 w 157"/>
                <a:gd name="T13" fmla="*/ 102 h 373"/>
                <a:gd name="T14" fmla="*/ 110 w 157"/>
                <a:gd name="T15" fmla="*/ 73 h 373"/>
                <a:gd name="T16" fmla="*/ 112 w 157"/>
                <a:gd name="T17" fmla="*/ 69 h 373"/>
                <a:gd name="T18" fmla="*/ 116 w 157"/>
                <a:gd name="T19" fmla="*/ 64 h 373"/>
                <a:gd name="T20" fmla="*/ 119 w 157"/>
                <a:gd name="T21" fmla="*/ 60 h 373"/>
                <a:gd name="T22" fmla="*/ 126 w 157"/>
                <a:gd name="T23" fmla="*/ 58 h 373"/>
                <a:gd name="T24" fmla="*/ 135 w 157"/>
                <a:gd name="T25" fmla="*/ 58 h 373"/>
                <a:gd name="T26" fmla="*/ 145 w 157"/>
                <a:gd name="T27" fmla="*/ 58 h 373"/>
                <a:gd name="T28" fmla="*/ 151 w 157"/>
                <a:gd name="T29" fmla="*/ 59 h 373"/>
                <a:gd name="T30" fmla="*/ 155 w 157"/>
                <a:gd name="T31" fmla="*/ 59 h 373"/>
                <a:gd name="T32" fmla="*/ 155 w 157"/>
                <a:gd name="T33" fmla="*/ 1 h 373"/>
                <a:gd name="T34" fmla="*/ 149 w 157"/>
                <a:gd name="T35" fmla="*/ 0 h 373"/>
                <a:gd name="T36" fmla="*/ 144 w 157"/>
                <a:gd name="T37" fmla="*/ 0 h 373"/>
                <a:gd name="T38" fmla="*/ 140 w 157"/>
                <a:gd name="T39" fmla="*/ 0 h 373"/>
                <a:gd name="T40" fmla="*/ 137 w 157"/>
                <a:gd name="T41" fmla="*/ 0 h 373"/>
                <a:gd name="T42" fmla="*/ 128 w 157"/>
                <a:gd name="T43" fmla="*/ 0 h 373"/>
                <a:gd name="T44" fmla="*/ 102 w 157"/>
                <a:gd name="T45" fmla="*/ 1 h 373"/>
                <a:gd name="T46" fmla="*/ 80 w 157"/>
                <a:gd name="T47" fmla="*/ 5 h 373"/>
                <a:gd name="T48" fmla="*/ 64 w 157"/>
                <a:gd name="T49" fmla="*/ 13 h 373"/>
                <a:gd name="T50" fmla="*/ 53 w 157"/>
                <a:gd name="T51" fmla="*/ 24 h 373"/>
                <a:gd name="T52" fmla="*/ 52 w 157"/>
                <a:gd name="T53" fmla="*/ 25 h 373"/>
                <a:gd name="T54" fmla="*/ 45 w 157"/>
                <a:gd name="T55" fmla="*/ 39 h 373"/>
                <a:gd name="T56" fmla="*/ 40 w 157"/>
                <a:gd name="T57" fmla="*/ 59 h 373"/>
                <a:gd name="T58" fmla="*/ 39 w 157"/>
                <a:gd name="T59" fmla="*/ 84 h 373"/>
                <a:gd name="T60" fmla="*/ 39 w 157"/>
                <a:gd name="T61" fmla="*/ 102 h 373"/>
                <a:gd name="T62" fmla="*/ 0 w 157"/>
                <a:gd name="T63" fmla="*/ 102 h 373"/>
                <a:gd name="T64" fmla="*/ 0 w 157"/>
                <a:gd name="T65" fmla="*/ 152 h 373"/>
                <a:gd name="T66" fmla="*/ 39 w 157"/>
                <a:gd name="T67" fmla="*/ 152 h 37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57" h="373">
                  <a:moveTo>
                    <a:pt x="39" y="152"/>
                  </a:moveTo>
                  <a:lnTo>
                    <a:pt x="39" y="372"/>
                  </a:lnTo>
                  <a:lnTo>
                    <a:pt x="110" y="372"/>
                  </a:lnTo>
                  <a:lnTo>
                    <a:pt x="110" y="152"/>
                  </a:lnTo>
                  <a:lnTo>
                    <a:pt x="157" y="152"/>
                  </a:lnTo>
                  <a:lnTo>
                    <a:pt x="157" y="102"/>
                  </a:lnTo>
                  <a:lnTo>
                    <a:pt x="110" y="102"/>
                  </a:lnTo>
                  <a:lnTo>
                    <a:pt x="110" y="73"/>
                  </a:lnTo>
                  <a:lnTo>
                    <a:pt x="112" y="69"/>
                  </a:lnTo>
                  <a:lnTo>
                    <a:pt x="116" y="64"/>
                  </a:lnTo>
                  <a:lnTo>
                    <a:pt x="119" y="60"/>
                  </a:lnTo>
                  <a:lnTo>
                    <a:pt x="126" y="58"/>
                  </a:lnTo>
                  <a:lnTo>
                    <a:pt x="135" y="58"/>
                  </a:lnTo>
                  <a:lnTo>
                    <a:pt x="145" y="58"/>
                  </a:lnTo>
                  <a:lnTo>
                    <a:pt x="151" y="59"/>
                  </a:lnTo>
                  <a:lnTo>
                    <a:pt x="155" y="59"/>
                  </a:lnTo>
                  <a:lnTo>
                    <a:pt x="155" y="1"/>
                  </a:lnTo>
                  <a:lnTo>
                    <a:pt x="149" y="0"/>
                  </a:lnTo>
                  <a:lnTo>
                    <a:pt x="144" y="0"/>
                  </a:lnTo>
                  <a:lnTo>
                    <a:pt x="140" y="0"/>
                  </a:lnTo>
                  <a:lnTo>
                    <a:pt x="137" y="0"/>
                  </a:lnTo>
                  <a:lnTo>
                    <a:pt x="128" y="0"/>
                  </a:lnTo>
                  <a:lnTo>
                    <a:pt x="102" y="1"/>
                  </a:lnTo>
                  <a:lnTo>
                    <a:pt x="80" y="5"/>
                  </a:lnTo>
                  <a:lnTo>
                    <a:pt x="64" y="13"/>
                  </a:lnTo>
                  <a:lnTo>
                    <a:pt x="53" y="24"/>
                  </a:lnTo>
                  <a:lnTo>
                    <a:pt x="52" y="25"/>
                  </a:lnTo>
                  <a:lnTo>
                    <a:pt x="45" y="39"/>
                  </a:lnTo>
                  <a:lnTo>
                    <a:pt x="40" y="59"/>
                  </a:lnTo>
                  <a:lnTo>
                    <a:pt x="39" y="84"/>
                  </a:lnTo>
                  <a:lnTo>
                    <a:pt x="39" y="102"/>
                  </a:lnTo>
                  <a:lnTo>
                    <a:pt x="0" y="102"/>
                  </a:lnTo>
                  <a:lnTo>
                    <a:pt x="0" y="152"/>
                  </a:lnTo>
                  <a:lnTo>
                    <a:pt x="39" y="152"/>
                  </a:lnTo>
                  <a:close/>
                </a:path>
              </a:pathLst>
            </a:custGeom>
            <a:solidFill>
              <a:srgbClr val="96989A"/>
            </a:solidFill>
            <a:ln w="9525">
              <a:noFill/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sp>
          <p:nvSpPr>
            <p:cNvPr id="21" name="Freeform 29"/>
            <p:cNvSpPr>
              <a:spLocks/>
            </p:cNvSpPr>
            <p:nvPr/>
          </p:nvSpPr>
          <p:spPr bwMode="auto">
            <a:xfrm>
              <a:off x="5013" y="1459"/>
              <a:ext cx="0" cy="273"/>
            </a:xfrm>
            <a:custGeom>
              <a:avLst/>
              <a:gdLst>
                <a:gd name="T0" fmla="*/ 0 h 273"/>
                <a:gd name="T1" fmla="*/ 272 h 273"/>
                <a:gd name="T2" fmla="*/ 0 60000 65536"/>
                <a:gd name="T3" fmla="*/ 0 60000 65536"/>
              </a:gdLst>
              <a:ahLst/>
              <a:cxnLst>
                <a:cxn ang="T2">
                  <a:pos x="0" y="T0"/>
                </a:cxn>
                <a:cxn ang="T3">
                  <a:pos x="0" y="T1"/>
                </a:cxn>
              </a:cxnLst>
              <a:rect l="0" t="0" r="r" b="b"/>
              <a:pathLst>
                <a:path h="273">
                  <a:moveTo>
                    <a:pt x="0" y="0"/>
                  </a:moveTo>
                  <a:lnTo>
                    <a:pt x="0" y="272"/>
                  </a:lnTo>
                </a:path>
              </a:pathLst>
            </a:custGeom>
            <a:noFill/>
            <a:ln w="47156">
              <a:solidFill>
                <a:srgbClr val="96989A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sp>
          <p:nvSpPr>
            <p:cNvPr id="22" name="Freeform 30"/>
            <p:cNvSpPr>
              <a:spLocks/>
            </p:cNvSpPr>
            <p:nvPr/>
          </p:nvSpPr>
          <p:spPr bwMode="auto">
            <a:xfrm>
              <a:off x="5119" y="1453"/>
              <a:ext cx="246" cy="279"/>
            </a:xfrm>
            <a:custGeom>
              <a:avLst/>
              <a:gdLst>
                <a:gd name="T0" fmla="*/ 69 w 246"/>
                <a:gd name="T1" fmla="*/ 46 h 279"/>
                <a:gd name="T2" fmla="*/ 69 w 246"/>
                <a:gd name="T3" fmla="*/ 7 h 279"/>
                <a:gd name="T4" fmla="*/ 0 w 246"/>
                <a:gd name="T5" fmla="*/ 7 h 279"/>
                <a:gd name="T6" fmla="*/ 0 w 246"/>
                <a:gd name="T7" fmla="*/ 279 h 279"/>
                <a:gd name="T8" fmla="*/ 71 w 246"/>
                <a:gd name="T9" fmla="*/ 279 h 279"/>
                <a:gd name="T10" fmla="*/ 71 w 246"/>
                <a:gd name="T11" fmla="*/ 129 h 279"/>
                <a:gd name="T12" fmla="*/ 73 w 246"/>
                <a:gd name="T13" fmla="*/ 107 h 279"/>
                <a:gd name="T14" fmla="*/ 78 w 246"/>
                <a:gd name="T15" fmla="*/ 90 h 279"/>
                <a:gd name="T16" fmla="*/ 88 w 246"/>
                <a:gd name="T17" fmla="*/ 73 h 279"/>
                <a:gd name="T18" fmla="*/ 105 w 246"/>
                <a:gd name="T19" fmla="*/ 62 h 279"/>
                <a:gd name="T20" fmla="*/ 127 w 246"/>
                <a:gd name="T21" fmla="*/ 59 h 279"/>
                <a:gd name="T22" fmla="*/ 133 w 246"/>
                <a:gd name="T23" fmla="*/ 59 h 279"/>
                <a:gd name="T24" fmla="*/ 154 w 246"/>
                <a:gd name="T25" fmla="*/ 65 h 279"/>
                <a:gd name="T26" fmla="*/ 167 w 246"/>
                <a:gd name="T27" fmla="*/ 80 h 279"/>
                <a:gd name="T28" fmla="*/ 171 w 246"/>
                <a:gd name="T29" fmla="*/ 87 h 279"/>
                <a:gd name="T30" fmla="*/ 173 w 246"/>
                <a:gd name="T31" fmla="*/ 98 h 279"/>
                <a:gd name="T32" fmla="*/ 173 w 246"/>
                <a:gd name="T33" fmla="*/ 279 h 279"/>
                <a:gd name="T34" fmla="*/ 246 w 246"/>
                <a:gd name="T35" fmla="*/ 279 h 279"/>
                <a:gd name="T36" fmla="*/ 246 w 246"/>
                <a:gd name="T37" fmla="*/ 95 h 279"/>
                <a:gd name="T38" fmla="*/ 244 w 246"/>
                <a:gd name="T39" fmla="*/ 73 h 279"/>
                <a:gd name="T40" fmla="*/ 239 w 246"/>
                <a:gd name="T41" fmla="*/ 52 h 279"/>
                <a:gd name="T42" fmla="*/ 231 w 246"/>
                <a:gd name="T43" fmla="*/ 35 h 279"/>
                <a:gd name="T44" fmla="*/ 219 w 246"/>
                <a:gd name="T45" fmla="*/ 22 h 279"/>
                <a:gd name="T46" fmla="*/ 209 w 246"/>
                <a:gd name="T47" fmla="*/ 15 h 279"/>
                <a:gd name="T48" fmla="*/ 192 w 246"/>
                <a:gd name="T49" fmla="*/ 6 h 279"/>
                <a:gd name="T50" fmla="*/ 172 w 246"/>
                <a:gd name="T51" fmla="*/ 1 h 279"/>
                <a:gd name="T52" fmla="*/ 150 w 246"/>
                <a:gd name="T53" fmla="*/ 0 h 279"/>
                <a:gd name="T54" fmla="*/ 130 w 246"/>
                <a:gd name="T55" fmla="*/ 1 h 279"/>
                <a:gd name="T56" fmla="*/ 111 w 246"/>
                <a:gd name="T57" fmla="*/ 7 h 279"/>
                <a:gd name="T58" fmla="*/ 94 w 246"/>
                <a:gd name="T59" fmla="*/ 16 h 279"/>
                <a:gd name="T60" fmla="*/ 86 w 246"/>
                <a:gd name="T61" fmla="*/ 22 h 279"/>
                <a:gd name="T62" fmla="*/ 78 w 246"/>
                <a:gd name="T63" fmla="*/ 32 h 279"/>
                <a:gd name="T64" fmla="*/ 69 w 246"/>
                <a:gd name="T65" fmla="*/ 46 h 27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46" h="279">
                  <a:moveTo>
                    <a:pt x="69" y="46"/>
                  </a:moveTo>
                  <a:lnTo>
                    <a:pt x="69" y="7"/>
                  </a:lnTo>
                  <a:lnTo>
                    <a:pt x="0" y="7"/>
                  </a:lnTo>
                  <a:lnTo>
                    <a:pt x="0" y="279"/>
                  </a:lnTo>
                  <a:lnTo>
                    <a:pt x="71" y="279"/>
                  </a:lnTo>
                  <a:lnTo>
                    <a:pt x="71" y="129"/>
                  </a:lnTo>
                  <a:lnTo>
                    <a:pt x="73" y="107"/>
                  </a:lnTo>
                  <a:lnTo>
                    <a:pt x="78" y="90"/>
                  </a:lnTo>
                  <a:lnTo>
                    <a:pt x="88" y="73"/>
                  </a:lnTo>
                  <a:lnTo>
                    <a:pt x="105" y="62"/>
                  </a:lnTo>
                  <a:lnTo>
                    <a:pt x="127" y="59"/>
                  </a:lnTo>
                  <a:lnTo>
                    <a:pt x="133" y="59"/>
                  </a:lnTo>
                  <a:lnTo>
                    <a:pt x="154" y="65"/>
                  </a:lnTo>
                  <a:lnTo>
                    <a:pt x="167" y="80"/>
                  </a:lnTo>
                  <a:lnTo>
                    <a:pt x="171" y="87"/>
                  </a:lnTo>
                  <a:lnTo>
                    <a:pt x="173" y="98"/>
                  </a:lnTo>
                  <a:lnTo>
                    <a:pt x="173" y="279"/>
                  </a:lnTo>
                  <a:lnTo>
                    <a:pt x="246" y="279"/>
                  </a:lnTo>
                  <a:lnTo>
                    <a:pt x="246" y="95"/>
                  </a:lnTo>
                  <a:lnTo>
                    <a:pt x="244" y="73"/>
                  </a:lnTo>
                  <a:lnTo>
                    <a:pt x="239" y="52"/>
                  </a:lnTo>
                  <a:lnTo>
                    <a:pt x="231" y="35"/>
                  </a:lnTo>
                  <a:lnTo>
                    <a:pt x="219" y="22"/>
                  </a:lnTo>
                  <a:lnTo>
                    <a:pt x="209" y="15"/>
                  </a:lnTo>
                  <a:lnTo>
                    <a:pt x="192" y="6"/>
                  </a:lnTo>
                  <a:lnTo>
                    <a:pt x="172" y="1"/>
                  </a:lnTo>
                  <a:lnTo>
                    <a:pt x="150" y="0"/>
                  </a:lnTo>
                  <a:lnTo>
                    <a:pt x="130" y="1"/>
                  </a:lnTo>
                  <a:lnTo>
                    <a:pt x="111" y="7"/>
                  </a:lnTo>
                  <a:lnTo>
                    <a:pt x="94" y="16"/>
                  </a:lnTo>
                  <a:lnTo>
                    <a:pt x="86" y="22"/>
                  </a:lnTo>
                  <a:lnTo>
                    <a:pt x="78" y="32"/>
                  </a:lnTo>
                  <a:lnTo>
                    <a:pt x="69" y="46"/>
                  </a:lnTo>
                  <a:close/>
                </a:path>
              </a:pathLst>
            </a:custGeom>
            <a:solidFill>
              <a:srgbClr val="96989A"/>
            </a:solidFill>
            <a:ln w="9525">
              <a:noFill/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grpSp>
          <p:nvGrpSpPr>
            <p:cNvPr id="23" name="Group 31"/>
            <p:cNvGrpSpPr>
              <a:grpSpLocks/>
            </p:cNvGrpSpPr>
            <p:nvPr/>
          </p:nvGrpSpPr>
          <p:grpSpPr bwMode="auto">
            <a:xfrm>
              <a:off x="5413" y="1453"/>
              <a:ext cx="100" cy="287"/>
              <a:chOff x="5413" y="1453"/>
              <a:chExt cx="100" cy="287"/>
            </a:xfrm>
          </p:grpSpPr>
          <p:sp>
            <p:nvSpPr>
              <p:cNvPr id="107" name="Freeform 32"/>
              <p:cNvSpPr>
                <a:spLocks/>
              </p:cNvSpPr>
              <p:nvPr/>
            </p:nvSpPr>
            <p:spPr bwMode="auto">
              <a:xfrm>
                <a:off x="5413" y="1453"/>
                <a:ext cx="100" cy="287"/>
              </a:xfrm>
              <a:custGeom>
                <a:avLst/>
                <a:gdLst>
                  <a:gd name="T0" fmla="*/ 88 w 100"/>
                  <a:gd name="T1" fmla="*/ 233 h 287"/>
                  <a:gd name="T2" fmla="*/ 81 w 100"/>
                  <a:gd name="T3" fmla="*/ 227 h 287"/>
                  <a:gd name="T4" fmla="*/ 85 w 100"/>
                  <a:gd name="T5" fmla="*/ 287 h 287"/>
                  <a:gd name="T6" fmla="*/ 100 w 100"/>
                  <a:gd name="T7" fmla="*/ 286 h 287"/>
                  <a:gd name="T8" fmla="*/ 88 w 100"/>
                  <a:gd name="T9" fmla="*/ 233 h 2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0" h="287">
                    <a:moveTo>
                      <a:pt x="88" y="233"/>
                    </a:moveTo>
                    <a:lnTo>
                      <a:pt x="81" y="227"/>
                    </a:lnTo>
                    <a:lnTo>
                      <a:pt x="85" y="287"/>
                    </a:lnTo>
                    <a:lnTo>
                      <a:pt x="100" y="286"/>
                    </a:lnTo>
                    <a:lnTo>
                      <a:pt x="88" y="233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108" name="Freeform 33"/>
              <p:cNvSpPr>
                <a:spLocks/>
              </p:cNvSpPr>
              <p:nvPr/>
            </p:nvSpPr>
            <p:spPr bwMode="auto">
              <a:xfrm>
                <a:off x="5413" y="1453"/>
                <a:ext cx="100" cy="287"/>
              </a:xfrm>
              <a:custGeom>
                <a:avLst/>
                <a:gdLst>
                  <a:gd name="T0" fmla="*/ 76 w 100"/>
                  <a:gd name="T1" fmla="*/ 177 h 287"/>
                  <a:gd name="T2" fmla="*/ 94 w 100"/>
                  <a:gd name="T3" fmla="*/ 167 h 287"/>
                  <a:gd name="T4" fmla="*/ 120 w 100"/>
                  <a:gd name="T5" fmla="*/ 161 h 287"/>
                  <a:gd name="T6" fmla="*/ 145 w 100"/>
                  <a:gd name="T7" fmla="*/ 156 h 287"/>
                  <a:gd name="T8" fmla="*/ 156 w 100"/>
                  <a:gd name="T9" fmla="*/ 153 h 287"/>
                  <a:gd name="T10" fmla="*/ 165 w 100"/>
                  <a:gd name="T11" fmla="*/ 149 h 287"/>
                  <a:gd name="T12" fmla="*/ 170 w 100"/>
                  <a:gd name="T13" fmla="*/ 173 h 287"/>
                  <a:gd name="T14" fmla="*/ 161 w 100"/>
                  <a:gd name="T15" fmla="*/ 209 h 287"/>
                  <a:gd name="T16" fmla="*/ 145 w 100"/>
                  <a:gd name="T17" fmla="*/ 225 h 287"/>
                  <a:gd name="T18" fmla="*/ 106 w 100"/>
                  <a:gd name="T19" fmla="*/ 235 h 287"/>
                  <a:gd name="T20" fmla="*/ 88 w 100"/>
                  <a:gd name="T21" fmla="*/ 233 h 287"/>
                  <a:gd name="T22" fmla="*/ 120 w 100"/>
                  <a:gd name="T23" fmla="*/ 282 h 287"/>
                  <a:gd name="T24" fmla="*/ 141 w 100"/>
                  <a:gd name="T25" fmla="*/ 272 h 287"/>
                  <a:gd name="T26" fmla="*/ 172 w 100"/>
                  <a:gd name="T27" fmla="*/ 247 h 287"/>
                  <a:gd name="T28" fmla="*/ 173 w 100"/>
                  <a:gd name="T29" fmla="*/ 258 h 287"/>
                  <a:gd name="T30" fmla="*/ 175 w 100"/>
                  <a:gd name="T31" fmla="*/ 268 h 287"/>
                  <a:gd name="T32" fmla="*/ 178 w 100"/>
                  <a:gd name="T33" fmla="*/ 279 h 287"/>
                  <a:gd name="T34" fmla="*/ 256 w 100"/>
                  <a:gd name="T35" fmla="*/ 268 h 287"/>
                  <a:gd name="T36" fmla="*/ 248 w 100"/>
                  <a:gd name="T37" fmla="*/ 263 h 287"/>
                  <a:gd name="T38" fmla="*/ 242 w 100"/>
                  <a:gd name="T39" fmla="*/ 250 h 287"/>
                  <a:gd name="T40" fmla="*/ 241 w 100"/>
                  <a:gd name="T41" fmla="*/ 229 h 287"/>
                  <a:gd name="T42" fmla="*/ 239 w 100"/>
                  <a:gd name="T43" fmla="*/ 65 h 287"/>
                  <a:gd name="T44" fmla="*/ 222 w 100"/>
                  <a:gd name="T45" fmla="*/ 29 h 287"/>
                  <a:gd name="T46" fmla="*/ 204 w 100"/>
                  <a:gd name="T47" fmla="*/ 16 h 287"/>
                  <a:gd name="T48" fmla="*/ 167 w 100"/>
                  <a:gd name="T49" fmla="*/ 4 h 287"/>
                  <a:gd name="T50" fmla="*/ 126 w 100"/>
                  <a:gd name="T51" fmla="*/ 0 h 287"/>
                  <a:gd name="T52" fmla="*/ 96 w 100"/>
                  <a:gd name="T53" fmla="*/ 1 h 287"/>
                  <a:gd name="T54" fmla="*/ 56 w 100"/>
                  <a:gd name="T55" fmla="*/ 13 h 287"/>
                  <a:gd name="T56" fmla="*/ 28 w 100"/>
                  <a:gd name="T57" fmla="*/ 36 h 287"/>
                  <a:gd name="T58" fmla="*/ 18 w 100"/>
                  <a:gd name="T59" fmla="*/ 54 h 287"/>
                  <a:gd name="T60" fmla="*/ 8 w 100"/>
                  <a:gd name="T61" fmla="*/ 94 h 287"/>
                  <a:gd name="T62" fmla="*/ 79 w 100"/>
                  <a:gd name="T63" fmla="*/ 84 h 287"/>
                  <a:gd name="T64" fmla="*/ 87 w 100"/>
                  <a:gd name="T65" fmla="*/ 69 h 287"/>
                  <a:gd name="T66" fmla="*/ 106 w 100"/>
                  <a:gd name="T67" fmla="*/ 57 h 287"/>
                  <a:gd name="T68" fmla="*/ 150 w 100"/>
                  <a:gd name="T69" fmla="*/ 59 h 287"/>
                  <a:gd name="T70" fmla="*/ 166 w 100"/>
                  <a:gd name="T71" fmla="*/ 67 h 287"/>
                  <a:gd name="T72" fmla="*/ 170 w 100"/>
                  <a:gd name="T73" fmla="*/ 95 h 287"/>
                  <a:gd name="T74" fmla="*/ 154 w 100"/>
                  <a:gd name="T75" fmla="*/ 107 h 287"/>
                  <a:gd name="T76" fmla="*/ 139 w 100"/>
                  <a:gd name="T77" fmla="*/ 111 h 287"/>
                  <a:gd name="T78" fmla="*/ 102 w 100"/>
                  <a:gd name="T79" fmla="*/ 116 h 287"/>
                  <a:gd name="T80" fmla="*/ 72 w 100"/>
                  <a:gd name="T81" fmla="*/ 121 h 287"/>
                  <a:gd name="T82" fmla="*/ 39 w 100"/>
                  <a:gd name="T83" fmla="*/ 133 h 287"/>
                  <a:gd name="T84" fmla="*/ 20 w 100"/>
                  <a:gd name="T85" fmla="*/ 148 h 287"/>
                  <a:gd name="T86" fmla="*/ 2 w 100"/>
                  <a:gd name="T87" fmla="*/ 183 h 287"/>
                  <a:gd name="T88" fmla="*/ 0 w 100"/>
                  <a:gd name="T89" fmla="*/ 212 h 287"/>
                  <a:gd name="T90" fmla="*/ 11 w 100"/>
                  <a:gd name="T91" fmla="*/ 251 h 287"/>
                  <a:gd name="T92" fmla="*/ 28 w 100"/>
                  <a:gd name="T93" fmla="*/ 269 h 287"/>
                  <a:gd name="T94" fmla="*/ 64 w 100"/>
                  <a:gd name="T95" fmla="*/ 285 h 287"/>
                  <a:gd name="T96" fmla="*/ 81 w 100"/>
                  <a:gd name="T97" fmla="*/ 227 h 287"/>
                  <a:gd name="T98" fmla="*/ 71 w 100"/>
                  <a:gd name="T99" fmla="*/ 213 h 287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100" h="287">
                    <a:moveTo>
                      <a:pt x="71" y="187"/>
                    </a:moveTo>
                    <a:lnTo>
                      <a:pt x="76" y="177"/>
                    </a:lnTo>
                    <a:lnTo>
                      <a:pt x="88" y="171"/>
                    </a:lnTo>
                    <a:lnTo>
                      <a:pt x="94" y="167"/>
                    </a:lnTo>
                    <a:lnTo>
                      <a:pt x="105" y="164"/>
                    </a:lnTo>
                    <a:lnTo>
                      <a:pt x="120" y="161"/>
                    </a:lnTo>
                    <a:lnTo>
                      <a:pt x="137" y="158"/>
                    </a:lnTo>
                    <a:lnTo>
                      <a:pt x="145" y="156"/>
                    </a:lnTo>
                    <a:lnTo>
                      <a:pt x="151" y="155"/>
                    </a:lnTo>
                    <a:lnTo>
                      <a:pt x="156" y="153"/>
                    </a:lnTo>
                    <a:lnTo>
                      <a:pt x="160" y="151"/>
                    </a:lnTo>
                    <a:lnTo>
                      <a:pt x="165" y="149"/>
                    </a:lnTo>
                    <a:lnTo>
                      <a:pt x="170" y="146"/>
                    </a:lnTo>
                    <a:lnTo>
                      <a:pt x="170" y="173"/>
                    </a:lnTo>
                    <a:lnTo>
                      <a:pt x="168" y="189"/>
                    </a:lnTo>
                    <a:lnTo>
                      <a:pt x="161" y="209"/>
                    </a:lnTo>
                    <a:lnTo>
                      <a:pt x="149" y="222"/>
                    </a:lnTo>
                    <a:lnTo>
                      <a:pt x="145" y="225"/>
                    </a:lnTo>
                    <a:lnTo>
                      <a:pt x="126" y="233"/>
                    </a:lnTo>
                    <a:lnTo>
                      <a:pt x="106" y="235"/>
                    </a:lnTo>
                    <a:lnTo>
                      <a:pt x="96" y="235"/>
                    </a:lnTo>
                    <a:lnTo>
                      <a:pt x="88" y="233"/>
                    </a:lnTo>
                    <a:lnTo>
                      <a:pt x="100" y="286"/>
                    </a:lnTo>
                    <a:lnTo>
                      <a:pt x="120" y="282"/>
                    </a:lnTo>
                    <a:lnTo>
                      <a:pt x="138" y="274"/>
                    </a:lnTo>
                    <a:lnTo>
                      <a:pt x="141" y="272"/>
                    </a:lnTo>
                    <a:lnTo>
                      <a:pt x="157" y="260"/>
                    </a:lnTo>
                    <a:lnTo>
                      <a:pt x="172" y="247"/>
                    </a:lnTo>
                    <a:lnTo>
                      <a:pt x="172" y="253"/>
                    </a:lnTo>
                    <a:lnTo>
                      <a:pt x="173" y="258"/>
                    </a:lnTo>
                    <a:lnTo>
                      <a:pt x="174" y="263"/>
                    </a:lnTo>
                    <a:lnTo>
                      <a:pt x="175" y="268"/>
                    </a:lnTo>
                    <a:lnTo>
                      <a:pt x="176" y="273"/>
                    </a:lnTo>
                    <a:lnTo>
                      <a:pt x="178" y="279"/>
                    </a:lnTo>
                    <a:lnTo>
                      <a:pt x="256" y="279"/>
                    </a:lnTo>
                    <a:lnTo>
                      <a:pt x="256" y="268"/>
                    </a:lnTo>
                    <a:lnTo>
                      <a:pt x="251" y="266"/>
                    </a:lnTo>
                    <a:lnTo>
                      <a:pt x="248" y="263"/>
                    </a:lnTo>
                    <a:lnTo>
                      <a:pt x="243" y="257"/>
                    </a:lnTo>
                    <a:lnTo>
                      <a:pt x="242" y="250"/>
                    </a:lnTo>
                    <a:lnTo>
                      <a:pt x="241" y="241"/>
                    </a:lnTo>
                    <a:lnTo>
                      <a:pt x="241" y="229"/>
                    </a:lnTo>
                    <a:lnTo>
                      <a:pt x="241" y="84"/>
                    </a:lnTo>
                    <a:lnTo>
                      <a:pt x="239" y="65"/>
                    </a:lnTo>
                    <a:lnTo>
                      <a:pt x="233" y="45"/>
                    </a:lnTo>
                    <a:lnTo>
                      <a:pt x="222" y="29"/>
                    </a:lnTo>
                    <a:lnTo>
                      <a:pt x="206" y="17"/>
                    </a:lnTo>
                    <a:lnTo>
                      <a:pt x="204" y="16"/>
                    </a:lnTo>
                    <a:lnTo>
                      <a:pt x="186" y="9"/>
                    </a:lnTo>
                    <a:lnTo>
                      <a:pt x="167" y="4"/>
                    </a:lnTo>
                    <a:lnTo>
                      <a:pt x="147" y="1"/>
                    </a:lnTo>
                    <a:lnTo>
                      <a:pt x="126" y="0"/>
                    </a:lnTo>
                    <a:lnTo>
                      <a:pt x="121" y="0"/>
                    </a:lnTo>
                    <a:lnTo>
                      <a:pt x="96" y="1"/>
                    </a:lnTo>
                    <a:lnTo>
                      <a:pt x="75" y="6"/>
                    </a:lnTo>
                    <a:lnTo>
                      <a:pt x="56" y="13"/>
                    </a:lnTo>
                    <a:lnTo>
                      <a:pt x="41" y="23"/>
                    </a:lnTo>
                    <a:lnTo>
                      <a:pt x="28" y="36"/>
                    </a:lnTo>
                    <a:lnTo>
                      <a:pt x="27" y="37"/>
                    </a:lnTo>
                    <a:lnTo>
                      <a:pt x="18" y="54"/>
                    </a:lnTo>
                    <a:lnTo>
                      <a:pt x="11" y="73"/>
                    </a:lnTo>
                    <a:lnTo>
                      <a:pt x="8" y="94"/>
                    </a:lnTo>
                    <a:lnTo>
                      <a:pt x="77" y="94"/>
                    </a:lnTo>
                    <a:lnTo>
                      <a:pt x="79" y="84"/>
                    </a:lnTo>
                    <a:lnTo>
                      <a:pt x="82" y="75"/>
                    </a:lnTo>
                    <a:lnTo>
                      <a:pt x="87" y="69"/>
                    </a:lnTo>
                    <a:lnTo>
                      <a:pt x="94" y="61"/>
                    </a:lnTo>
                    <a:lnTo>
                      <a:pt x="106" y="57"/>
                    </a:lnTo>
                    <a:lnTo>
                      <a:pt x="139" y="57"/>
                    </a:lnTo>
                    <a:lnTo>
                      <a:pt x="150" y="59"/>
                    </a:lnTo>
                    <a:lnTo>
                      <a:pt x="158" y="63"/>
                    </a:lnTo>
                    <a:lnTo>
                      <a:pt x="166" y="67"/>
                    </a:lnTo>
                    <a:lnTo>
                      <a:pt x="170" y="75"/>
                    </a:lnTo>
                    <a:lnTo>
                      <a:pt x="170" y="95"/>
                    </a:lnTo>
                    <a:lnTo>
                      <a:pt x="165" y="102"/>
                    </a:lnTo>
                    <a:lnTo>
                      <a:pt x="154" y="107"/>
                    </a:lnTo>
                    <a:lnTo>
                      <a:pt x="149" y="109"/>
                    </a:lnTo>
                    <a:lnTo>
                      <a:pt x="139" y="111"/>
                    </a:lnTo>
                    <a:lnTo>
                      <a:pt x="126" y="113"/>
                    </a:lnTo>
                    <a:lnTo>
                      <a:pt x="102" y="116"/>
                    </a:lnTo>
                    <a:lnTo>
                      <a:pt x="95" y="117"/>
                    </a:lnTo>
                    <a:lnTo>
                      <a:pt x="72" y="121"/>
                    </a:lnTo>
                    <a:lnTo>
                      <a:pt x="54" y="126"/>
                    </a:lnTo>
                    <a:lnTo>
                      <a:pt x="39" y="133"/>
                    </a:lnTo>
                    <a:lnTo>
                      <a:pt x="36" y="135"/>
                    </a:lnTo>
                    <a:lnTo>
                      <a:pt x="20" y="148"/>
                    </a:lnTo>
                    <a:lnTo>
                      <a:pt x="9" y="164"/>
                    </a:lnTo>
                    <a:lnTo>
                      <a:pt x="2" y="183"/>
                    </a:lnTo>
                    <a:lnTo>
                      <a:pt x="0" y="206"/>
                    </a:lnTo>
                    <a:lnTo>
                      <a:pt x="0" y="212"/>
                    </a:lnTo>
                    <a:lnTo>
                      <a:pt x="3" y="233"/>
                    </a:lnTo>
                    <a:lnTo>
                      <a:pt x="11" y="251"/>
                    </a:lnTo>
                    <a:lnTo>
                      <a:pt x="24" y="266"/>
                    </a:lnTo>
                    <a:lnTo>
                      <a:pt x="28" y="269"/>
                    </a:lnTo>
                    <a:lnTo>
                      <a:pt x="44" y="279"/>
                    </a:lnTo>
                    <a:lnTo>
                      <a:pt x="64" y="285"/>
                    </a:lnTo>
                    <a:lnTo>
                      <a:pt x="85" y="287"/>
                    </a:lnTo>
                    <a:lnTo>
                      <a:pt x="81" y="227"/>
                    </a:lnTo>
                    <a:lnTo>
                      <a:pt x="74" y="222"/>
                    </a:lnTo>
                    <a:lnTo>
                      <a:pt x="71" y="213"/>
                    </a:lnTo>
                    <a:lnTo>
                      <a:pt x="71" y="187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</p:grpSp>
        <p:sp>
          <p:nvSpPr>
            <p:cNvPr id="24" name="Freeform 34"/>
            <p:cNvSpPr>
              <a:spLocks/>
            </p:cNvSpPr>
            <p:nvPr/>
          </p:nvSpPr>
          <p:spPr bwMode="auto">
            <a:xfrm>
              <a:off x="5717" y="1453"/>
              <a:ext cx="246" cy="279"/>
            </a:xfrm>
            <a:custGeom>
              <a:avLst/>
              <a:gdLst>
                <a:gd name="T0" fmla="*/ 68 w 246"/>
                <a:gd name="T1" fmla="*/ 46 h 279"/>
                <a:gd name="T2" fmla="*/ 68 w 246"/>
                <a:gd name="T3" fmla="*/ 7 h 279"/>
                <a:gd name="T4" fmla="*/ 0 w 246"/>
                <a:gd name="T5" fmla="*/ 7 h 279"/>
                <a:gd name="T6" fmla="*/ 0 w 246"/>
                <a:gd name="T7" fmla="*/ 279 h 279"/>
                <a:gd name="T8" fmla="*/ 71 w 246"/>
                <a:gd name="T9" fmla="*/ 279 h 279"/>
                <a:gd name="T10" fmla="*/ 71 w 246"/>
                <a:gd name="T11" fmla="*/ 129 h 279"/>
                <a:gd name="T12" fmla="*/ 73 w 246"/>
                <a:gd name="T13" fmla="*/ 107 h 279"/>
                <a:gd name="T14" fmla="*/ 78 w 246"/>
                <a:gd name="T15" fmla="*/ 90 h 279"/>
                <a:gd name="T16" fmla="*/ 88 w 246"/>
                <a:gd name="T17" fmla="*/ 73 h 279"/>
                <a:gd name="T18" fmla="*/ 105 w 246"/>
                <a:gd name="T19" fmla="*/ 62 h 279"/>
                <a:gd name="T20" fmla="*/ 127 w 246"/>
                <a:gd name="T21" fmla="*/ 59 h 279"/>
                <a:gd name="T22" fmla="*/ 133 w 246"/>
                <a:gd name="T23" fmla="*/ 59 h 279"/>
                <a:gd name="T24" fmla="*/ 154 w 246"/>
                <a:gd name="T25" fmla="*/ 65 h 279"/>
                <a:gd name="T26" fmla="*/ 167 w 246"/>
                <a:gd name="T27" fmla="*/ 80 h 279"/>
                <a:gd name="T28" fmla="*/ 171 w 246"/>
                <a:gd name="T29" fmla="*/ 87 h 279"/>
                <a:gd name="T30" fmla="*/ 173 w 246"/>
                <a:gd name="T31" fmla="*/ 98 h 279"/>
                <a:gd name="T32" fmla="*/ 173 w 246"/>
                <a:gd name="T33" fmla="*/ 279 h 279"/>
                <a:gd name="T34" fmla="*/ 246 w 246"/>
                <a:gd name="T35" fmla="*/ 279 h 279"/>
                <a:gd name="T36" fmla="*/ 246 w 246"/>
                <a:gd name="T37" fmla="*/ 95 h 279"/>
                <a:gd name="T38" fmla="*/ 244 w 246"/>
                <a:gd name="T39" fmla="*/ 73 h 279"/>
                <a:gd name="T40" fmla="*/ 239 w 246"/>
                <a:gd name="T41" fmla="*/ 52 h 279"/>
                <a:gd name="T42" fmla="*/ 231 w 246"/>
                <a:gd name="T43" fmla="*/ 35 h 279"/>
                <a:gd name="T44" fmla="*/ 219 w 246"/>
                <a:gd name="T45" fmla="*/ 22 h 279"/>
                <a:gd name="T46" fmla="*/ 209 w 246"/>
                <a:gd name="T47" fmla="*/ 15 h 279"/>
                <a:gd name="T48" fmla="*/ 192 w 246"/>
                <a:gd name="T49" fmla="*/ 6 h 279"/>
                <a:gd name="T50" fmla="*/ 172 w 246"/>
                <a:gd name="T51" fmla="*/ 1 h 279"/>
                <a:gd name="T52" fmla="*/ 150 w 246"/>
                <a:gd name="T53" fmla="*/ 0 h 279"/>
                <a:gd name="T54" fmla="*/ 130 w 246"/>
                <a:gd name="T55" fmla="*/ 1 h 279"/>
                <a:gd name="T56" fmla="*/ 111 w 246"/>
                <a:gd name="T57" fmla="*/ 7 h 279"/>
                <a:gd name="T58" fmla="*/ 94 w 246"/>
                <a:gd name="T59" fmla="*/ 16 h 279"/>
                <a:gd name="T60" fmla="*/ 86 w 246"/>
                <a:gd name="T61" fmla="*/ 22 h 279"/>
                <a:gd name="T62" fmla="*/ 78 w 246"/>
                <a:gd name="T63" fmla="*/ 32 h 279"/>
                <a:gd name="T64" fmla="*/ 68 w 246"/>
                <a:gd name="T65" fmla="*/ 46 h 27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46" h="279">
                  <a:moveTo>
                    <a:pt x="68" y="46"/>
                  </a:moveTo>
                  <a:lnTo>
                    <a:pt x="68" y="7"/>
                  </a:lnTo>
                  <a:lnTo>
                    <a:pt x="0" y="7"/>
                  </a:lnTo>
                  <a:lnTo>
                    <a:pt x="0" y="279"/>
                  </a:lnTo>
                  <a:lnTo>
                    <a:pt x="71" y="279"/>
                  </a:lnTo>
                  <a:lnTo>
                    <a:pt x="71" y="129"/>
                  </a:lnTo>
                  <a:lnTo>
                    <a:pt x="73" y="107"/>
                  </a:lnTo>
                  <a:lnTo>
                    <a:pt x="78" y="90"/>
                  </a:lnTo>
                  <a:lnTo>
                    <a:pt x="88" y="73"/>
                  </a:lnTo>
                  <a:lnTo>
                    <a:pt x="105" y="62"/>
                  </a:lnTo>
                  <a:lnTo>
                    <a:pt x="127" y="59"/>
                  </a:lnTo>
                  <a:lnTo>
                    <a:pt x="133" y="59"/>
                  </a:lnTo>
                  <a:lnTo>
                    <a:pt x="154" y="65"/>
                  </a:lnTo>
                  <a:lnTo>
                    <a:pt x="167" y="80"/>
                  </a:lnTo>
                  <a:lnTo>
                    <a:pt x="171" y="87"/>
                  </a:lnTo>
                  <a:lnTo>
                    <a:pt x="173" y="98"/>
                  </a:lnTo>
                  <a:lnTo>
                    <a:pt x="173" y="279"/>
                  </a:lnTo>
                  <a:lnTo>
                    <a:pt x="246" y="279"/>
                  </a:lnTo>
                  <a:lnTo>
                    <a:pt x="246" y="95"/>
                  </a:lnTo>
                  <a:lnTo>
                    <a:pt x="244" y="73"/>
                  </a:lnTo>
                  <a:lnTo>
                    <a:pt x="239" y="52"/>
                  </a:lnTo>
                  <a:lnTo>
                    <a:pt x="231" y="35"/>
                  </a:lnTo>
                  <a:lnTo>
                    <a:pt x="219" y="22"/>
                  </a:lnTo>
                  <a:lnTo>
                    <a:pt x="209" y="15"/>
                  </a:lnTo>
                  <a:lnTo>
                    <a:pt x="192" y="6"/>
                  </a:lnTo>
                  <a:lnTo>
                    <a:pt x="172" y="1"/>
                  </a:lnTo>
                  <a:lnTo>
                    <a:pt x="150" y="0"/>
                  </a:lnTo>
                  <a:lnTo>
                    <a:pt x="130" y="1"/>
                  </a:lnTo>
                  <a:lnTo>
                    <a:pt x="111" y="7"/>
                  </a:lnTo>
                  <a:lnTo>
                    <a:pt x="94" y="16"/>
                  </a:lnTo>
                  <a:lnTo>
                    <a:pt x="86" y="22"/>
                  </a:lnTo>
                  <a:lnTo>
                    <a:pt x="78" y="32"/>
                  </a:lnTo>
                  <a:lnTo>
                    <a:pt x="68" y="46"/>
                  </a:lnTo>
                  <a:close/>
                </a:path>
              </a:pathLst>
            </a:custGeom>
            <a:solidFill>
              <a:srgbClr val="96989A"/>
            </a:solidFill>
            <a:ln w="9525">
              <a:noFill/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grpSp>
          <p:nvGrpSpPr>
            <p:cNvPr id="25" name="Group 35"/>
            <p:cNvGrpSpPr>
              <a:grpSpLocks/>
            </p:cNvGrpSpPr>
            <p:nvPr/>
          </p:nvGrpSpPr>
          <p:grpSpPr bwMode="auto">
            <a:xfrm>
              <a:off x="6014" y="1353"/>
              <a:ext cx="251" cy="388"/>
              <a:chOff x="6014" y="1353"/>
              <a:chExt cx="251" cy="388"/>
            </a:xfrm>
          </p:grpSpPr>
          <p:sp>
            <p:nvSpPr>
              <p:cNvPr id="105" name="Freeform 36"/>
              <p:cNvSpPr>
                <a:spLocks/>
              </p:cNvSpPr>
              <p:nvPr/>
            </p:nvSpPr>
            <p:spPr bwMode="auto">
              <a:xfrm>
                <a:off x="6014" y="1353"/>
                <a:ext cx="251" cy="388"/>
              </a:xfrm>
              <a:custGeom>
                <a:avLst/>
                <a:gdLst>
                  <a:gd name="T0" fmla="*/ 128 w 251"/>
                  <a:gd name="T1" fmla="*/ 100 h 388"/>
                  <a:gd name="T2" fmla="*/ 103 w 251"/>
                  <a:gd name="T3" fmla="*/ 101 h 388"/>
                  <a:gd name="T4" fmla="*/ 65 w 251"/>
                  <a:gd name="T5" fmla="*/ 114 h 388"/>
                  <a:gd name="T6" fmla="*/ 34 w 251"/>
                  <a:gd name="T7" fmla="*/ 139 h 388"/>
                  <a:gd name="T8" fmla="*/ 16 w 251"/>
                  <a:gd name="T9" fmla="*/ 165 h 388"/>
                  <a:gd name="T10" fmla="*/ 4 w 251"/>
                  <a:gd name="T11" fmla="*/ 202 h 388"/>
                  <a:gd name="T12" fmla="*/ 0 w 251"/>
                  <a:gd name="T13" fmla="*/ 248 h 388"/>
                  <a:gd name="T14" fmla="*/ 1 w 251"/>
                  <a:gd name="T15" fmla="*/ 277 h 388"/>
                  <a:gd name="T16" fmla="*/ 12 w 251"/>
                  <a:gd name="T17" fmla="*/ 316 h 388"/>
                  <a:gd name="T18" fmla="*/ 31 w 251"/>
                  <a:gd name="T19" fmla="*/ 349 h 388"/>
                  <a:gd name="T20" fmla="*/ 47 w 251"/>
                  <a:gd name="T21" fmla="*/ 365 h 388"/>
                  <a:gd name="T22" fmla="*/ 82 w 251"/>
                  <a:gd name="T23" fmla="*/ 382 h 388"/>
                  <a:gd name="T24" fmla="*/ 127 w 251"/>
                  <a:gd name="T25" fmla="*/ 388 h 388"/>
                  <a:gd name="T26" fmla="*/ 161 w 251"/>
                  <a:gd name="T27" fmla="*/ 384 h 388"/>
                  <a:gd name="T28" fmla="*/ 198 w 251"/>
                  <a:gd name="T29" fmla="*/ 369 h 388"/>
                  <a:gd name="T30" fmla="*/ 227 w 251"/>
                  <a:gd name="T31" fmla="*/ 341 h 388"/>
                  <a:gd name="T32" fmla="*/ 240 w 251"/>
                  <a:gd name="T33" fmla="*/ 318 h 388"/>
                  <a:gd name="T34" fmla="*/ 250 w 251"/>
                  <a:gd name="T35" fmla="*/ 280 h 388"/>
                  <a:gd name="T36" fmla="*/ 176 w 251"/>
                  <a:gd name="T37" fmla="*/ 294 h 388"/>
                  <a:gd name="T38" fmla="*/ 165 w 251"/>
                  <a:gd name="T39" fmla="*/ 315 h 388"/>
                  <a:gd name="T40" fmla="*/ 146 w 251"/>
                  <a:gd name="T41" fmla="*/ 328 h 388"/>
                  <a:gd name="T42" fmla="*/ 109 w 251"/>
                  <a:gd name="T43" fmla="*/ 325 h 388"/>
                  <a:gd name="T44" fmla="*/ 81 w 251"/>
                  <a:gd name="T45" fmla="*/ 294 h 388"/>
                  <a:gd name="T46" fmla="*/ 75 w 251"/>
                  <a:gd name="T47" fmla="*/ 269 h 388"/>
                  <a:gd name="T48" fmla="*/ 74 w 251"/>
                  <a:gd name="T49" fmla="*/ 233 h 388"/>
                  <a:gd name="T50" fmla="*/ 81 w 251"/>
                  <a:gd name="T51" fmla="*/ 196 h 388"/>
                  <a:gd name="T52" fmla="*/ 93 w 251"/>
                  <a:gd name="T53" fmla="*/ 175 h 388"/>
                  <a:gd name="T54" fmla="*/ 130 w 251"/>
                  <a:gd name="T55" fmla="*/ 160 h 388"/>
                  <a:gd name="T56" fmla="*/ 153 w 251"/>
                  <a:gd name="T57" fmla="*/ 164 h 388"/>
                  <a:gd name="T58" fmla="*/ 173 w 251"/>
                  <a:gd name="T59" fmla="*/ 184 h 388"/>
                  <a:gd name="T60" fmla="*/ 178 w 251"/>
                  <a:gd name="T61" fmla="*/ 204 h 388"/>
                  <a:gd name="T62" fmla="*/ 249 w 251"/>
                  <a:gd name="T63" fmla="*/ 191 h 388"/>
                  <a:gd name="T64" fmla="*/ 236 w 251"/>
                  <a:gd name="T65" fmla="*/ 150 h 388"/>
                  <a:gd name="T66" fmla="*/ 212 w 251"/>
                  <a:gd name="T67" fmla="*/ 123 h 388"/>
                  <a:gd name="T68" fmla="*/ 190 w 251"/>
                  <a:gd name="T69" fmla="*/ 110 h 388"/>
                  <a:gd name="T70" fmla="*/ 151 w 251"/>
                  <a:gd name="T71" fmla="*/ 101 h 38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251" h="388">
                    <a:moveTo>
                      <a:pt x="151" y="101"/>
                    </a:moveTo>
                    <a:lnTo>
                      <a:pt x="128" y="100"/>
                    </a:lnTo>
                    <a:lnTo>
                      <a:pt x="126" y="100"/>
                    </a:lnTo>
                    <a:lnTo>
                      <a:pt x="103" y="101"/>
                    </a:lnTo>
                    <a:lnTo>
                      <a:pt x="83" y="106"/>
                    </a:lnTo>
                    <a:lnTo>
                      <a:pt x="65" y="114"/>
                    </a:lnTo>
                    <a:lnTo>
                      <a:pt x="48" y="125"/>
                    </a:lnTo>
                    <a:lnTo>
                      <a:pt x="34" y="139"/>
                    </a:lnTo>
                    <a:lnTo>
                      <a:pt x="26" y="149"/>
                    </a:lnTo>
                    <a:lnTo>
                      <a:pt x="16" y="165"/>
                    </a:lnTo>
                    <a:lnTo>
                      <a:pt x="9" y="183"/>
                    </a:lnTo>
                    <a:lnTo>
                      <a:pt x="4" y="202"/>
                    </a:lnTo>
                    <a:lnTo>
                      <a:pt x="1" y="224"/>
                    </a:lnTo>
                    <a:lnTo>
                      <a:pt x="0" y="248"/>
                    </a:lnTo>
                    <a:lnTo>
                      <a:pt x="0" y="254"/>
                    </a:lnTo>
                    <a:lnTo>
                      <a:pt x="1" y="277"/>
                    </a:lnTo>
                    <a:lnTo>
                      <a:pt x="5" y="297"/>
                    </a:lnTo>
                    <a:lnTo>
                      <a:pt x="12" y="316"/>
                    </a:lnTo>
                    <a:lnTo>
                      <a:pt x="20" y="333"/>
                    </a:lnTo>
                    <a:lnTo>
                      <a:pt x="31" y="349"/>
                    </a:lnTo>
                    <a:lnTo>
                      <a:pt x="33" y="352"/>
                    </a:lnTo>
                    <a:lnTo>
                      <a:pt x="47" y="365"/>
                    </a:lnTo>
                    <a:lnTo>
                      <a:pt x="63" y="375"/>
                    </a:lnTo>
                    <a:lnTo>
                      <a:pt x="82" y="382"/>
                    </a:lnTo>
                    <a:lnTo>
                      <a:pt x="103" y="386"/>
                    </a:lnTo>
                    <a:lnTo>
                      <a:pt x="127" y="388"/>
                    </a:lnTo>
                    <a:lnTo>
                      <a:pt x="139" y="388"/>
                    </a:lnTo>
                    <a:lnTo>
                      <a:pt x="161" y="384"/>
                    </a:lnTo>
                    <a:lnTo>
                      <a:pt x="181" y="378"/>
                    </a:lnTo>
                    <a:lnTo>
                      <a:pt x="198" y="369"/>
                    </a:lnTo>
                    <a:lnTo>
                      <a:pt x="214" y="357"/>
                    </a:lnTo>
                    <a:lnTo>
                      <a:pt x="227" y="341"/>
                    </a:lnTo>
                    <a:lnTo>
                      <a:pt x="230" y="336"/>
                    </a:lnTo>
                    <a:lnTo>
                      <a:pt x="240" y="318"/>
                    </a:lnTo>
                    <a:lnTo>
                      <a:pt x="247" y="299"/>
                    </a:lnTo>
                    <a:lnTo>
                      <a:pt x="250" y="280"/>
                    </a:lnTo>
                    <a:lnTo>
                      <a:pt x="178" y="280"/>
                    </a:lnTo>
                    <a:lnTo>
                      <a:pt x="176" y="294"/>
                    </a:lnTo>
                    <a:lnTo>
                      <a:pt x="172" y="306"/>
                    </a:lnTo>
                    <a:lnTo>
                      <a:pt x="165" y="315"/>
                    </a:lnTo>
                    <a:lnTo>
                      <a:pt x="158" y="324"/>
                    </a:lnTo>
                    <a:lnTo>
                      <a:pt x="146" y="328"/>
                    </a:lnTo>
                    <a:lnTo>
                      <a:pt x="129" y="328"/>
                    </a:lnTo>
                    <a:lnTo>
                      <a:pt x="109" y="325"/>
                    </a:lnTo>
                    <a:lnTo>
                      <a:pt x="92" y="313"/>
                    </a:lnTo>
                    <a:lnTo>
                      <a:pt x="81" y="294"/>
                    </a:lnTo>
                    <a:lnTo>
                      <a:pt x="79" y="287"/>
                    </a:lnTo>
                    <a:lnTo>
                      <a:pt x="75" y="269"/>
                    </a:lnTo>
                    <a:lnTo>
                      <a:pt x="74" y="246"/>
                    </a:lnTo>
                    <a:lnTo>
                      <a:pt x="74" y="233"/>
                    </a:lnTo>
                    <a:lnTo>
                      <a:pt x="77" y="212"/>
                    </a:lnTo>
                    <a:lnTo>
                      <a:pt x="81" y="196"/>
                    </a:lnTo>
                    <a:lnTo>
                      <a:pt x="81" y="194"/>
                    </a:lnTo>
                    <a:lnTo>
                      <a:pt x="93" y="175"/>
                    </a:lnTo>
                    <a:lnTo>
                      <a:pt x="109" y="164"/>
                    </a:lnTo>
                    <a:lnTo>
                      <a:pt x="130" y="160"/>
                    </a:lnTo>
                    <a:lnTo>
                      <a:pt x="131" y="160"/>
                    </a:lnTo>
                    <a:lnTo>
                      <a:pt x="153" y="164"/>
                    </a:lnTo>
                    <a:lnTo>
                      <a:pt x="168" y="176"/>
                    </a:lnTo>
                    <a:lnTo>
                      <a:pt x="173" y="184"/>
                    </a:lnTo>
                    <a:lnTo>
                      <a:pt x="177" y="194"/>
                    </a:lnTo>
                    <a:lnTo>
                      <a:pt x="178" y="204"/>
                    </a:lnTo>
                    <a:lnTo>
                      <a:pt x="251" y="204"/>
                    </a:lnTo>
                    <a:lnTo>
                      <a:pt x="249" y="191"/>
                    </a:lnTo>
                    <a:lnTo>
                      <a:pt x="244" y="169"/>
                    </a:lnTo>
                    <a:lnTo>
                      <a:pt x="236" y="150"/>
                    </a:lnTo>
                    <a:lnTo>
                      <a:pt x="226" y="135"/>
                    </a:lnTo>
                    <a:lnTo>
                      <a:pt x="212" y="123"/>
                    </a:lnTo>
                    <a:lnTo>
                      <a:pt x="207" y="119"/>
                    </a:lnTo>
                    <a:lnTo>
                      <a:pt x="190" y="110"/>
                    </a:lnTo>
                    <a:lnTo>
                      <a:pt x="172" y="104"/>
                    </a:lnTo>
                    <a:lnTo>
                      <a:pt x="151" y="101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106" name="Freeform 37"/>
              <p:cNvSpPr>
                <a:spLocks/>
              </p:cNvSpPr>
              <p:nvPr/>
            </p:nvSpPr>
            <p:spPr bwMode="auto">
              <a:xfrm>
                <a:off x="6014" y="1353"/>
                <a:ext cx="251" cy="388"/>
              </a:xfrm>
              <a:custGeom>
                <a:avLst/>
                <a:gdLst>
                  <a:gd name="T0" fmla="*/ 219 w 251"/>
                  <a:gd name="T1" fmla="*/ 0 h 388"/>
                  <a:gd name="T2" fmla="*/ 161 w 251"/>
                  <a:gd name="T3" fmla="*/ 0 h 388"/>
                  <a:gd name="T4" fmla="*/ 128 w 251"/>
                  <a:gd name="T5" fmla="*/ 42 h 388"/>
                  <a:gd name="T6" fmla="*/ 95 w 251"/>
                  <a:gd name="T7" fmla="*/ 0 h 388"/>
                  <a:gd name="T8" fmla="*/ 37 w 251"/>
                  <a:gd name="T9" fmla="*/ 0 h 388"/>
                  <a:gd name="T10" fmla="*/ 96 w 251"/>
                  <a:gd name="T11" fmla="*/ 74 h 388"/>
                  <a:gd name="T12" fmla="*/ 160 w 251"/>
                  <a:gd name="T13" fmla="*/ 74 h 388"/>
                  <a:gd name="T14" fmla="*/ 219 w 251"/>
                  <a:gd name="T15" fmla="*/ 0 h 38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51" h="388">
                    <a:moveTo>
                      <a:pt x="219" y="0"/>
                    </a:moveTo>
                    <a:lnTo>
                      <a:pt x="161" y="0"/>
                    </a:lnTo>
                    <a:lnTo>
                      <a:pt x="128" y="42"/>
                    </a:lnTo>
                    <a:lnTo>
                      <a:pt x="95" y="0"/>
                    </a:lnTo>
                    <a:lnTo>
                      <a:pt x="37" y="0"/>
                    </a:lnTo>
                    <a:lnTo>
                      <a:pt x="96" y="74"/>
                    </a:lnTo>
                    <a:lnTo>
                      <a:pt x="160" y="74"/>
                    </a:lnTo>
                    <a:lnTo>
                      <a:pt x="219" y="0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</p:grpSp>
        <p:sp>
          <p:nvSpPr>
            <p:cNvPr id="26" name="Freeform 38"/>
            <p:cNvSpPr>
              <a:spLocks/>
            </p:cNvSpPr>
            <p:nvPr/>
          </p:nvSpPr>
          <p:spPr bwMode="auto">
            <a:xfrm>
              <a:off x="6314" y="1453"/>
              <a:ext cx="247" cy="279"/>
            </a:xfrm>
            <a:custGeom>
              <a:avLst/>
              <a:gdLst>
                <a:gd name="T0" fmla="*/ 69 w 247"/>
                <a:gd name="T1" fmla="*/ 46 h 279"/>
                <a:gd name="T2" fmla="*/ 69 w 247"/>
                <a:gd name="T3" fmla="*/ 7 h 279"/>
                <a:gd name="T4" fmla="*/ 0 w 247"/>
                <a:gd name="T5" fmla="*/ 7 h 279"/>
                <a:gd name="T6" fmla="*/ 0 w 247"/>
                <a:gd name="T7" fmla="*/ 279 h 279"/>
                <a:gd name="T8" fmla="*/ 71 w 247"/>
                <a:gd name="T9" fmla="*/ 279 h 279"/>
                <a:gd name="T10" fmla="*/ 71 w 247"/>
                <a:gd name="T11" fmla="*/ 129 h 279"/>
                <a:gd name="T12" fmla="*/ 73 w 247"/>
                <a:gd name="T13" fmla="*/ 107 h 279"/>
                <a:gd name="T14" fmla="*/ 78 w 247"/>
                <a:gd name="T15" fmla="*/ 90 h 279"/>
                <a:gd name="T16" fmla="*/ 88 w 247"/>
                <a:gd name="T17" fmla="*/ 73 h 279"/>
                <a:gd name="T18" fmla="*/ 105 w 247"/>
                <a:gd name="T19" fmla="*/ 62 h 279"/>
                <a:gd name="T20" fmla="*/ 127 w 247"/>
                <a:gd name="T21" fmla="*/ 59 h 279"/>
                <a:gd name="T22" fmla="*/ 133 w 247"/>
                <a:gd name="T23" fmla="*/ 59 h 279"/>
                <a:gd name="T24" fmla="*/ 154 w 247"/>
                <a:gd name="T25" fmla="*/ 65 h 279"/>
                <a:gd name="T26" fmla="*/ 167 w 247"/>
                <a:gd name="T27" fmla="*/ 80 h 279"/>
                <a:gd name="T28" fmla="*/ 171 w 247"/>
                <a:gd name="T29" fmla="*/ 87 h 279"/>
                <a:gd name="T30" fmla="*/ 173 w 247"/>
                <a:gd name="T31" fmla="*/ 98 h 279"/>
                <a:gd name="T32" fmla="*/ 173 w 247"/>
                <a:gd name="T33" fmla="*/ 279 h 279"/>
                <a:gd name="T34" fmla="*/ 246 w 247"/>
                <a:gd name="T35" fmla="*/ 279 h 279"/>
                <a:gd name="T36" fmla="*/ 246 w 247"/>
                <a:gd name="T37" fmla="*/ 95 h 279"/>
                <a:gd name="T38" fmla="*/ 244 w 247"/>
                <a:gd name="T39" fmla="*/ 73 h 279"/>
                <a:gd name="T40" fmla="*/ 239 w 247"/>
                <a:gd name="T41" fmla="*/ 52 h 279"/>
                <a:gd name="T42" fmla="*/ 231 w 247"/>
                <a:gd name="T43" fmla="*/ 35 h 279"/>
                <a:gd name="T44" fmla="*/ 219 w 247"/>
                <a:gd name="T45" fmla="*/ 22 h 279"/>
                <a:gd name="T46" fmla="*/ 209 w 247"/>
                <a:gd name="T47" fmla="*/ 15 h 279"/>
                <a:gd name="T48" fmla="*/ 192 w 247"/>
                <a:gd name="T49" fmla="*/ 6 h 279"/>
                <a:gd name="T50" fmla="*/ 172 w 247"/>
                <a:gd name="T51" fmla="*/ 1 h 279"/>
                <a:gd name="T52" fmla="*/ 150 w 247"/>
                <a:gd name="T53" fmla="*/ 0 h 279"/>
                <a:gd name="T54" fmla="*/ 130 w 247"/>
                <a:gd name="T55" fmla="*/ 1 h 279"/>
                <a:gd name="T56" fmla="*/ 111 w 247"/>
                <a:gd name="T57" fmla="*/ 7 h 279"/>
                <a:gd name="T58" fmla="*/ 94 w 247"/>
                <a:gd name="T59" fmla="*/ 16 h 279"/>
                <a:gd name="T60" fmla="*/ 86 w 247"/>
                <a:gd name="T61" fmla="*/ 22 h 279"/>
                <a:gd name="T62" fmla="*/ 78 w 247"/>
                <a:gd name="T63" fmla="*/ 32 h 279"/>
                <a:gd name="T64" fmla="*/ 69 w 247"/>
                <a:gd name="T65" fmla="*/ 46 h 27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47" h="279">
                  <a:moveTo>
                    <a:pt x="69" y="46"/>
                  </a:moveTo>
                  <a:lnTo>
                    <a:pt x="69" y="7"/>
                  </a:lnTo>
                  <a:lnTo>
                    <a:pt x="0" y="7"/>
                  </a:lnTo>
                  <a:lnTo>
                    <a:pt x="0" y="279"/>
                  </a:lnTo>
                  <a:lnTo>
                    <a:pt x="71" y="279"/>
                  </a:lnTo>
                  <a:lnTo>
                    <a:pt x="71" y="129"/>
                  </a:lnTo>
                  <a:lnTo>
                    <a:pt x="73" y="107"/>
                  </a:lnTo>
                  <a:lnTo>
                    <a:pt x="78" y="90"/>
                  </a:lnTo>
                  <a:lnTo>
                    <a:pt x="88" y="73"/>
                  </a:lnTo>
                  <a:lnTo>
                    <a:pt x="105" y="62"/>
                  </a:lnTo>
                  <a:lnTo>
                    <a:pt x="127" y="59"/>
                  </a:lnTo>
                  <a:lnTo>
                    <a:pt x="133" y="59"/>
                  </a:lnTo>
                  <a:lnTo>
                    <a:pt x="154" y="65"/>
                  </a:lnTo>
                  <a:lnTo>
                    <a:pt x="167" y="80"/>
                  </a:lnTo>
                  <a:lnTo>
                    <a:pt x="171" y="87"/>
                  </a:lnTo>
                  <a:lnTo>
                    <a:pt x="173" y="98"/>
                  </a:lnTo>
                  <a:lnTo>
                    <a:pt x="173" y="279"/>
                  </a:lnTo>
                  <a:lnTo>
                    <a:pt x="246" y="279"/>
                  </a:lnTo>
                  <a:lnTo>
                    <a:pt x="246" y="95"/>
                  </a:lnTo>
                  <a:lnTo>
                    <a:pt x="244" y="73"/>
                  </a:lnTo>
                  <a:lnTo>
                    <a:pt x="239" y="52"/>
                  </a:lnTo>
                  <a:lnTo>
                    <a:pt x="231" y="35"/>
                  </a:lnTo>
                  <a:lnTo>
                    <a:pt x="219" y="22"/>
                  </a:lnTo>
                  <a:lnTo>
                    <a:pt x="209" y="15"/>
                  </a:lnTo>
                  <a:lnTo>
                    <a:pt x="192" y="6"/>
                  </a:lnTo>
                  <a:lnTo>
                    <a:pt x="172" y="1"/>
                  </a:lnTo>
                  <a:lnTo>
                    <a:pt x="150" y="0"/>
                  </a:lnTo>
                  <a:lnTo>
                    <a:pt x="130" y="1"/>
                  </a:lnTo>
                  <a:lnTo>
                    <a:pt x="111" y="7"/>
                  </a:lnTo>
                  <a:lnTo>
                    <a:pt x="94" y="16"/>
                  </a:lnTo>
                  <a:lnTo>
                    <a:pt x="86" y="22"/>
                  </a:lnTo>
                  <a:lnTo>
                    <a:pt x="78" y="32"/>
                  </a:lnTo>
                  <a:lnTo>
                    <a:pt x="69" y="46"/>
                  </a:lnTo>
                  <a:close/>
                </a:path>
              </a:pathLst>
            </a:custGeom>
            <a:solidFill>
              <a:srgbClr val="96989A"/>
            </a:solidFill>
            <a:ln w="9525">
              <a:noFill/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grpSp>
          <p:nvGrpSpPr>
            <p:cNvPr id="27" name="Group 39"/>
            <p:cNvGrpSpPr>
              <a:grpSpLocks/>
            </p:cNvGrpSpPr>
            <p:nvPr/>
          </p:nvGrpSpPr>
          <p:grpSpPr bwMode="auto">
            <a:xfrm>
              <a:off x="6605" y="1452"/>
              <a:ext cx="271" cy="289"/>
              <a:chOff x="6605" y="1452"/>
              <a:chExt cx="271" cy="289"/>
            </a:xfrm>
          </p:grpSpPr>
          <p:sp>
            <p:nvSpPr>
              <p:cNvPr id="103" name="Freeform 40"/>
              <p:cNvSpPr>
                <a:spLocks/>
              </p:cNvSpPr>
              <p:nvPr/>
            </p:nvSpPr>
            <p:spPr bwMode="auto">
              <a:xfrm>
                <a:off x="6605" y="1452"/>
                <a:ext cx="271" cy="289"/>
              </a:xfrm>
              <a:custGeom>
                <a:avLst/>
                <a:gdLst>
                  <a:gd name="T0" fmla="*/ 88 w 271"/>
                  <a:gd name="T1" fmla="*/ 6 h 289"/>
                  <a:gd name="T2" fmla="*/ 69 w 271"/>
                  <a:gd name="T3" fmla="*/ 14 h 289"/>
                  <a:gd name="T4" fmla="*/ 52 w 271"/>
                  <a:gd name="T5" fmla="*/ 24 h 289"/>
                  <a:gd name="T6" fmla="*/ 37 w 271"/>
                  <a:gd name="T7" fmla="*/ 37 h 289"/>
                  <a:gd name="T8" fmla="*/ 28 w 271"/>
                  <a:gd name="T9" fmla="*/ 48 h 289"/>
                  <a:gd name="T10" fmla="*/ 18 w 271"/>
                  <a:gd name="T11" fmla="*/ 63 h 289"/>
                  <a:gd name="T12" fmla="*/ 10 w 271"/>
                  <a:gd name="T13" fmla="*/ 81 h 289"/>
                  <a:gd name="T14" fmla="*/ 4 w 271"/>
                  <a:gd name="T15" fmla="*/ 101 h 289"/>
                  <a:gd name="T16" fmla="*/ 1 w 271"/>
                  <a:gd name="T17" fmla="*/ 122 h 289"/>
                  <a:gd name="T18" fmla="*/ 0 w 271"/>
                  <a:gd name="T19" fmla="*/ 146 h 289"/>
                  <a:gd name="T20" fmla="*/ 0 w 271"/>
                  <a:gd name="T21" fmla="*/ 167 h 289"/>
                  <a:gd name="T22" fmla="*/ 4 w 271"/>
                  <a:gd name="T23" fmla="*/ 189 h 289"/>
                  <a:gd name="T24" fmla="*/ 9 w 271"/>
                  <a:gd name="T25" fmla="*/ 209 h 289"/>
                  <a:gd name="T26" fmla="*/ 17 w 271"/>
                  <a:gd name="T27" fmla="*/ 227 h 289"/>
                  <a:gd name="T28" fmla="*/ 28 w 271"/>
                  <a:gd name="T29" fmla="*/ 242 h 289"/>
                  <a:gd name="T30" fmla="*/ 41 w 271"/>
                  <a:gd name="T31" fmla="*/ 255 h 289"/>
                  <a:gd name="T32" fmla="*/ 42 w 271"/>
                  <a:gd name="T33" fmla="*/ 256 h 289"/>
                  <a:gd name="T34" fmla="*/ 59 w 271"/>
                  <a:gd name="T35" fmla="*/ 268 h 289"/>
                  <a:gd name="T36" fmla="*/ 77 w 271"/>
                  <a:gd name="T37" fmla="*/ 277 h 289"/>
                  <a:gd name="T38" fmla="*/ 96 w 271"/>
                  <a:gd name="T39" fmla="*/ 283 h 289"/>
                  <a:gd name="T40" fmla="*/ 116 w 271"/>
                  <a:gd name="T41" fmla="*/ 287 h 289"/>
                  <a:gd name="T42" fmla="*/ 137 w 271"/>
                  <a:gd name="T43" fmla="*/ 289 h 289"/>
                  <a:gd name="T44" fmla="*/ 149 w 271"/>
                  <a:gd name="T45" fmla="*/ 288 h 289"/>
                  <a:gd name="T46" fmla="*/ 171 w 271"/>
                  <a:gd name="T47" fmla="*/ 286 h 289"/>
                  <a:gd name="T48" fmla="*/ 191 w 271"/>
                  <a:gd name="T49" fmla="*/ 280 h 289"/>
                  <a:gd name="T50" fmla="*/ 209 w 271"/>
                  <a:gd name="T51" fmla="*/ 272 h 289"/>
                  <a:gd name="T52" fmla="*/ 225 w 271"/>
                  <a:gd name="T53" fmla="*/ 262 h 289"/>
                  <a:gd name="T54" fmla="*/ 240 w 271"/>
                  <a:gd name="T55" fmla="*/ 249 h 289"/>
                  <a:gd name="T56" fmla="*/ 251 w 271"/>
                  <a:gd name="T57" fmla="*/ 235 h 289"/>
                  <a:gd name="T58" fmla="*/ 261 w 271"/>
                  <a:gd name="T59" fmla="*/ 217 h 289"/>
                  <a:gd name="T60" fmla="*/ 266 w 271"/>
                  <a:gd name="T61" fmla="*/ 200 h 289"/>
                  <a:gd name="T62" fmla="*/ 193 w 271"/>
                  <a:gd name="T63" fmla="*/ 200 h 289"/>
                  <a:gd name="T64" fmla="*/ 189 w 271"/>
                  <a:gd name="T65" fmla="*/ 208 h 289"/>
                  <a:gd name="T66" fmla="*/ 184 w 271"/>
                  <a:gd name="T67" fmla="*/ 214 h 289"/>
                  <a:gd name="T68" fmla="*/ 179 w 271"/>
                  <a:gd name="T69" fmla="*/ 218 h 289"/>
                  <a:gd name="T70" fmla="*/ 178 w 271"/>
                  <a:gd name="T71" fmla="*/ 219 h 289"/>
                  <a:gd name="T72" fmla="*/ 160 w 271"/>
                  <a:gd name="T73" fmla="*/ 228 h 289"/>
                  <a:gd name="T74" fmla="*/ 139 w 271"/>
                  <a:gd name="T75" fmla="*/ 231 h 289"/>
                  <a:gd name="T76" fmla="*/ 138 w 271"/>
                  <a:gd name="T77" fmla="*/ 231 h 289"/>
                  <a:gd name="T78" fmla="*/ 117 w 271"/>
                  <a:gd name="T79" fmla="*/ 228 h 289"/>
                  <a:gd name="T80" fmla="*/ 100 w 271"/>
                  <a:gd name="T81" fmla="*/ 221 h 289"/>
                  <a:gd name="T82" fmla="*/ 96 w 271"/>
                  <a:gd name="T83" fmla="*/ 218 h 289"/>
                  <a:gd name="T84" fmla="*/ 83 w 271"/>
                  <a:gd name="T85" fmla="*/ 205 h 289"/>
                  <a:gd name="T86" fmla="*/ 75 w 271"/>
                  <a:gd name="T87" fmla="*/ 186 h 289"/>
                  <a:gd name="T88" fmla="*/ 71 w 271"/>
                  <a:gd name="T89" fmla="*/ 163 h 289"/>
                  <a:gd name="T90" fmla="*/ 270 w 271"/>
                  <a:gd name="T91" fmla="*/ 163 h 289"/>
                  <a:gd name="T92" fmla="*/ 73 w 271"/>
                  <a:gd name="T93" fmla="*/ 116 h 289"/>
                  <a:gd name="T94" fmla="*/ 74 w 271"/>
                  <a:gd name="T95" fmla="*/ 109 h 289"/>
                  <a:gd name="T96" fmla="*/ 81 w 271"/>
                  <a:gd name="T97" fmla="*/ 89 h 289"/>
                  <a:gd name="T98" fmla="*/ 92 w 271"/>
                  <a:gd name="T99" fmla="*/ 74 h 289"/>
                  <a:gd name="T100" fmla="*/ 108 w 271"/>
                  <a:gd name="T101" fmla="*/ 2 h 289"/>
                  <a:gd name="T102" fmla="*/ 88 w 271"/>
                  <a:gd name="T103" fmla="*/ 6 h 289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271" h="289">
                    <a:moveTo>
                      <a:pt x="88" y="6"/>
                    </a:moveTo>
                    <a:lnTo>
                      <a:pt x="69" y="14"/>
                    </a:lnTo>
                    <a:lnTo>
                      <a:pt x="52" y="24"/>
                    </a:lnTo>
                    <a:lnTo>
                      <a:pt x="37" y="37"/>
                    </a:lnTo>
                    <a:lnTo>
                      <a:pt x="28" y="48"/>
                    </a:lnTo>
                    <a:lnTo>
                      <a:pt x="18" y="63"/>
                    </a:lnTo>
                    <a:lnTo>
                      <a:pt x="10" y="81"/>
                    </a:lnTo>
                    <a:lnTo>
                      <a:pt x="4" y="101"/>
                    </a:lnTo>
                    <a:lnTo>
                      <a:pt x="1" y="122"/>
                    </a:lnTo>
                    <a:lnTo>
                      <a:pt x="0" y="146"/>
                    </a:lnTo>
                    <a:lnTo>
                      <a:pt x="0" y="167"/>
                    </a:lnTo>
                    <a:lnTo>
                      <a:pt x="4" y="189"/>
                    </a:lnTo>
                    <a:lnTo>
                      <a:pt x="9" y="209"/>
                    </a:lnTo>
                    <a:lnTo>
                      <a:pt x="17" y="227"/>
                    </a:lnTo>
                    <a:lnTo>
                      <a:pt x="28" y="242"/>
                    </a:lnTo>
                    <a:lnTo>
                      <a:pt x="41" y="255"/>
                    </a:lnTo>
                    <a:lnTo>
                      <a:pt x="42" y="256"/>
                    </a:lnTo>
                    <a:lnTo>
                      <a:pt x="59" y="268"/>
                    </a:lnTo>
                    <a:lnTo>
                      <a:pt x="77" y="277"/>
                    </a:lnTo>
                    <a:lnTo>
                      <a:pt x="96" y="283"/>
                    </a:lnTo>
                    <a:lnTo>
                      <a:pt x="116" y="287"/>
                    </a:lnTo>
                    <a:lnTo>
                      <a:pt x="137" y="289"/>
                    </a:lnTo>
                    <a:lnTo>
                      <a:pt x="149" y="288"/>
                    </a:lnTo>
                    <a:lnTo>
                      <a:pt x="171" y="286"/>
                    </a:lnTo>
                    <a:lnTo>
                      <a:pt x="191" y="280"/>
                    </a:lnTo>
                    <a:lnTo>
                      <a:pt x="209" y="272"/>
                    </a:lnTo>
                    <a:lnTo>
                      <a:pt x="225" y="262"/>
                    </a:lnTo>
                    <a:lnTo>
                      <a:pt x="240" y="249"/>
                    </a:lnTo>
                    <a:lnTo>
                      <a:pt x="251" y="235"/>
                    </a:lnTo>
                    <a:lnTo>
                      <a:pt x="261" y="217"/>
                    </a:lnTo>
                    <a:lnTo>
                      <a:pt x="266" y="200"/>
                    </a:lnTo>
                    <a:lnTo>
                      <a:pt x="193" y="200"/>
                    </a:lnTo>
                    <a:lnTo>
                      <a:pt x="189" y="208"/>
                    </a:lnTo>
                    <a:lnTo>
                      <a:pt x="184" y="214"/>
                    </a:lnTo>
                    <a:lnTo>
                      <a:pt x="179" y="218"/>
                    </a:lnTo>
                    <a:lnTo>
                      <a:pt x="178" y="219"/>
                    </a:lnTo>
                    <a:lnTo>
                      <a:pt x="160" y="228"/>
                    </a:lnTo>
                    <a:lnTo>
                      <a:pt x="139" y="231"/>
                    </a:lnTo>
                    <a:lnTo>
                      <a:pt x="138" y="231"/>
                    </a:lnTo>
                    <a:lnTo>
                      <a:pt x="117" y="228"/>
                    </a:lnTo>
                    <a:lnTo>
                      <a:pt x="100" y="221"/>
                    </a:lnTo>
                    <a:lnTo>
                      <a:pt x="96" y="218"/>
                    </a:lnTo>
                    <a:lnTo>
                      <a:pt x="83" y="205"/>
                    </a:lnTo>
                    <a:lnTo>
                      <a:pt x="75" y="186"/>
                    </a:lnTo>
                    <a:lnTo>
                      <a:pt x="71" y="163"/>
                    </a:lnTo>
                    <a:lnTo>
                      <a:pt x="270" y="163"/>
                    </a:lnTo>
                    <a:lnTo>
                      <a:pt x="73" y="116"/>
                    </a:lnTo>
                    <a:lnTo>
                      <a:pt x="74" y="109"/>
                    </a:lnTo>
                    <a:lnTo>
                      <a:pt x="81" y="89"/>
                    </a:lnTo>
                    <a:lnTo>
                      <a:pt x="92" y="74"/>
                    </a:lnTo>
                    <a:lnTo>
                      <a:pt x="108" y="2"/>
                    </a:lnTo>
                    <a:lnTo>
                      <a:pt x="88" y="6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104" name="Freeform 41"/>
              <p:cNvSpPr>
                <a:spLocks/>
              </p:cNvSpPr>
              <p:nvPr/>
            </p:nvSpPr>
            <p:spPr bwMode="auto">
              <a:xfrm>
                <a:off x="6605" y="1452"/>
                <a:ext cx="271" cy="289"/>
              </a:xfrm>
              <a:custGeom>
                <a:avLst/>
                <a:gdLst>
                  <a:gd name="T0" fmla="*/ 92 w 271"/>
                  <a:gd name="T1" fmla="*/ 74 h 289"/>
                  <a:gd name="T2" fmla="*/ 96 w 271"/>
                  <a:gd name="T3" fmla="*/ 70 h 289"/>
                  <a:gd name="T4" fmla="*/ 113 w 271"/>
                  <a:gd name="T5" fmla="*/ 61 h 289"/>
                  <a:gd name="T6" fmla="*/ 135 w 271"/>
                  <a:gd name="T7" fmla="*/ 58 h 289"/>
                  <a:gd name="T8" fmla="*/ 140 w 271"/>
                  <a:gd name="T9" fmla="*/ 58 h 289"/>
                  <a:gd name="T10" fmla="*/ 160 w 271"/>
                  <a:gd name="T11" fmla="*/ 63 h 289"/>
                  <a:gd name="T12" fmla="*/ 177 w 271"/>
                  <a:gd name="T13" fmla="*/ 73 h 289"/>
                  <a:gd name="T14" fmla="*/ 182 w 271"/>
                  <a:gd name="T15" fmla="*/ 78 h 289"/>
                  <a:gd name="T16" fmla="*/ 191 w 271"/>
                  <a:gd name="T17" fmla="*/ 94 h 289"/>
                  <a:gd name="T18" fmla="*/ 196 w 271"/>
                  <a:gd name="T19" fmla="*/ 116 h 289"/>
                  <a:gd name="T20" fmla="*/ 73 w 271"/>
                  <a:gd name="T21" fmla="*/ 116 h 289"/>
                  <a:gd name="T22" fmla="*/ 270 w 271"/>
                  <a:gd name="T23" fmla="*/ 163 h 289"/>
                  <a:gd name="T24" fmla="*/ 270 w 271"/>
                  <a:gd name="T25" fmla="*/ 146 h 289"/>
                  <a:gd name="T26" fmla="*/ 269 w 271"/>
                  <a:gd name="T27" fmla="*/ 125 h 289"/>
                  <a:gd name="T28" fmla="*/ 268 w 271"/>
                  <a:gd name="T29" fmla="*/ 109 h 289"/>
                  <a:gd name="T30" fmla="*/ 267 w 271"/>
                  <a:gd name="T31" fmla="*/ 109 h 289"/>
                  <a:gd name="T32" fmla="*/ 263 w 271"/>
                  <a:gd name="T33" fmla="*/ 88 h 289"/>
                  <a:gd name="T34" fmla="*/ 256 w 271"/>
                  <a:gd name="T35" fmla="*/ 70 h 289"/>
                  <a:gd name="T36" fmla="*/ 246 w 271"/>
                  <a:gd name="T37" fmla="*/ 53 h 289"/>
                  <a:gd name="T38" fmla="*/ 245 w 271"/>
                  <a:gd name="T39" fmla="*/ 51 h 289"/>
                  <a:gd name="T40" fmla="*/ 231 w 271"/>
                  <a:gd name="T41" fmla="*/ 35 h 289"/>
                  <a:gd name="T42" fmla="*/ 216 w 271"/>
                  <a:gd name="T43" fmla="*/ 22 h 289"/>
                  <a:gd name="T44" fmla="*/ 199 w 271"/>
                  <a:gd name="T45" fmla="*/ 12 h 289"/>
                  <a:gd name="T46" fmla="*/ 194 w 271"/>
                  <a:gd name="T47" fmla="*/ 10 h 289"/>
                  <a:gd name="T48" fmla="*/ 175 w 271"/>
                  <a:gd name="T49" fmla="*/ 4 h 289"/>
                  <a:gd name="T50" fmla="*/ 156 w 271"/>
                  <a:gd name="T51" fmla="*/ 1 h 289"/>
                  <a:gd name="T52" fmla="*/ 135 w 271"/>
                  <a:gd name="T53" fmla="*/ 0 h 289"/>
                  <a:gd name="T54" fmla="*/ 129 w 271"/>
                  <a:gd name="T55" fmla="*/ 0 h 289"/>
                  <a:gd name="T56" fmla="*/ 108 w 271"/>
                  <a:gd name="T57" fmla="*/ 2 h 289"/>
                  <a:gd name="T58" fmla="*/ 92 w 271"/>
                  <a:gd name="T59" fmla="*/ 74 h 28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271" h="289">
                    <a:moveTo>
                      <a:pt x="92" y="74"/>
                    </a:moveTo>
                    <a:lnTo>
                      <a:pt x="96" y="70"/>
                    </a:lnTo>
                    <a:lnTo>
                      <a:pt x="113" y="61"/>
                    </a:lnTo>
                    <a:lnTo>
                      <a:pt x="135" y="58"/>
                    </a:lnTo>
                    <a:lnTo>
                      <a:pt x="140" y="58"/>
                    </a:lnTo>
                    <a:lnTo>
                      <a:pt x="160" y="63"/>
                    </a:lnTo>
                    <a:lnTo>
                      <a:pt x="177" y="73"/>
                    </a:lnTo>
                    <a:lnTo>
                      <a:pt x="182" y="78"/>
                    </a:lnTo>
                    <a:lnTo>
                      <a:pt x="191" y="94"/>
                    </a:lnTo>
                    <a:lnTo>
                      <a:pt x="196" y="116"/>
                    </a:lnTo>
                    <a:lnTo>
                      <a:pt x="73" y="116"/>
                    </a:lnTo>
                    <a:lnTo>
                      <a:pt x="270" y="163"/>
                    </a:lnTo>
                    <a:lnTo>
                      <a:pt x="270" y="146"/>
                    </a:lnTo>
                    <a:lnTo>
                      <a:pt x="269" y="125"/>
                    </a:lnTo>
                    <a:lnTo>
                      <a:pt x="268" y="109"/>
                    </a:lnTo>
                    <a:lnTo>
                      <a:pt x="267" y="109"/>
                    </a:lnTo>
                    <a:lnTo>
                      <a:pt x="263" y="88"/>
                    </a:lnTo>
                    <a:lnTo>
                      <a:pt x="256" y="70"/>
                    </a:lnTo>
                    <a:lnTo>
                      <a:pt x="246" y="53"/>
                    </a:lnTo>
                    <a:lnTo>
                      <a:pt x="245" y="51"/>
                    </a:lnTo>
                    <a:lnTo>
                      <a:pt x="231" y="35"/>
                    </a:lnTo>
                    <a:lnTo>
                      <a:pt x="216" y="22"/>
                    </a:lnTo>
                    <a:lnTo>
                      <a:pt x="199" y="12"/>
                    </a:lnTo>
                    <a:lnTo>
                      <a:pt x="194" y="10"/>
                    </a:lnTo>
                    <a:lnTo>
                      <a:pt x="175" y="4"/>
                    </a:lnTo>
                    <a:lnTo>
                      <a:pt x="156" y="1"/>
                    </a:lnTo>
                    <a:lnTo>
                      <a:pt x="135" y="0"/>
                    </a:lnTo>
                    <a:lnTo>
                      <a:pt x="129" y="0"/>
                    </a:lnTo>
                    <a:lnTo>
                      <a:pt x="108" y="2"/>
                    </a:lnTo>
                    <a:lnTo>
                      <a:pt x="92" y="74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</p:grpSp>
        <p:sp>
          <p:nvSpPr>
            <p:cNvPr id="28" name="Freeform 42"/>
            <p:cNvSpPr>
              <a:spLocks/>
            </p:cNvSpPr>
            <p:nvPr/>
          </p:nvSpPr>
          <p:spPr bwMode="auto">
            <a:xfrm>
              <a:off x="6881" y="1460"/>
              <a:ext cx="105" cy="382"/>
            </a:xfrm>
            <a:custGeom>
              <a:avLst/>
              <a:gdLst>
                <a:gd name="T0" fmla="*/ 4 w 105"/>
                <a:gd name="T1" fmla="*/ 323 h 382"/>
                <a:gd name="T2" fmla="*/ 0 w 105"/>
                <a:gd name="T3" fmla="*/ 323 h 382"/>
                <a:gd name="T4" fmla="*/ 0 w 105"/>
                <a:gd name="T5" fmla="*/ 380 h 382"/>
                <a:gd name="T6" fmla="*/ 11 w 105"/>
                <a:gd name="T7" fmla="*/ 380 h 382"/>
                <a:gd name="T8" fmla="*/ 20 w 105"/>
                <a:gd name="T9" fmla="*/ 381 h 382"/>
                <a:gd name="T10" fmla="*/ 25 w 105"/>
                <a:gd name="T11" fmla="*/ 381 h 382"/>
                <a:gd name="T12" fmla="*/ 34 w 105"/>
                <a:gd name="T13" fmla="*/ 381 h 382"/>
                <a:gd name="T14" fmla="*/ 58 w 105"/>
                <a:gd name="T15" fmla="*/ 378 h 382"/>
                <a:gd name="T16" fmla="*/ 76 w 105"/>
                <a:gd name="T17" fmla="*/ 371 h 382"/>
                <a:gd name="T18" fmla="*/ 89 w 105"/>
                <a:gd name="T19" fmla="*/ 361 h 382"/>
                <a:gd name="T20" fmla="*/ 90 w 105"/>
                <a:gd name="T21" fmla="*/ 359 h 382"/>
                <a:gd name="T22" fmla="*/ 99 w 105"/>
                <a:gd name="T23" fmla="*/ 344 h 382"/>
                <a:gd name="T24" fmla="*/ 103 w 105"/>
                <a:gd name="T25" fmla="*/ 324 h 382"/>
                <a:gd name="T26" fmla="*/ 105 w 105"/>
                <a:gd name="T27" fmla="*/ 300 h 382"/>
                <a:gd name="T28" fmla="*/ 105 w 105"/>
                <a:gd name="T29" fmla="*/ 0 h 382"/>
                <a:gd name="T30" fmla="*/ 34 w 105"/>
                <a:gd name="T31" fmla="*/ 0 h 382"/>
                <a:gd name="T32" fmla="*/ 34 w 105"/>
                <a:gd name="T33" fmla="*/ 309 h 382"/>
                <a:gd name="T34" fmla="*/ 32 w 105"/>
                <a:gd name="T35" fmla="*/ 315 h 382"/>
                <a:gd name="T36" fmla="*/ 25 w 105"/>
                <a:gd name="T37" fmla="*/ 322 h 382"/>
                <a:gd name="T38" fmla="*/ 20 w 105"/>
                <a:gd name="T39" fmla="*/ 324 h 382"/>
                <a:gd name="T40" fmla="*/ 8 w 105"/>
                <a:gd name="T41" fmla="*/ 324 h 382"/>
                <a:gd name="T42" fmla="*/ 4 w 105"/>
                <a:gd name="T43" fmla="*/ 323 h 38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05" h="382">
                  <a:moveTo>
                    <a:pt x="4" y="323"/>
                  </a:moveTo>
                  <a:lnTo>
                    <a:pt x="0" y="323"/>
                  </a:lnTo>
                  <a:lnTo>
                    <a:pt x="0" y="380"/>
                  </a:lnTo>
                  <a:lnTo>
                    <a:pt x="11" y="380"/>
                  </a:lnTo>
                  <a:lnTo>
                    <a:pt x="20" y="381"/>
                  </a:lnTo>
                  <a:lnTo>
                    <a:pt x="25" y="381"/>
                  </a:lnTo>
                  <a:lnTo>
                    <a:pt x="34" y="381"/>
                  </a:lnTo>
                  <a:lnTo>
                    <a:pt x="58" y="378"/>
                  </a:lnTo>
                  <a:lnTo>
                    <a:pt x="76" y="371"/>
                  </a:lnTo>
                  <a:lnTo>
                    <a:pt x="89" y="361"/>
                  </a:lnTo>
                  <a:lnTo>
                    <a:pt x="90" y="359"/>
                  </a:lnTo>
                  <a:lnTo>
                    <a:pt x="99" y="344"/>
                  </a:lnTo>
                  <a:lnTo>
                    <a:pt x="103" y="324"/>
                  </a:lnTo>
                  <a:lnTo>
                    <a:pt x="105" y="300"/>
                  </a:lnTo>
                  <a:lnTo>
                    <a:pt x="105" y="0"/>
                  </a:lnTo>
                  <a:lnTo>
                    <a:pt x="34" y="0"/>
                  </a:lnTo>
                  <a:lnTo>
                    <a:pt x="34" y="309"/>
                  </a:lnTo>
                  <a:lnTo>
                    <a:pt x="32" y="315"/>
                  </a:lnTo>
                  <a:lnTo>
                    <a:pt x="25" y="322"/>
                  </a:lnTo>
                  <a:lnTo>
                    <a:pt x="20" y="324"/>
                  </a:lnTo>
                  <a:lnTo>
                    <a:pt x="8" y="324"/>
                  </a:lnTo>
                  <a:lnTo>
                    <a:pt x="4" y="323"/>
                  </a:lnTo>
                  <a:close/>
                </a:path>
              </a:pathLst>
            </a:custGeom>
            <a:solidFill>
              <a:srgbClr val="96989A"/>
            </a:solidFill>
            <a:ln w="9525">
              <a:noFill/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grpSp>
          <p:nvGrpSpPr>
            <p:cNvPr id="29" name="Group 43"/>
            <p:cNvGrpSpPr>
              <a:grpSpLocks/>
            </p:cNvGrpSpPr>
            <p:nvPr/>
          </p:nvGrpSpPr>
          <p:grpSpPr bwMode="auto">
            <a:xfrm>
              <a:off x="7194" y="1453"/>
              <a:ext cx="265" cy="386"/>
              <a:chOff x="7194" y="1453"/>
              <a:chExt cx="265" cy="386"/>
            </a:xfrm>
          </p:grpSpPr>
          <p:sp>
            <p:nvSpPr>
              <p:cNvPr id="101" name="Freeform 44"/>
              <p:cNvSpPr>
                <a:spLocks/>
              </p:cNvSpPr>
              <p:nvPr/>
            </p:nvSpPr>
            <p:spPr bwMode="auto">
              <a:xfrm>
                <a:off x="7194" y="1453"/>
                <a:ext cx="265" cy="386"/>
              </a:xfrm>
              <a:custGeom>
                <a:avLst/>
                <a:gdLst>
                  <a:gd name="T0" fmla="*/ 188 w 265"/>
                  <a:gd name="T1" fmla="*/ 168 h 386"/>
                  <a:gd name="T2" fmla="*/ 175 w 265"/>
                  <a:gd name="T3" fmla="*/ 203 h 386"/>
                  <a:gd name="T4" fmla="*/ 150 w 265"/>
                  <a:gd name="T5" fmla="*/ 223 h 386"/>
                  <a:gd name="T6" fmla="*/ 115 w 265"/>
                  <a:gd name="T7" fmla="*/ 226 h 386"/>
                  <a:gd name="T8" fmla="*/ 93 w 265"/>
                  <a:gd name="T9" fmla="*/ 215 h 386"/>
                  <a:gd name="T10" fmla="*/ 93 w 265"/>
                  <a:gd name="T11" fmla="*/ 270 h 386"/>
                  <a:gd name="T12" fmla="*/ 126 w 265"/>
                  <a:gd name="T13" fmla="*/ 284 h 386"/>
                  <a:gd name="T14" fmla="*/ 161 w 265"/>
                  <a:gd name="T15" fmla="*/ 285 h 386"/>
                  <a:gd name="T16" fmla="*/ 200 w 265"/>
                  <a:gd name="T17" fmla="*/ 274 h 386"/>
                  <a:gd name="T18" fmla="*/ 231 w 265"/>
                  <a:gd name="T19" fmla="*/ 248 h 386"/>
                  <a:gd name="T20" fmla="*/ 248 w 265"/>
                  <a:gd name="T21" fmla="*/ 222 h 386"/>
                  <a:gd name="T22" fmla="*/ 260 w 265"/>
                  <a:gd name="T23" fmla="*/ 184 h 386"/>
                  <a:gd name="T24" fmla="*/ 264 w 265"/>
                  <a:gd name="T25" fmla="*/ 138 h 386"/>
                  <a:gd name="T26" fmla="*/ 262 w 265"/>
                  <a:gd name="T27" fmla="*/ 104 h 386"/>
                  <a:gd name="T28" fmla="*/ 251 w 265"/>
                  <a:gd name="T29" fmla="*/ 65 h 386"/>
                  <a:gd name="T30" fmla="*/ 231 w 265"/>
                  <a:gd name="T31" fmla="*/ 35 h 386"/>
                  <a:gd name="T32" fmla="*/ 208 w 265"/>
                  <a:gd name="T33" fmla="*/ 16 h 386"/>
                  <a:gd name="T34" fmla="*/ 170 w 265"/>
                  <a:gd name="T35" fmla="*/ 1 h 386"/>
                  <a:gd name="T36" fmla="*/ 129 w 265"/>
                  <a:gd name="T37" fmla="*/ 1 h 386"/>
                  <a:gd name="T38" fmla="*/ 92 w 265"/>
                  <a:gd name="T39" fmla="*/ 18 h 386"/>
                  <a:gd name="T40" fmla="*/ 75 w 265"/>
                  <a:gd name="T41" fmla="*/ 34 h 386"/>
                  <a:gd name="T42" fmla="*/ 68 w 265"/>
                  <a:gd name="T43" fmla="*/ 5 h 386"/>
                  <a:gd name="T44" fmla="*/ 0 w 265"/>
                  <a:gd name="T45" fmla="*/ 385 h 386"/>
                  <a:gd name="T46" fmla="*/ 70 w 265"/>
                  <a:gd name="T47" fmla="*/ 243 h 386"/>
                  <a:gd name="T48" fmla="*/ 68 w 265"/>
                  <a:gd name="T49" fmla="*/ 148 h 386"/>
                  <a:gd name="T50" fmla="*/ 70 w 265"/>
                  <a:gd name="T51" fmla="*/ 116 h 386"/>
                  <a:gd name="T52" fmla="*/ 78 w 265"/>
                  <a:gd name="T53" fmla="*/ 93 h 386"/>
                  <a:gd name="T54" fmla="*/ 107 w 265"/>
                  <a:gd name="T55" fmla="*/ 65 h 386"/>
                  <a:gd name="T56" fmla="*/ 144 w 265"/>
                  <a:gd name="T57" fmla="*/ 63 h 386"/>
                  <a:gd name="T58" fmla="*/ 176 w 265"/>
                  <a:gd name="T59" fmla="*/ 86 h 386"/>
                  <a:gd name="T60" fmla="*/ 189 w 265"/>
                  <a:gd name="T61" fmla="*/ 121 h 386"/>
                  <a:gd name="T62" fmla="*/ 190 w 265"/>
                  <a:gd name="T63" fmla="*/ 146 h 38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265" h="386">
                    <a:moveTo>
                      <a:pt x="190" y="146"/>
                    </a:moveTo>
                    <a:lnTo>
                      <a:pt x="188" y="168"/>
                    </a:lnTo>
                    <a:lnTo>
                      <a:pt x="183" y="187"/>
                    </a:lnTo>
                    <a:lnTo>
                      <a:pt x="175" y="203"/>
                    </a:lnTo>
                    <a:lnTo>
                      <a:pt x="167" y="212"/>
                    </a:lnTo>
                    <a:lnTo>
                      <a:pt x="150" y="223"/>
                    </a:lnTo>
                    <a:lnTo>
                      <a:pt x="129" y="226"/>
                    </a:lnTo>
                    <a:lnTo>
                      <a:pt x="115" y="226"/>
                    </a:lnTo>
                    <a:lnTo>
                      <a:pt x="103" y="222"/>
                    </a:lnTo>
                    <a:lnTo>
                      <a:pt x="93" y="215"/>
                    </a:lnTo>
                    <a:lnTo>
                      <a:pt x="85" y="208"/>
                    </a:lnTo>
                    <a:lnTo>
                      <a:pt x="93" y="270"/>
                    </a:lnTo>
                    <a:lnTo>
                      <a:pt x="107" y="278"/>
                    </a:lnTo>
                    <a:lnTo>
                      <a:pt x="126" y="284"/>
                    </a:lnTo>
                    <a:lnTo>
                      <a:pt x="148" y="286"/>
                    </a:lnTo>
                    <a:lnTo>
                      <a:pt x="161" y="285"/>
                    </a:lnTo>
                    <a:lnTo>
                      <a:pt x="181" y="281"/>
                    </a:lnTo>
                    <a:lnTo>
                      <a:pt x="200" y="274"/>
                    </a:lnTo>
                    <a:lnTo>
                      <a:pt x="216" y="263"/>
                    </a:lnTo>
                    <a:lnTo>
                      <a:pt x="231" y="248"/>
                    </a:lnTo>
                    <a:lnTo>
                      <a:pt x="239" y="238"/>
                    </a:lnTo>
                    <a:lnTo>
                      <a:pt x="248" y="222"/>
                    </a:lnTo>
                    <a:lnTo>
                      <a:pt x="255" y="204"/>
                    </a:lnTo>
                    <a:lnTo>
                      <a:pt x="260" y="184"/>
                    </a:lnTo>
                    <a:lnTo>
                      <a:pt x="263" y="162"/>
                    </a:lnTo>
                    <a:lnTo>
                      <a:pt x="264" y="138"/>
                    </a:lnTo>
                    <a:lnTo>
                      <a:pt x="264" y="127"/>
                    </a:lnTo>
                    <a:lnTo>
                      <a:pt x="262" y="104"/>
                    </a:lnTo>
                    <a:lnTo>
                      <a:pt x="257" y="84"/>
                    </a:lnTo>
                    <a:lnTo>
                      <a:pt x="251" y="65"/>
                    </a:lnTo>
                    <a:lnTo>
                      <a:pt x="242" y="49"/>
                    </a:lnTo>
                    <a:lnTo>
                      <a:pt x="231" y="35"/>
                    </a:lnTo>
                    <a:lnTo>
                      <a:pt x="224" y="28"/>
                    </a:lnTo>
                    <a:lnTo>
                      <a:pt x="208" y="16"/>
                    </a:lnTo>
                    <a:lnTo>
                      <a:pt x="190" y="7"/>
                    </a:lnTo>
                    <a:lnTo>
                      <a:pt x="170" y="1"/>
                    </a:lnTo>
                    <a:lnTo>
                      <a:pt x="149" y="0"/>
                    </a:lnTo>
                    <a:lnTo>
                      <a:pt x="129" y="1"/>
                    </a:lnTo>
                    <a:lnTo>
                      <a:pt x="109" y="8"/>
                    </a:lnTo>
                    <a:lnTo>
                      <a:pt x="92" y="18"/>
                    </a:lnTo>
                    <a:lnTo>
                      <a:pt x="84" y="25"/>
                    </a:lnTo>
                    <a:lnTo>
                      <a:pt x="75" y="34"/>
                    </a:lnTo>
                    <a:lnTo>
                      <a:pt x="68" y="46"/>
                    </a:lnTo>
                    <a:lnTo>
                      <a:pt x="68" y="5"/>
                    </a:lnTo>
                    <a:lnTo>
                      <a:pt x="0" y="5"/>
                    </a:lnTo>
                    <a:lnTo>
                      <a:pt x="0" y="385"/>
                    </a:lnTo>
                    <a:lnTo>
                      <a:pt x="70" y="385"/>
                    </a:lnTo>
                    <a:lnTo>
                      <a:pt x="70" y="243"/>
                    </a:lnTo>
                    <a:lnTo>
                      <a:pt x="70" y="172"/>
                    </a:lnTo>
                    <a:lnTo>
                      <a:pt x="68" y="148"/>
                    </a:lnTo>
                    <a:lnTo>
                      <a:pt x="68" y="136"/>
                    </a:lnTo>
                    <a:lnTo>
                      <a:pt x="70" y="116"/>
                    </a:lnTo>
                    <a:lnTo>
                      <a:pt x="75" y="99"/>
                    </a:lnTo>
                    <a:lnTo>
                      <a:pt x="78" y="93"/>
                    </a:lnTo>
                    <a:lnTo>
                      <a:pt x="90" y="76"/>
                    </a:lnTo>
                    <a:lnTo>
                      <a:pt x="107" y="65"/>
                    </a:lnTo>
                    <a:lnTo>
                      <a:pt x="129" y="62"/>
                    </a:lnTo>
                    <a:lnTo>
                      <a:pt x="144" y="63"/>
                    </a:lnTo>
                    <a:lnTo>
                      <a:pt x="162" y="71"/>
                    </a:lnTo>
                    <a:lnTo>
                      <a:pt x="176" y="86"/>
                    </a:lnTo>
                    <a:lnTo>
                      <a:pt x="184" y="102"/>
                    </a:lnTo>
                    <a:lnTo>
                      <a:pt x="189" y="121"/>
                    </a:lnTo>
                    <a:lnTo>
                      <a:pt x="191" y="142"/>
                    </a:lnTo>
                    <a:lnTo>
                      <a:pt x="190" y="146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102" name="Freeform 45"/>
              <p:cNvSpPr>
                <a:spLocks/>
              </p:cNvSpPr>
              <p:nvPr/>
            </p:nvSpPr>
            <p:spPr bwMode="auto">
              <a:xfrm>
                <a:off x="7194" y="1453"/>
                <a:ext cx="265" cy="386"/>
              </a:xfrm>
              <a:custGeom>
                <a:avLst/>
                <a:gdLst>
                  <a:gd name="T0" fmla="*/ 70 w 265"/>
                  <a:gd name="T1" fmla="*/ 172 h 386"/>
                  <a:gd name="T2" fmla="*/ 70 w 265"/>
                  <a:gd name="T3" fmla="*/ 243 h 386"/>
                  <a:gd name="T4" fmla="*/ 78 w 265"/>
                  <a:gd name="T5" fmla="*/ 255 h 386"/>
                  <a:gd name="T6" fmla="*/ 85 w 265"/>
                  <a:gd name="T7" fmla="*/ 264 h 386"/>
                  <a:gd name="T8" fmla="*/ 93 w 265"/>
                  <a:gd name="T9" fmla="*/ 270 h 386"/>
                  <a:gd name="T10" fmla="*/ 85 w 265"/>
                  <a:gd name="T11" fmla="*/ 208 h 386"/>
                  <a:gd name="T12" fmla="*/ 76 w 265"/>
                  <a:gd name="T13" fmla="*/ 192 h 386"/>
                  <a:gd name="T14" fmla="*/ 70 w 265"/>
                  <a:gd name="T15" fmla="*/ 172 h 38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65" h="386">
                    <a:moveTo>
                      <a:pt x="70" y="172"/>
                    </a:moveTo>
                    <a:lnTo>
                      <a:pt x="70" y="243"/>
                    </a:lnTo>
                    <a:lnTo>
                      <a:pt x="78" y="255"/>
                    </a:lnTo>
                    <a:lnTo>
                      <a:pt x="85" y="264"/>
                    </a:lnTo>
                    <a:lnTo>
                      <a:pt x="93" y="270"/>
                    </a:lnTo>
                    <a:lnTo>
                      <a:pt x="85" y="208"/>
                    </a:lnTo>
                    <a:lnTo>
                      <a:pt x="76" y="192"/>
                    </a:lnTo>
                    <a:lnTo>
                      <a:pt x="70" y="172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</p:grpSp>
        <p:grpSp>
          <p:nvGrpSpPr>
            <p:cNvPr id="30" name="Group 46"/>
            <p:cNvGrpSpPr>
              <a:grpSpLocks/>
            </p:cNvGrpSpPr>
            <p:nvPr/>
          </p:nvGrpSpPr>
          <p:grpSpPr bwMode="auto">
            <a:xfrm>
              <a:off x="7492" y="1450"/>
              <a:ext cx="198" cy="291"/>
              <a:chOff x="7492" y="1450"/>
              <a:chExt cx="198" cy="291"/>
            </a:xfrm>
          </p:grpSpPr>
          <p:sp>
            <p:nvSpPr>
              <p:cNvPr id="99" name="Freeform 47"/>
              <p:cNvSpPr>
                <a:spLocks/>
              </p:cNvSpPr>
              <p:nvPr/>
            </p:nvSpPr>
            <p:spPr bwMode="auto">
              <a:xfrm>
                <a:off x="7492" y="1450"/>
                <a:ext cx="198" cy="291"/>
              </a:xfrm>
              <a:custGeom>
                <a:avLst/>
                <a:gdLst>
                  <a:gd name="T0" fmla="*/ 139 w 198"/>
                  <a:gd name="T1" fmla="*/ 290 h 291"/>
                  <a:gd name="T2" fmla="*/ 155 w 198"/>
                  <a:gd name="T3" fmla="*/ 290 h 291"/>
                  <a:gd name="T4" fmla="*/ 177 w 198"/>
                  <a:gd name="T5" fmla="*/ 286 h 291"/>
                  <a:gd name="T6" fmla="*/ 197 w 198"/>
                  <a:gd name="T7" fmla="*/ 281 h 291"/>
                  <a:gd name="T8" fmla="*/ 195 w 198"/>
                  <a:gd name="T9" fmla="*/ 193 h 291"/>
                  <a:gd name="T10" fmla="*/ 187 w 198"/>
                  <a:gd name="T11" fmla="*/ 208 h 291"/>
                  <a:gd name="T12" fmla="*/ 178 w 198"/>
                  <a:gd name="T13" fmla="*/ 218 h 291"/>
                  <a:gd name="T14" fmla="*/ 160 w 198"/>
                  <a:gd name="T15" fmla="*/ 227 h 291"/>
                  <a:gd name="T16" fmla="*/ 139 w 198"/>
                  <a:gd name="T17" fmla="*/ 290 h 29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98" h="291">
                    <a:moveTo>
                      <a:pt x="139" y="290"/>
                    </a:moveTo>
                    <a:lnTo>
                      <a:pt x="155" y="290"/>
                    </a:lnTo>
                    <a:lnTo>
                      <a:pt x="177" y="286"/>
                    </a:lnTo>
                    <a:lnTo>
                      <a:pt x="197" y="281"/>
                    </a:lnTo>
                    <a:lnTo>
                      <a:pt x="195" y="193"/>
                    </a:lnTo>
                    <a:lnTo>
                      <a:pt x="187" y="208"/>
                    </a:lnTo>
                    <a:lnTo>
                      <a:pt x="178" y="218"/>
                    </a:lnTo>
                    <a:lnTo>
                      <a:pt x="160" y="227"/>
                    </a:lnTo>
                    <a:lnTo>
                      <a:pt x="139" y="290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100" name="Freeform 48"/>
              <p:cNvSpPr>
                <a:spLocks/>
              </p:cNvSpPr>
              <p:nvPr/>
            </p:nvSpPr>
            <p:spPr bwMode="auto">
              <a:xfrm>
                <a:off x="7492" y="1450"/>
                <a:ext cx="198" cy="291"/>
              </a:xfrm>
              <a:custGeom>
                <a:avLst/>
                <a:gdLst>
                  <a:gd name="T0" fmla="*/ 80 w 198"/>
                  <a:gd name="T1" fmla="*/ 188 h 291"/>
                  <a:gd name="T2" fmla="*/ 74 w 198"/>
                  <a:gd name="T3" fmla="*/ 145 h 291"/>
                  <a:gd name="T4" fmla="*/ 76 w 198"/>
                  <a:gd name="T5" fmla="*/ 116 h 291"/>
                  <a:gd name="T6" fmla="*/ 90 w 198"/>
                  <a:gd name="T7" fmla="*/ 82 h 291"/>
                  <a:gd name="T8" fmla="*/ 117 w 198"/>
                  <a:gd name="T9" fmla="*/ 63 h 291"/>
                  <a:gd name="T10" fmla="*/ 153 w 198"/>
                  <a:gd name="T11" fmla="*/ 61 h 291"/>
                  <a:gd name="T12" fmla="*/ 187 w 198"/>
                  <a:gd name="T13" fmla="*/ 82 h 291"/>
                  <a:gd name="T14" fmla="*/ 197 w 198"/>
                  <a:gd name="T15" fmla="*/ 102 h 291"/>
                  <a:gd name="T16" fmla="*/ 203 w 198"/>
                  <a:gd name="T17" fmla="*/ 145 h 291"/>
                  <a:gd name="T18" fmla="*/ 201 w 198"/>
                  <a:gd name="T19" fmla="*/ 174 h 291"/>
                  <a:gd name="T20" fmla="*/ 197 w 198"/>
                  <a:gd name="T21" fmla="*/ 281 h 291"/>
                  <a:gd name="T22" fmla="*/ 230 w 198"/>
                  <a:gd name="T23" fmla="*/ 261 h 291"/>
                  <a:gd name="T24" fmla="*/ 249 w 198"/>
                  <a:gd name="T25" fmla="*/ 241 h 291"/>
                  <a:gd name="T26" fmla="*/ 267 w 198"/>
                  <a:gd name="T27" fmla="*/ 206 h 291"/>
                  <a:gd name="T28" fmla="*/ 277 w 198"/>
                  <a:gd name="T29" fmla="*/ 167 h 291"/>
                  <a:gd name="T30" fmla="*/ 278 w 198"/>
                  <a:gd name="T31" fmla="*/ 136 h 291"/>
                  <a:gd name="T32" fmla="*/ 271 w 198"/>
                  <a:gd name="T33" fmla="*/ 96 h 291"/>
                  <a:gd name="T34" fmla="*/ 255 w 198"/>
                  <a:gd name="T35" fmla="*/ 59 h 291"/>
                  <a:gd name="T36" fmla="*/ 235 w 198"/>
                  <a:gd name="T37" fmla="*/ 33 h 291"/>
                  <a:gd name="T38" fmla="*/ 203 w 198"/>
                  <a:gd name="T39" fmla="*/ 12 h 291"/>
                  <a:gd name="T40" fmla="*/ 162 w 198"/>
                  <a:gd name="T41" fmla="*/ 1 h 291"/>
                  <a:gd name="T42" fmla="*/ 123 w 198"/>
                  <a:gd name="T43" fmla="*/ 0 h 291"/>
                  <a:gd name="T44" fmla="*/ 81 w 198"/>
                  <a:gd name="T45" fmla="*/ 9 h 291"/>
                  <a:gd name="T46" fmla="*/ 47 w 198"/>
                  <a:gd name="T47" fmla="*/ 29 h 291"/>
                  <a:gd name="T48" fmla="*/ 29 w 198"/>
                  <a:gd name="T49" fmla="*/ 49 h 291"/>
                  <a:gd name="T50" fmla="*/ 10 w 198"/>
                  <a:gd name="T51" fmla="*/ 84 h 291"/>
                  <a:gd name="T52" fmla="*/ 1 w 198"/>
                  <a:gd name="T53" fmla="*/ 124 h 291"/>
                  <a:gd name="T54" fmla="*/ 0 w 198"/>
                  <a:gd name="T55" fmla="*/ 154 h 291"/>
                  <a:gd name="T56" fmla="*/ 6 w 198"/>
                  <a:gd name="T57" fmla="*/ 195 h 291"/>
                  <a:gd name="T58" fmla="*/ 22 w 198"/>
                  <a:gd name="T59" fmla="*/ 231 h 291"/>
                  <a:gd name="T60" fmla="*/ 42 w 198"/>
                  <a:gd name="T61" fmla="*/ 257 h 291"/>
                  <a:gd name="T62" fmla="*/ 74 w 198"/>
                  <a:gd name="T63" fmla="*/ 278 h 291"/>
                  <a:gd name="T64" fmla="*/ 115 w 198"/>
                  <a:gd name="T65" fmla="*/ 289 h 291"/>
                  <a:gd name="T66" fmla="*/ 160 w 198"/>
                  <a:gd name="T67" fmla="*/ 227 h 291"/>
                  <a:gd name="T68" fmla="*/ 124 w 198"/>
                  <a:gd name="T69" fmla="*/ 229 h 291"/>
                  <a:gd name="T70" fmla="*/ 90 w 198"/>
                  <a:gd name="T71" fmla="*/ 208 h 291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198" h="291">
                    <a:moveTo>
                      <a:pt x="88" y="204"/>
                    </a:moveTo>
                    <a:lnTo>
                      <a:pt x="80" y="188"/>
                    </a:lnTo>
                    <a:lnTo>
                      <a:pt x="75" y="168"/>
                    </a:lnTo>
                    <a:lnTo>
                      <a:pt x="74" y="145"/>
                    </a:lnTo>
                    <a:lnTo>
                      <a:pt x="74" y="138"/>
                    </a:lnTo>
                    <a:lnTo>
                      <a:pt x="76" y="116"/>
                    </a:lnTo>
                    <a:lnTo>
                      <a:pt x="82" y="97"/>
                    </a:lnTo>
                    <a:lnTo>
                      <a:pt x="90" y="82"/>
                    </a:lnTo>
                    <a:lnTo>
                      <a:pt x="100" y="72"/>
                    </a:lnTo>
                    <a:lnTo>
                      <a:pt x="117" y="63"/>
                    </a:lnTo>
                    <a:lnTo>
                      <a:pt x="139" y="60"/>
                    </a:lnTo>
                    <a:lnTo>
                      <a:pt x="153" y="61"/>
                    </a:lnTo>
                    <a:lnTo>
                      <a:pt x="172" y="68"/>
                    </a:lnTo>
                    <a:lnTo>
                      <a:pt x="187" y="82"/>
                    </a:lnTo>
                    <a:lnTo>
                      <a:pt x="189" y="86"/>
                    </a:lnTo>
                    <a:lnTo>
                      <a:pt x="197" y="102"/>
                    </a:lnTo>
                    <a:lnTo>
                      <a:pt x="202" y="122"/>
                    </a:lnTo>
                    <a:lnTo>
                      <a:pt x="203" y="145"/>
                    </a:lnTo>
                    <a:lnTo>
                      <a:pt x="203" y="152"/>
                    </a:lnTo>
                    <a:lnTo>
                      <a:pt x="201" y="174"/>
                    </a:lnTo>
                    <a:lnTo>
                      <a:pt x="195" y="193"/>
                    </a:lnTo>
                    <a:lnTo>
                      <a:pt x="197" y="281"/>
                    </a:lnTo>
                    <a:lnTo>
                      <a:pt x="215" y="272"/>
                    </a:lnTo>
                    <a:lnTo>
                      <a:pt x="230" y="261"/>
                    </a:lnTo>
                    <a:lnTo>
                      <a:pt x="244" y="248"/>
                    </a:lnTo>
                    <a:lnTo>
                      <a:pt x="249" y="241"/>
                    </a:lnTo>
                    <a:lnTo>
                      <a:pt x="259" y="224"/>
                    </a:lnTo>
                    <a:lnTo>
                      <a:pt x="267" y="206"/>
                    </a:lnTo>
                    <a:lnTo>
                      <a:pt x="273" y="187"/>
                    </a:lnTo>
                    <a:lnTo>
                      <a:pt x="277" y="167"/>
                    </a:lnTo>
                    <a:lnTo>
                      <a:pt x="278" y="145"/>
                    </a:lnTo>
                    <a:lnTo>
                      <a:pt x="278" y="136"/>
                    </a:lnTo>
                    <a:lnTo>
                      <a:pt x="276" y="116"/>
                    </a:lnTo>
                    <a:lnTo>
                      <a:pt x="271" y="96"/>
                    </a:lnTo>
                    <a:lnTo>
                      <a:pt x="264" y="77"/>
                    </a:lnTo>
                    <a:lnTo>
                      <a:pt x="255" y="59"/>
                    </a:lnTo>
                    <a:lnTo>
                      <a:pt x="244" y="43"/>
                    </a:lnTo>
                    <a:lnTo>
                      <a:pt x="235" y="33"/>
                    </a:lnTo>
                    <a:lnTo>
                      <a:pt x="220" y="21"/>
                    </a:lnTo>
                    <a:lnTo>
                      <a:pt x="203" y="12"/>
                    </a:lnTo>
                    <a:lnTo>
                      <a:pt x="184" y="5"/>
                    </a:lnTo>
                    <a:lnTo>
                      <a:pt x="162" y="1"/>
                    </a:lnTo>
                    <a:lnTo>
                      <a:pt x="139" y="0"/>
                    </a:lnTo>
                    <a:lnTo>
                      <a:pt x="123" y="0"/>
                    </a:lnTo>
                    <a:lnTo>
                      <a:pt x="101" y="3"/>
                    </a:lnTo>
                    <a:lnTo>
                      <a:pt x="81" y="9"/>
                    </a:lnTo>
                    <a:lnTo>
                      <a:pt x="63" y="18"/>
                    </a:lnTo>
                    <a:lnTo>
                      <a:pt x="47" y="29"/>
                    </a:lnTo>
                    <a:lnTo>
                      <a:pt x="34" y="43"/>
                    </a:lnTo>
                    <a:lnTo>
                      <a:pt x="29" y="49"/>
                    </a:lnTo>
                    <a:lnTo>
                      <a:pt x="18" y="66"/>
                    </a:lnTo>
                    <a:lnTo>
                      <a:pt x="10" y="84"/>
                    </a:lnTo>
                    <a:lnTo>
                      <a:pt x="4" y="103"/>
                    </a:lnTo>
                    <a:lnTo>
                      <a:pt x="1" y="124"/>
                    </a:lnTo>
                    <a:lnTo>
                      <a:pt x="0" y="145"/>
                    </a:lnTo>
                    <a:lnTo>
                      <a:pt x="0" y="154"/>
                    </a:lnTo>
                    <a:lnTo>
                      <a:pt x="2" y="175"/>
                    </a:lnTo>
                    <a:lnTo>
                      <a:pt x="6" y="195"/>
                    </a:lnTo>
                    <a:lnTo>
                      <a:pt x="13" y="214"/>
                    </a:lnTo>
                    <a:lnTo>
                      <a:pt x="22" y="231"/>
                    </a:lnTo>
                    <a:lnTo>
                      <a:pt x="34" y="248"/>
                    </a:lnTo>
                    <a:lnTo>
                      <a:pt x="42" y="257"/>
                    </a:lnTo>
                    <a:lnTo>
                      <a:pt x="57" y="269"/>
                    </a:lnTo>
                    <a:lnTo>
                      <a:pt x="74" y="278"/>
                    </a:lnTo>
                    <a:lnTo>
                      <a:pt x="94" y="285"/>
                    </a:lnTo>
                    <a:lnTo>
                      <a:pt x="115" y="289"/>
                    </a:lnTo>
                    <a:lnTo>
                      <a:pt x="139" y="290"/>
                    </a:lnTo>
                    <a:lnTo>
                      <a:pt x="160" y="227"/>
                    </a:lnTo>
                    <a:lnTo>
                      <a:pt x="139" y="230"/>
                    </a:lnTo>
                    <a:lnTo>
                      <a:pt x="124" y="229"/>
                    </a:lnTo>
                    <a:lnTo>
                      <a:pt x="105" y="222"/>
                    </a:lnTo>
                    <a:lnTo>
                      <a:pt x="90" y="208"/>
                    </a:lnTo>
                    <a:lnTo>
                      <a:pt x="88" y="204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</p:grpSp>
        <p:sp>
          <p:nvSpPr>
            <p:cNvPr id="31" name="Freeform 49"/>
            <p:cNvSpPr>
              <a:spLocks/>
            </p:cNvSpPr>
            <p:nvPr/>
          </p:nvSpPr>
          <p:spPr bwMode="auto">
            <a:xfrm>
              <a:off x="7859" y="1363"/>
              <a:ext cx="0" cy="369"/>
            </a:xfrm>
            <a:custGeom>
              <a:avLst/>
              <a:gdLst>
                <a:gd name="T0" fmla="*/ 0 h 369"/>
                <a:gd name="T1" fmla="*/ 368 h 369"/>
                <a:gd name="T2" fmla="*/ 0 60000 65536"/>
                <a:gd name="T3" fmla="*/ 0 60000 65536"/>
              </a:gdLst>
              <a:ahLst/>
              <a:cxnLst>
                <a:cxn ang="T2">
                  <a:pos x="0" y="T0"/>
                </a:cxn>
                <a:cxn ang="T3">
                  <a:pos x="0" y="T1"/>
                </a:cxn>
              </a:cxnLst>
              <a:rect l="0" t="0" r="r" b="b"/>
              <a:pathLst>
                <a:path h="369">
                  <a:moveTo>
                    <a:pt x="0" y="0"/>
                  </a:moveTo>
                  <a:lnTo>
                    <a:pt x="0" y="368"/>
                  </a:lnTo>
                </a:path>
              </a:pathLst>
            </a:custGeom>
            <a:noFill/>
            <a:ln w="46544">
              <a:solidFill>
                <a:srgbClr val="96989A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sp>
          <p:nvSpPr>
            <p:cNvPr id="32" name="Freeform 50"/>
            <p:cNvSpPr>
              <a:spLocks/>
            </p:cNvSpPr>
            <p:nvPr/>
          </p:nvSpPr>
          <p:spPr bwMode="auto">
            <a:xfrm>
              <a:off x="8001" y="1459"/>
              <a:ext cx="0" cy="273"/>
            </a:xfrm>
            <a:custGeom>
              <a:avLst/>
              <a:gdLst>
                <a:gd name="T0" fmla="*/ 0 h 273"/>
                <a:gd name="T1" fmla="*/ 272 h 273"/>
                <a:gd name="T2" fmla="*/ 0 60000 65536"/>
                <a:gd name="T3" fmla="*/ 0 60000 65536"/>
              </a:gdLst>
              <a:ahLst/>
              <a:cxnLst>
                <a:cxn ang="T2">
                  <a:pos x="0" y="T0"/>
                </a:cxn>
                <a:cxn ang="T3">
                  <a:pos x="0" y="T1"/>
                </a:cxn>
              </a:cxnLst>
              <a:rect l="0" t="0" r="r" b="b"/>
              <a:pathLst>
                <a:path h="273">
                  <a:moveTo>
                    <a:pt x="0" y="0"/>
                  </a:moveTo>
                  <a:lnTo>
                    <a:pt x="0" y="272"/>
                  </a:lnTo>
                </a:path>
              </a:pathLst>
            </a:custGeom>
            <a:noFill/>
            <a:ln w="47156">
              <a:solidFill>
                <a:srgbClr val="96989A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sp>
          <p:nvSpPr>
            <p:cNvPr id="33" name="Freeform 51"/>
            <p:cNvSpPr>
              <a:spLocks/>
            </p:cNvSpPr>
            <p:nvPr/>
          </p:nvSpPr>
          <p:spPr bwMode="auto">
            <a:xfrm>
              <a:off x="8079" y="1386"/>
              <a:ext cx="152" cy="349"/>
            </a:xfrm>
            <a:custGeom>
              <a:avLst/>
              <a:gdLst>
                <a:gd name="T0" fmla="*/ 108 w 152"/>
                <a:gd name="T1" fmla="*/ 76 h 349"/>
                <a:gd name="T2" fmla="*/ 108 w 152"/>
                <a:gd name="T3" fmla="*/ 0 h 349"/>
                <a:gd name="T4" fmla="*/ 38 w 152"/>
                <a:gd name="T5" fmla="*/ 0 h 349"/>
                <a:gd name="T6" fmla="*/ 38 w 152"/>
                <a:gd name="T7" fmla="*/ 76 h 349"/>
                <a:gd name="T8" fmla="*/ 0 w 152"/>
                <a:gd name="T9" fmla="*/ 76 h 349"/>
                <a:gd name="T10" fmla="*/ 0 w 152"/>
                <a:gd name="T11" fmla="*/ 126 h 349"/>
                <a:gd name="T12" fmla="*/ 38 w 152"/>
                <a:gd name="T13" fmla="*/ 126 h 349"/>
                <a:gd name="T14" fmla="*/ 38 w 152"/>
                <a:gd name="T15" fmla="*/ 311 h 349"/>
                <a:gd name="T16" fmla="*/ 42 w 152"/>
                <a:gd name="T17" fmla="*/ 324 h 349"/>
                <a:gd name="T18" fmla="*/ 50 w 152"/>
                <a:gd name="T19" fmla="*/ 332 h 349"/>
                <a:gd name="T20" fmla="*/ 56 w 152"/>
                <a:gd name="T21" fmla="*/ 338 h 349"/>
                <a:gd name="T22" fmla="*/ 72 w 152"/>
                <a:gd name="T23" fmla="*/ 345 h 349"/>
                <a:gd name="T24" fmla="*/ 93 w 152"/>
                <a:gd name="T25" fmla="*/ 349 h 349"/>
                <a:gd name="T26" fmla="*/ 119 w 152"/>
                <a:gd name="T27" fmla="*/ 349 h 349"/>
                <a:gd name="T28" fmla="*/ 152 w 152"/>
                <a:gd name="T29" fmla="*/ 348 h 349"/>
                <a:gd name="T30" fmla="*/ 152 w 152"/>
                <a:gd name="T31" fmla="*/ 295 h 349"/>
                <a:gd name="T32" fmla="*/ 148 w 152"/>
                <a:gd name="T33" fmla="*/ 295 h 349"/>
                <a:gd name="T34" fmla="*/ 138 w 152"/>
                <a:gd name="T35" fmla="*/ 295 h 349"/>
                <a:gd name="T36" fmla="*/ 124 w 152"/>
                <a:gd name="T37" fmla="*/ 295 h 349"/>
                <a:gd name="T38" fmla="*/ 115 w 152"/>
                <a:gd name="T39" fmla="*/ 294 h 349"/>
                <a:gd name="T40" fmla="*/ 109 w 152"/>
                <a:gd name="T41" fmla="*/ 288 h 349"/>
                <a:gd name="T42" fmla="*/ 108 w 152"/>
                <a:gd name="T43" fmla="*/ 281 h 349"/>
                <a:gd name="T44" fmla="*/ 108 w 152"/>
                <a:gd name="T45" fmla="*/ 126 h 349"/>
                <a:gd name="T46" fmla="*/ 152 w 152"/>
                <a:gd name="T47" fmla="*/ 126 h 349"/>
                <a:gd name="T48" fmla="*/ 152 w 152"/>
                <a:gd name="T49" fmla="*/ 76 h 349"/>
                <a:gd name="T50" fmla="*/ 108 w 152"/>
                <a:gd name="T51" fmla="*/ 76 h 34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52" h="349">
                  <a:moveTo>
                    <a:pt x="108" y="76"/>
                  </a:moveTo>
                  <a:lnTo>
                    <a:pt x="108" y="0"/>
                  </a:lnTo>
                  <a:lnTo>
                    <a:pt x="38" y="0"/>
                  </a:lnTo>
                  <a:lnTo>
                    <a:pt x="38" y="76"/>
                  </a:lnTo>
                  <a:lnTo>
                    <a:pt x="0" y="76"/>
                  </a:lnTo>
                  <a:lnTo>
                    <a:pt x="0" y="126"/>
                  </a:lnTo>
                  <a:lnTo>
                    <a:pt x="38" y="126"/>
                  </a:lnTo>
                  <a:lnTo>
                    <a:pt x="38" y="311"/>
                  </a:lnTo>
                  <a:lnTo>
                    <a:pt x="42" y="324"/>
                  </a:lnTo>
                  <a:lnTo>
                    <a:pt x="50" y="332"/>
                  </a:lnTo>
                  <a:lnTo>
                    <a:pt x="56" y="338"/>
                  </a:lnTo>
                  <a:lnTo>
                    <a:pt x="72" y="345"/>
                  </a:lnTo>
                  <a:lnTo>
                    <a:pt x="93" y="349"/>
                  </a:lnTo>
                  <a:lnTo>
                    <a:pt x="119" y="349"/>
                  </a:lnTo>
                  <a:lnTo>
                    <a:pt x="152" y="348"/>
                  </a:lnTo>
                  <a:lnTo>
                    <a:pt x="152" y="295"/>
                  </a:lnTo>
                  <a:lnTo>
                    <a:pt x="148" y="295"/>
                  </a:lnTo>
                  <a:lnTo>
                    <a:pt x="138" y="295"/>
                  </a:lnTo>
                  <a:lnTo>
                    <a:pt x="124" y="295"/>
                  </a:lnTo>
                  <a:lnTo>
                    <a:pt x="115" y="294"/>
                  </a:lnTo>
                  <a:lnTo>
                    <a:pt x="109" y="288"/>
                  </a:lnTo>
                  <a:lnTo>
                    <a:pt x="108" y="281"/>
                  </a:lnTo>
                  <a:lnTo>
                    <a:pt x="108" y="126"/>
                  </a:lnTo>
                  <a:lnTo>
                    <a:pt x="152" y="126"/>
                  </a:lnTo>
                  <a:lnTo>
                    <a:pt x="152" y="76"/>
                  </a:lnTo>
                  <a:lnTo>
                    <a:pt x="108" y="76"/>
                  </a:lnTo>
                  <a:close/>
                </a:path>
              </a:pathLst>
            </a:custGeom>
            <a:solidFill>
              <a:srgbClr val="96989A"/>
            </a:solidFill>
            <a:ln w="9525">
              <a:noFill/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sp>
          <p:nvSpPr>
            <p:cNvPr id="34" name="Freeform 52"/>
            <p:cNvSpPr>
              <a:spLocks/>
            </p:cNvSpPr>
            <p:nvPr/>
          </p:nvSpPr>
          <p:spPr bwMode="auto">
            <a:xfrm>
              <a:off x="8314" y="1459"/>
              <a:ext cx="0" cy="273"/>
            </a:xfrm>
            <a:custGeom>
              <a:avLst/>
              <a:gdLst>
                <a:gd name="T0" fmla="*/ 0 h 273"/>
                <a:gd name="T1" fmla="*/ 272 h 273"/>
                <a:gd name="T2" fmla="*/ 0 60000 65536"/>
                <a:gd name="T3" fmla="*/ 0 60000 65536"/>
              </a:gdLst>
              <a:ahLst/>
              <a:cxnLst>
                <a:cxn ang="T2">
                  <a:pos x="0" y="T0"/>
                </a:cxn>
                <a:cxn ang="T3">
                  <a:pos x="0" y="T1"/>
                </a:cxn>
              </a:cxnLst>
              <a:rect l="0" t="0" r="r" b="b"/>
              <a:pathLst>
                <a:path h="273">
                  <a:moveTo>
                    <a:pt x="0" y="0"/>
                  </a:moveTo>
                  <a:lnTo>
                    <a:pt x="0" y="272"/>
                  </a:lnTo>
                </a:path>
              </a:pathLst>
            </a:custGeom>
            <a:noFill/>
            <a:ln w="47156">
              <a:solidFill>
                <a:srgbClr val="96989A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sp>
          <p:nvSpPr>
            <p:cNvPr id="35" name="Freeform 53"/>
            <p:cNvSpPr>
              <a:spLocks/>
            </p:cNvSpPr>
            <p:nvPr/>
          </p:nvSpPr>
          <p:spPr bwMode="auto">
            <a:xfrm>
              <a:off x="8419" y="1364"/>
              <a:ext cx="252" cy="368"/>
            </a:xfrm>
            <a:custGeom>
              <a:avLst/>
              <a:gdLst>
                <a:gd name="T0" fmla="*/ 0 w 252"/>
                <a:gd name="T1" fmla="*/ 0 h 368"/>
                <a:gd name="T2" fmla="*/ 0 w 252"/>
                <a:gd name="T3" fmla="*/ 367 h 368"/>
                <a:gd name="T4" fmla="*/ 70 w 252"/>
                <a:gd name="T5" fmla="*/ 367 h 368"/>
                <a:gd name="T6" fmla="*/ 70 w 252"/>
                <a:gd name="T7" fmla="*/ 281 h 368"/>
                <a:gd name="T8" fmla="*/ 99 w 252"/>
                <a:gd name="T9" fmla="*/ 250 h 368"/>
                <a:gd name="T10" fmla="*/ 165 w 252"/>
                <a:gd name="T11" fmla="*/ 367 h 368"/>
                <a:gd name="T12" fmla="*/ 252 w 252"/>
                <a:gd name="T13" fmla="*/ 367 h 368"/>
                <a:gd name="T14" fmla="*/ 150 w 252"/>
                <a:gd name="T15" fmla="*/ 197 h 368"/>
                <a:gd name="T16" fmla="*/ 248 w 252"/>
                <a:gd name="T17" fmla="*/ 96 h 368"/>
                <a:gd name="T18" fmla="*/ 159 w 252"/>
                <a:gd name="T19" fmla="*/ 96 h 368"/>
                <a:gd name="T20" fmla="*/ 70 w 252"/>
                <a:gd name="T21" fmla="*/ 198 h 368"/>
                <a:gd name="T22" fmla="*/ 70 w 252"/>
                <a:gd name="T23" fmla="*/ 0 h 368"/>
                <a:gd name="T24" fmla="*/ 0 w 252"/>
                <a:gd name="T25" fmla="*/ 0 h 3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52" h="368">
                  <a:moveTo>
                    <a:pt x="0" y="0"/>
                  </a:moveTo>
                  <a:lnTo>
                    <a:pt x="0" y="367"/>
                  </a:lnTo>
                  <a:lnTo>
                    <a:pt x="70" y="367"/>
                  </a:lnTo>
                  <a:lnTo>
                    <a:pt x="70" y="281"/>
                  </a:lnTo>
                  <a:lnTo>
                    <a:pt x="99" y="250"/>
                  </a:lnTo>
                  <a:lnTo>
                    <a:pt x="165" y="367"/>
                  </a:lnTo>
                  <a:lnTo>
                    <a:pt x="252" y="367"/>
                  </a:lnTo>
                  <a:lnTo>
                    <a:pt x="150" y="197"/>
                  </a:lnTo>
                  <a:lnTo>
                    <a:pt x="248" y="96"/>
                  </a:lnTo>
                  <a:lnTo>
                    <a:pt x="159" y="96"/>
                  </a:lnTo>
                  <a:lnTo>
                    <a:pt x="70" y="198"/>
                  </a:lnTo>
                  <a:lnTo>
                    <a:pt x="7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6989A"/>
            </a:solidFill>
            <a:ln w="9525">
              <a:noFill/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sp>
          <p:nvSpPr>
            <p:cNvPr id="36" name="Freeform 54"/>
            <p:cNvSpPr>
              <a:spLocks/>
            </p:cNvSpPr>
            <p:nvPr/>
          </p:nvSpPr>
          <p:spPr bwMode="auto">
            <a:xfrm>
              <a:off x="8676" y="1459"/>
              <a:ext cx="271" cy="383"/>
            </a:xfrm>
            <a:custGeom>
              <a:avLst/>
              <a:gdLst>
                <a:gd name="T0" fmla="*/ 100 w 271"/>
                <a:gd name="T1" fmla="*/ 284 h 383"/>
                <a:gd name="T2" fmla="*/ 100 w 271"/>
                <a:gd name="T3" fmla="*/ 286 h 383"/>
                <a:gd name="T4" fmla="*/ 99 w 271"/>
                <a:gd name="T5" fmla="*/ 292 h 383"/>
                <a:gd name="T6" fmla="*/ 95 w 271"/>
                <a:gd name="T7" fmla="*/ 301 h 383"/>
                <a:gd name="T8" fmla="*/ 91 w 271"/>
                <a:gd name="T9" fmla="*/ 310 h 383"/>
                <a:gd name="T10" fmla="*/ 88 w 271"/>
                <a:gd name="T11" fmla="*/ 316 h 383"/>
                <a:gd name="T12" fmla="*/ 83 w 271"/>
                <a:gd name="T13" fmla="*/ 318 h 383"/>
                <a:gd name="T14" fmla="*/ 79 w 271"/>
                <a:gd name="T15" fmla="*/ 321 h 383"/>
                <a:gd name="T16" fmla="*/ 74 w 271"/>
                <a:gd name="T17" fmla="*/ 323 h 383"/>
                <a:gd name="T18" fmla="*/ 67 w 271"/>
                <a:gd name="T19" fmla="*/ 324 h 383"/>
                <a:gd name="T20" fmla="*/ 61 w 271"/>
                <a:gd name="T21" fmla="*/ 325 h 383"/>
                <a:gd name="T22" fmla="*/ 54 w 271"/>
                <a:gd name="T23" fmla="*/ 325 h 383"/>
                <a:gd name="T24" fmla="*/ 47 w 271"/>
                <a:gd name="T25" fmla="*/ 325 h 383"/>
                <a:gd name="T26" fmla="*/ 38 w 271"/>
                <a:gd name="T27" fmla="*/ 324 h 383"/>
                <a:gd name="T28" fmla="*/ 38 w 271"/>
                <a:gd name="T29" fmla="*/ 381 h 383"/>
                <a:gd name="T30" fmla="*/ 46 w 271"/>
                <a:gd name="T31" fmla="*/ 382 h 383"/>
                <a:gd name="T32" fmla="*/ 52 w 271"/>
                <a:gd name="T33" fmla="*/ 382 h 383"/>
                <a:gd name="T34" fmla="*/ 65 w 271"/>
                <a:gd name="T35" fmla="*/ 382 h 383"/>
                <a:gd name="T36" fmla="*/ 79 w 271"/>
                <a:gd name="T37" fmla="*/ 382 h 383"/>
                <a:gd name="T38" fmla="*/ 103 w 271"/>
                <a:gd name="T39" fmla="*/ 380 h 383"/>
                <a:gd name="T40" fmla="*/ 121 w 271"/>
                <a:gd name="T41" fmla="*/ 373 h 383"/>
                <a:gd name="T42" fmla="*/ 134 w 271"/>
                <a:gd name="T43" fmla="*/ 364 h 383"/>
                <a:gd name="T44" fmla="*/ 136 w 271"/>
                <a:gd name="T45" fmla="*/ 362 h 383"/>
                <a:gd name="T46" fmla="*/ 142 w 271"/>
                <a:gd name="T47" fmla="*/ 351 h 383"/>
                <a:gd name="T48" fmla="*/ 150 w 271"/>
                <a:gd name="T49" fmla="*/ 337 h 383"/>
                <a:gd name="T50" fmla="*/ 158 w 271"/>
                <a:gd name="T51" fmla="*/ 318 h 383"/>
                <a:gd name="T52" fmla="*/ 167 w 271"/>
                <a:gd name="T53" fmla="*/ 295 h 383"/>
                <a:gd name="T54" fmla="*/ 177 w 271"/>
                <a:gd name="T55" fmla="*/ 268 h 383"/>
                <a:gd name="T56" fmla="*/ 270 w 271"/>
                <a:gd name="T57" fmla="*/ 0 h 383"/>
                <a:gd name="T58" fmla="*/ 195 w 271"/>
                <a:gd name="T59" fmla="*/ 0 h 383"/>
                <a:gd name="T60" fmla="*/ 138 w 271"/>
                <a:gd name="T61" fmla="*/ 201 h 383"/>
                <a:gd name="T62" fmla="*/ 79 w 271"/>
                <a:gd name="T63" fmla="*/ 0 h 383"/>
                <a:gd name="T64" fmla="*/ 0 w 271"/>
                <a:gd name="T65" fmla="*/ 0 h 383"/>
                <a:gd name="T66" fmla="*/ 100 w 271"/>
                <a:gd name="T67" fmla="*/ 284 h 38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71" h="383">
                  <a:moveTo>
                    <a:pt x="100" y="284"/>
                  </a:moveTo>
                  <a:lnTo>
                    <a:pt x="100" y="286"/>
                  </a:lnTo>
                  <a:lnTo>
                    <a:pt x="99" y="292"/>
                  </a:lnTo>
                  <a:lnTo>
                    <a:pt x="95" y="301"/>
                  </a:lnTo>
                  <a:lnTo>
                    <a:pt x="91" y="310"/>
                  </a:lnTo>
                  <a:lnTo>
                    <a:pt x="88" y="316"/>
                  </a:lnTo>
                  <a:lnTo>
                    <a:pt x="83" y="318"/>
                  </a:lnTo>
                  <a:lnTo>
                    <a:pt x="79" y="321"/>
                  </a:lnTo>
                  <a:lnTo>
                    <a:pt x="74" y="323"/>
                  </a:lnTo>
                  <a:lnTo>
                    <a:pt x="67" y="324"/>
                  </a:lnTo>
                  <a:lnTo>
                    <a:pt x="61" y="325"/>
                  </a:lnTo>
                  <a:lnTo>
                    <a:pt x="54" y="325"/>
                  </a:lnTo>
                  <a:lnTo>
                    <a:pt x="47" y="325"/>
                  </a:lnTo>
                  <a:lnTo>
                    <a:pt x="38" y="324"/>
                  </a:lnTo>
                  <a:lnTo>
                    <a:pt x="38" y="381"/>
                  </a:lnTo>
                  <a:lnTo>
                    <a:pt x="46" y="382"/>
                  </a:lnTo>
                  <a:lnTo>
                    <a:pt x="52" y="382"/>
                  </a:lnTo>
                  <a:lnTo>
                    <a:pt x="65" y="382"/>
                  </a:lnTo>
                  <a:lnTo>
                    <a:pt x="79" y="382"/>
                  </a:lnTo>
                  <a:lnTo>
                    <a:pt x="103" y="380"/>
                  </a:lnTo>
                  <a:lnTo>
                    <a:pt x="121" y="373"/>
                  </a:lnTo>
                  <a:lnTo>
                    <a:pt x="134" y="364"/>
                  </a:lnTo>
                  <a:lnTo>
                    <a:pt x="136" y="362"/>
                  </a:lnTo>
                  <a:lnTo>
                    <a:pt x="142" y="351"/>
                  </a:lnTo>
                  <a:lnTo>
                    <a:pt x="150" y="337"/>
                  </a:lnTo>
                  <a:lnTo>
                    <a:pt x="158" y="318"/>
                  </a:lnTo>
                  <a:lnTo>
                    <a:pt x="167" y="295"/>
                  </a:lnTo>
                  <a:lnTo>
                    <a:pt x="177" y="268"/>
                  </a:lnTo>
                  <a:lnTo>
                    <a:pt x="270" y="0"/>
                  </a:lnTo>
                  <a:lnTo>
                    <a:pt x="195" y="0"/>
                  </a:lnTo>
                  <a:lnTo>
                    <a:pt x="138" y="201"/>
                  </a:lnTo>
                  <a:lnTo>
                    <a:pt x="79" y="0"/>
                  </a:lnTo>
                  <a:lnTo>
                    <a:pt x="0" y="0"/>
                  </a:lnTo>
                  <a:lnTo>
                    <a:pt x="100" y="284"/>
                  </a:lnTo>
                  <a:close/>
                </a:path>
              </a:pathLst>
            </a:custGeom>
            <a:solidFill>
              <a:srgbClr val="96989A"/>
            </a:solidFill>
            <a:ln w="9525">
              <a:noFill/>
              <a:round/>
              <a:headEnd/>
              <a:tailEnd/>
            </a:ln>
          </p:spPr>
          <p:txBody>
            <a:bodyPr wrap="none"/>
            <a:lstStyle/>
            <a:p>
              <a:endParaRPr lang="sk-SK"/>
            </a:p>
          </p:txBody>
        </p:sp>
        <p:grpSp>
          <p:nvGrpSpPr>
            <p:cNvPr id="37" name="Group 55"/>
            <p:cNvGrpSpPr>
              <a:grpSpLocks/>
            </p:cNvGrpSpPr>
            <p:nvPr/>
          </p:nvGrpSpPr>
          <p:grpSpPr bwMode="auto">
            <a:xfrm>
              <a:off x="2972" y="2049"/>
              <a:ext cx="4354" cy="191"/>
              <a:chOff x="2972" y="2049"/>
              <a:chExt cx="4354" cy="191"/>
            </a:xfrm>
          </p:grpSpPr>
          <p:sp>
            <p:nvSpPr>
              <p:cNvPr id="38" name="Freeform 56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2637 w 4354"/>
                  <a:gd name="T1" fmla="*/ 42 h 191"/>
                  <a:gd name="T2" fmla="*/ 2620 w 4354"/>
                  <a:gd name="T3" fmla="*/ 42 h 191"/>
                  <a:gd name="T4" fmla="*/ 2598 w 4354"/>
                  <a:gd name="T5" fmla="*/ 124 h 191"/>
                  <a:gd name="T6" fmla="*/ 2578 w 4354"/>
                  <a:gd name="T7" fmla="*/ 42 h 191"/>
                  <a:gd name="T8" fmla="*/ 2558 w 4354"/>
                  <a:gd name="T9" fmla="*/ 42 h 191"/>
                  <a:gd name="T10" fmla="*/ 2538 w 4354"/>
                  <a:gd name="T11" fmla="*/ 124 h 191"/>
                  <a:gd name="T12" fmla="*/ 2518 w 4354"/>
                  <a:gd name="T13" fmla="*/ 42 h 191"/>
                  <a:gd name="T14" fmla="*/ 2498 w 4354"/>
                  <a:gd name="T15" fmla="*/ 42 h 191"/>
                  <a:gd name="T16" fmla="*/ 2529 w 4354"/>
                  <a:gd name="T17" fmla="*/ 147 h 191"/>
                  <a:gd name="T18" fmla="*/ 2547 w 4354"/>
                  <a:gd name="T19" fmla="*/ 147 h 191"/>
                  <a:gd name="T20" fmla="*/ 2567 w 4354"/>
                  <a:gd name="T21" fmla="*/ 66 h 191"/>
                  <a:gd name="T22" fmla="*/ 2589 w 4354"/>
                  <a:gd name="T23" fmla="*/ 147 h 191"/>
                  <a:gd name="T24" fmla="*/ 2607 w 4354"/>
                  <a:gd name="T25" fmla="*/ 147 h 191"/>
                  <a:gd name="T26" fmla="*/ 2637 w 4354"/>
                  <a:gd name="T27" fmla="*/ 42 h 19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4354" h="191">
                    <a:moveTo>
                      <a:pt x="2637" y="42"/>
                    </a:moveTo>
                    <a:lnTo>
                      <a:pt x="2620" y="42"/>
                    </a:lnTo>
                    <a:lnTo>
                      <a:pt x="2598" y="124"/>
                    </a:lnTo>
                    <a:lnTo>
                      <a:pt x="2578" y="42"/>
                    </a:lnTo>
                    <a:lnTo>
                      <a:pt x="2558" y="42"/>
                    </a:lnTo>
                    <a:lnTo>
                      <a:pt x="2538" y="124"/>
                    </a:lnTo>
                    <a:lnTo>
                      <a:pt x="2518" y="42"/>
                    </a:lnTo>
                    <a:lnTo>
                      <a:pt x="2498" y="42"/>
                    </a:lnTo>
                    <a:lnTo>
                      <a:pt x="2529" y="147"/>
                    </a:lnTo>
                    <a:lnTo>
                      <a:pt x="2547" y="147"/>
                    </a:lnTo>
                    <a:lnTo>
                      <a:pt x="2567" y="66"/>
                    </a:lnTo>
                    <a:lnTo>
                      <a:pt x="2589" y="147"/>
                    </a:lnTo>
                    <a:lnTo>
                      <a:pt x="2607" y="147"/>
                    </a:lnTo>
                    <a:lnTo>
                      <a:pt x="2637" y="42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39" name="Freeform 57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2782 w 4354"/>
                  <a:gd name="T1" fmla="*/ 42 h 191"/>
                  <a:gd name="T2" fmla="*/ 2764 w 4354"/>
                  <a:gd name="T3" fmla="*/ 42 h 191"/>
                  <a:gd name="T4" fmla="*/ 2743 w 4354"/>
                  <a:gd name="T5" fmla="*/ 124 h 191"/>
                  <a:gd name="T6" fmla="*/ 2722 w 4354"/>
                  <a:gd name="T7" fmla="*/ 42 h 191"/>
                  <a:gd name="T8" fmla="*/ 2703 w 4354"/>
                  <a:gd name="T9" fmla="*/ 42 h 191"/>
                  <a:gd name="T10" fmla="*/ 2682 w 4354"/>
                  <a:gd name="T11" fmla="*/ 124 h 191"/>
                  <a:gd name="T12" fmla="*/ 2662 w 4354"/>
                  <a:gd name="T13" fmla="*/ 42 h 191"/>
                  <a:gd name="T14" fmla="*/ 2643 w 4354"/>
                  <a:gd name="T15" fmla="*/ 42 h 191"/>
                  <a:gd name="T16" fmla="*/ 2673 w 4354"/>
                  <a:gd name="T17" fmla="*/ 147 h 191"/>
                  <a:gd name="T18" fmla="*/ 2691 w 4354"/>
                  <a:gd name="T19" fmla="*/ 147 h 191"/>
                  <a:gd name="T20" fmla="*/ 2712 w 4354"/>
                  <a:gd name="T21" fmla="*/ 66 h 191"/>
                  <a:gd name="T22" fmla="*/ 2733 w 4354"/>
                  <a:gd name="T23" fmla="*/ 147 h 191"/>
                  <a:gd name="T24" fmla="*/ 2751 w 4354"/>
                  <a:gd name="T25" fmla="*/ 147 h 191"/>
                  <a:gd name="T26" fmla="*/ 2782 w 4354"/>
                  <a:gd name="T27" fmla="*/ 42 h 19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4354" h="191">
                    <a:moveTo>
                      <a:pt x="2782" y="42"/>
                    </a:moveTo>
                    <a:lnTo>
                      <a:pt x="2764" y="42"/>
                    </a:lnTo>
                    <a:lnTo>
                      <a:pt x="2743" y="124"/>
                    </a:lnTo>
                    <a:lnTo>
                      <a:pt x="2722" y="42"/>
                    </a:lnTo>
                    <a:lnTo>
                      <a:pt x="2703" y="42"/>
                    </a:lnTo>
                    <a:lnTo>
                      <a:pt x="2682" y="124"/>
                    </a:lnTo>
                    <a:lnTo>
                      <a:pt x="2662" y="42"/>
                    </a:lnTo>
                    <a:lnTo>
                      <a:pt x="2643" y="42"/>
                    </a:lnTo>
                    <a:lnTo>
                      <a:pt x="2673" y="147"/>
                    </a:lnTo>
                    <a:lnTo>
                      <a:pt x="2691" y="147"/>
                    </a:lnTo>
                    <a:lnTo>
                      <a:pt x="2712" y="66"/>
                    </a:lnTo>
                    <a:lnTo>
                      <a:pt x="2733" y="147"/>
                    </a:lnTo>
                    <a:lnTo>
                      <a:pt x="2751" y="147"/>
                    </a:lnTo>
                    <a:lnTo>
                      <a:pt x="2782" y="42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40" name="Freeform 58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2863 w 4354"/>
                  <a:gd name="T1" fmla="*/ 1 h 191"/>
                  <a:gd name="T2" fmla="*/ 2855 w 4354"/>
                  <a:gd name="T3" fmla="*/ 4 h 191"/>
                  <a:gd name="T4" fmla="*/ 2851 w 4354"/>
                  <a:gd name="T5" fmla="*/ 10 h 191"/>
                  <a:gd name="T6" fmla="*/ 2849 w 4354"/>
                  <a:gd name="T7" fmla="*/ 13 h 191"/>
                  <a:gd name="T8" fmla="*/ 2848 w 4354"/>
                  <a:gd name="T9" fmla="*/ 19 h 191"/>
                  <a:gd name="T10" fmla="*/ 2847 w 4354"/>
                  <a:gd name="T11" fmla="*/ 26 h 191"/>
                  <a:gd name="T12" fmla="*/ 2847 w 4354"/>
                  <a:gd name="T13" fmla="*/ 42 h 191"/>
                  <a:gd name="T14" fmla="*/ 2833 w 4354"/>
                  <a:gd name="T15" fmla="*/ 42 h 191"/>
                  <a:gd name="T16" fmla="*/ 2833 w 4354"/>
                  <a:gd name="T17" fmla="*/ 56 h 191"/>
                  <a:gd name="T18" fmla="*/ 2847 w 4354"/>
                  <a:gd name="T19" fmla="*/ 56 h 191"/>
                  <a:gd name="T20" fmla="*/ 2847 w 4354"/>
                  <a:gd name="T21" fmla="*/ 147 h 191"/>
                  <a:gd name="T22" fmla="*/ 2865 w 4354"/>
                  <a:gd name="T23" fmla="*/ 147 h 191"/>
                  <a:gd name="T24" fmla="*/ 2865 w 4354"/>
                  <a:gd name="T25" fmla="*/ 56 h 191"/>
                  <a:gd name="T26" fmla="*/ 2882 w 4354"/>
                  <a:gd name="T27" fmla="*/ 56 h 191"/>
                  <a:gd name="T28" fmla="*/ 2882 w 4354"/>
                  <a:gd name="T29" fmla="*/ 42 h 191"/>
                  <a:gd name="T30" fmla="*/ 2865 w 4354"/>
                  <a:gd name="T31" fmla="*/ 42 h 191"/>
                  <a:gd name="T32" fmla="*/ 2865 w 4354"/>
                  <a:gd name="T33" fmla="*/ 31 h 191"/>
                  <a:gd name="T34" fmla="*/ 2865 w 4354"/>
                  <a:gd name="T35" fmla="*/ 24 h 191"/>
                  <a:gd name="T36" fmla="*/ 2867 w 4354"/>
                  <a:gd name="T37" fmla="*/ 19 h 191"/>
                  <a:gd name="T38" fmla="*/ 2871 w 4354"/>
                  <a:gd name="T39" fmla="*/ 17 h 191"/>
                  <a:gd name="T40" fmla="*/ 2882 w 4354"/>
                  <a:gd name="T41" fmla="*/ 17 h 191"/>
                  <a:gd name="T42" fmla="*/ 2882 w 4354"/>
                  <a:gd name="T43" fmla="*/ 1 h 191"/>
                  <a:gd name="T44" fmla="*/ 2878 w 4354"/>
                  <a:gd name="T45" fmla="*/ 1 h 191"/>
                  <a:gd name="T46" fmla="*/ 2863 w 4354"/>
                  <a:gd name="T47" fmla="*/ 1 h 191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4354" h="191">
                    <a:moveTo>
                      <a:pt x="2863" y="1"/>
                    </a:moveTo>
                    <a:lnTo>
                      <a:pt x="2855" y="4"/>
                    </a:lnTo>
                    <a:lnTo>
                      <a:pt x="2851" y="10"/>
                    </a:lnTo>
                    <a:lnTo>
                      <a:pt x="2849" y="13"/>
                    </a:lnTo>
                    <a:lnTo>
                      <a:pt x="2848" y="19"/>
                    </a:lnTo>
                    <a:lnTo>
                      <a:pt x="2847" y="26"/>
                    </a:lnTo>
                    <a:lnTo>
                      <a:pt x="2847" y="42"/>
                    </a:lnTo>
                    <a:lnTo>
                      <a:pt x="2833" y="42"/>
                    </a:lnTo>
                    <a:lnTo>
                      <a:pt x="2833" y="56"/>
                    </a:lnTo>
                    <a:lnTo>
                      <a:pt x="2847" y="56"/>
                    </a:lnTo>
                    <a:lnTo>
                      <a:pt x="2847" y="147"/>
                    </a:lnTo>
                    <a:lnTo>
                      <a:pt x="2865" y="147"/>
                    </a:lnTo>
                    <a:lnTo>
                      <a:pt x="2865" y="56"/>
                    </a:lnTo>
                    <a:lnTo>
                      <a:pt x="2882" y="56"/>
                    </a:lnTo>
                    <a:lnTo>
                      <a:pt x="2882" y="42"/>
                    </a:lnTo>
                    <a:lnTo>
                      <a:pt x="2865" y="42"/>
                    </a:lnTo>
                    <a:lnTo>
                      <a:pt x="2865" y="31"/>
                    </a:lnTo>
                    <a:lnTo>
                      <a:pt x="2865" y="24"/>
                    </a:lnTo>
                    <a:lnTo>
                      <a:pt x="2867" y="19"/>
                    </a:lnTo>
                    <a:lnTo>
                      <a:pt x="2871" y="17"/>
                    </a:lnTo>
                    <a:lnTo>
                      <a:pt x="2882" y="17"/>
                    </a:lnTo>
                    <a:lnTo>
                      <a:pt x="2882" y="1"/>
                    </a:lnTo>
                    <a:lnTo>
                      <a:pt x="2878" y="1"/>
                    </a:lnTo>
                    <a:lnTo>
                      <a:pt x="2863" y="1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41" name="Rectangle 59"/>
              <p:cNvSpPr>
                <a:spLocks/>
              </p:cNvSpPr>
              <p:nvPr/>
            </p:nvSpPr>
            <p:spPr bwMode="auto">
              <a:xfrm>
                <a:off x="5764" y="2174"/>
                <a:ext cx="20" cy="21"/>
              </a:xfrm>
              <a:prstGeom prst="rect">
                <a:avLst/>
              </a:prstGeom>
              <a:solidFill>
                <a:srgbClr val="96989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endParaRPr lang="sk-SK"/>
              </a:p>
            </p:txBody>
          </p:sp>
          <p:sp>
            <p:nvSpPr>
              <p:cNvPr id="42" name="Rectangle 60"/>
              <p:cNvSpPr>
                <a:spLocks/>
              </p:cNvSpPr>
              <p:nvPr/>
            </p:nvSpPr>
            <p:spPr bwMode="auto">
              <a:xfrm>
                <a:off x="5871" y="2052"/>
                <a:ext cx="17" cy="19"/>
              </a:xfrm>
              <a:prstGeom prst="rect">
                <a:avLst/>
              </a:prstGeom>
              <a:solidFill>
                <a:srgbClr val="96989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endParaRPr lang="sk-SK"/>
              </a:p>
            </p:txBody>
          </p:sp>
          <p:sp>
            <p:nvSpPr>
              <p:cNvPr id="43" name="Rectangle 61"/>
              <p:cNvSpPr>
                <a:spLocks/>
              </p:cNvSpPr>
              <p:nvPr/>
            </p:nvSpPr>
            <p:spPr bwMode="auto">
              <a:xfrm>
                <a:off x="5871" y="2091"/>
                <a:ext cx="17" cy="104"/>
              </a:xfrm>
              <a:prstGeom prst="rect">
                <a:avLst/>
              </a:prstGeom>
              <a:solidFill>
                <a:srgbClr val="96989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endParaRPr lang="sk-SK"/>
              </a:p>
            </p:txBody>
          </p:sp>
          <p:sp>
            <p:nvSpPr>
              <p:cNvPr id="44" name="Freeform 62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2960 w 4354"/>
                  <a:gd name="T1" fmla="*/ 57 h 191"/>
                  <a:gd name="T2" fmla="*/ 2960 w 4354"/>
                  <a:gd name="T3" fmla="*/ 42 h 191"/>
                  <a:gd name="T4" fmla="*/ 2943 w 4354"/>
                  <a:gd name="T5" fmla="*/ 42 h 191"/>
                  <a:gd name="T6" fmla="*/ 2943 w 4354"/>
                  <a:gd name="T7" fmla="*/ 147 h 191"/>
                  <a:gd name="T8" fmla="*/ 2961 w 4354"/>
                  <a:gd name="T9" fmla="*/ 147 h 191"/>
                  <a:gd name="T10" fmla="*/ 2961 w 4354"/>
                  <a:gd name="T11" fmla="*/ 85 h 191"/>
                  <a:gd name="T12" fmla="*/ 2961 w 4354"/>
                  <a:gd name="T13" fmla="*/ 80 h 191"/>
                  <a:gd name="T14" fmla="*/ 2963 w 4354"/>
                  <a:gd name="T15" fmla="*/ 72 h 191"/>
                  <a:gd name="T16" fmla="*/ 2968 w 4354"/>
                  <a:gd name="T17" fmla="*/ 65 h 191"/>
                  <a:gd name="T18" fmla="*/ 2971 w 4354"/>
                  <a:gd name="T19" fmla="*/ 61 h 191"/>
                  <a:gd name="T20" fmla="*/ 2975 w 4354"/>
                  <a:gd name="T21" fmla="*/ 58 h 191"/>
                  <a:gd name="T22" fmla="*/ 2980 w 4354"/>
                  <a:gd name="T23" fmla="*/ 57 h 191"/>
                  <a:gd name="T24" fmla="*/ 2986 w 4354"/>
                  <a:gd name="T25" fmla="*/ 55 h 191"/>
                  <a:gd name="T26" fmla="*/ 2999 w 4354"/>
                  <a:gd name="T27" fmla="*/ 55 h 191"/>
                  <a:gd name="T28" fmla="*/ 3004 w 4354"/>
                  <a:gd name="T29" fmla="*/ 59 h 191"/>
                  <a:gd name="T30" fmla="*/ 3008 w 4354"/>
                  <a:gd name="T31" fmla="*/ 65 h 191"/>
                  <a:gd name="T32" fmla="*/ 3009 w 4354"/>
                  <a:gd name="T33" fmla="*/ 69 h 191"/>
                  <a:gd name="T34" fmla="*/ 3010 w 4354"/>
                  <a:gd name="T35" fmla="*/ 74 h 191"/>
                  <a:gd name="T36" fmla="*/ 3010 w 4354"/>
                  <a:gd name="T37" fmla="*/ 147 h 191"/>
                  <a:gd name="T38" fmla="*/ 3028 w 4354"/>
                  <a:gd name="T39" fmla="*/ 147 h 191"/>
                  <a:gd name="T40" fmla="*/ 3028 w 4354"/>
                  <a:gd name="T41" fmla="*/ 69 h 191"/>
                  <a:gd name="T42" fmla="*/ 3027 w 4354"/>
                  <a:gd name="T43" fmla="*/ 61 h 191"/>
                  <a:gd name="T44" fmla="*/ 3024 w 4354"/>
                  <a:gd name="T45" fmla="*/ 55 h 191"/>
                  <a:gd name="T46" fmla="*/ 3019 w 4354"/>
                  <a:gd name="T47" fmla="*/ 45 h 191"/>
                  <a:gd name="T48" fmla="*/ 3009 w 4354"/>
                  <a:gd name="T49" fmla="*/ 40 h 191"/>
                  <a:gd name="T50" fmla="*/ 2987 w 4354"/>
                  <a:gd name="T51" fmla="*/ 40 h 191"/>
                  <a:gd name="T52" fmla="*/ 2981 w 4354"/>
                  <a:gd name="T53" fmla="*/ 41 h 191"/>
                  <a:gd name="T54" fmla="*/ 2975 w 4354"/>
                  <a:gd name="T55" fmla="*/ 44 h 191"/>
                  <a:gd name="T56" fmla="*/ 2970 w 4354"/>
                  <a:gd name="T57" fmla="*/ 46 h 191"/>
                  <a:gd name="T58" fmla="*/ 2965 w 4354"/>
                  <a:gd name="T59" fmla="*/ 51 h 191"/>
                  <a:gd name="T60" fmla="*/ 2960 w 4354"/>
                  <a:gd name="T61" fmla="*/ 57 h 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4354" h="191">
                    <a:moveTo>
                      <a:pt x="2960" y="57"/>
                    </a:moveTo>
                    <a:lnTo>
                      <a:pt x="2960" y="42"/>
                    </a:lnTo>
                    <a:lnTo>
                      <a:pt x="2943" y="42"/>
                    </a:lnTo>
                    <a:lnTo>
                      <a:pt x="2943" y="147"/>
                    </a:lnTo>
                    <a:lnTo>
                      <a:pt x="2961" y="147"/>
                    </a:lnTo>
                    <a:lnTo>
                      <a:pt x="2961" y="85"/>
                    </a:lnTo>
                    <a:lnTo>
                      <a:pt x="2961" y="80"/>
                    </a:lnTo>
                    <a:lnTo>
                      <a:pt x="2963" y="72"/>
                    </a:lnTo>
                    <a:lnTo>
                      <a:pt x="2968" y="65"/>
                    </a:lnTo>
                    <a:lnTo>
                      <a:pt x="2971" y="61"/>
                    </a:lnTo>
                    <a:lnTo>
                      <a:pt x="2975" y="58"/>
                    </a:lnTo>
                    <a:lnTo>
                      <a:pt x="2980" y="57"/>
                    </a:lnTo>
                    <a:lnTo>
                      <a:pt x="2986" y="55"/>
                    </a:lnTo>
                    <a:lnTo>
                      <a:pt x="2999" y="55"/>
                    </a:lnTo>
                    <a:lnTo>
                      <a:pt x="3004" y="59"/>
                    </a:lnTo>
                    <a:lnTo>
                      <a:pt x="3008" y="65"/>
                    </a:lnTo>
                    <a:lnTo>
                      <a:pt x="3009" y="69"/>
                    </a:lnTo>
                    <a:lnTo>
                      <a:pt x="3010" y="74"/>
                    </a:lnTo>
                    <a:lnTo>
                      <a:pt x="3010" y="147"/>
                    </a:lnTo>
                    <a:lnTo>
                      <a:pt x="3028" y="147"/>
                    </a:lnTo>
                    <a:lnTo>
                      <a:pt x="3028" y="69"/>
                    </a:lnTo>
                    <a:lnTo>
                      <a:pt x="3027" y="61"/>
                    </a:lnTo>
                    <a:lnTo>
                      <a:pt x="3024" y="55"/>
                    </a:lnTo>
                    <a:lnTo>
                      <a:pt x="3019" y="45"/>
                    </a:lnTo>
                    <a:lnTo>
                      <a:pt x="3009" y="40"/>
                    </a:lnTo>
                    <a:lnTo>
                      <a:pt x="2987" y="40"/>
                    </a:lnTo>
                    <a:lnTo>
                      <a:pt x="2981" y="41"/>
                    </a:lnTo>
                    <a:lnTo>
                      <a:pt x="2975" y="44"/>
                    </a:lnTo>
                    <a:lnTo>
                      <a:pt x="2970" y="46"/>
                    </a:lnTo>
                    <a:lnTo>
                      <a:pt x="2965" y="51"/>
                    </a:lnTo>
                    <a:lnTo>
                      <a:pt x="2960" y="57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45" name="Freeform 63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3182 w 4354"/>
                  <a:gd name="T1" fmla="*/ 57 h 191"/>
                  <a:gd name="T2" fmla="*/ 3182 w 4354"/>
                  <a:gd name="T3" fmla="*/ 42 h 191"/>
                  <a:gd name="T4" fmla="*/ 3165 w 4354"/>
                  <a:gd name="T5" fmla="*/ 42 h 191"/>
                  <a:gd name="T6" fmla="*/ 3165 w 4354"/>
                  <a:gd name="T7" fmla="*/ 147 h 191"/>
                  <a:gd name="T8" fmla="*/ 3183 w 4354"/>
                  <a:gd name="T9" fmla="*/ 147 h 191"/>
                  <a:gd name="T10" fmla="*/ 3183 w 4354"/>
                  <a:gd name="T11" fmla="*/ 85 h 191"/>
                  <a:gd name="T12" fmla="*/ 3183 w 4354"/>
                  <a:gd name="T13" fmla="*/ 80 h 191"/>
                  <a:gd name="T14" fmla="*/ 3185 w 4354"/>
                  <a:gd name="T15" fmla="*/ 72 h 191"/>
                  <a:gd name="T16" fmla="*/ 3190 w 4354"/>
                  <a:gd name="T17" fmla="*/ 65 h 191"/>
                  <a:gd name="T18" fmla="*/ 3194 w 4354"/>
                  <a:gd name="T19" fmla="*/ 61 h 191"/>
                  <a:gd name="T20" fmla="*/ 3198 w 4354"/>
                  <a:gd name="T21" fmla="*/ 58 h 191"/>
                  <a:gd name="T22" fmla="*/ 3203 w 4354"/>
                  <a:gd name="T23" fmla="*/ 57 h 191"/>
                  <a:gd name="T24" fmla="*/ 3209 w 4354"/>
                  <a:gd name="T25" fmla="*/ 55 h 191"/>
                  <a:gd name="T26" fmla="*/ 3221 w 4354"/>
                  <a:gd name="T27" fmla="*/ 55 h 191"/>
                  <a:gd name="T28" fmla="*/ 3227 w 4354"/>
                  <a:gd name="T29" fmla="*/ 59 h 191"/>
                  <a:gd name="T30" fmla="*/ 3230 w 4354"/>
                  <a:gd name="T31" fmla="*/ 65 h 191"/>
                  <a:gd name="T32" fmla="*/ 3232 w 4354"/>
                  <a:gd name="T33" fmla="*/ 69 h 191"/>
                  <a:gd name="T34" fmla="*/ 3233 w 4354"/>
                  <a:gd name="T35" fmla="*/ 74 h 191"/>
                  <a:gd name="T36" fmla="*/ 3233 w 4354"/>
                  <a:gd name="T37" fmla="*/ 147 h 191"/>
                  <a:gd name="T38" fmla="*/ 3251 w 4354"/>
                  <a:gd name="T39" fmla="*/ 147 h 191"/>
                  <a:gd name="T40" fmla="*/ 3251 w 4354"/>
                  <a:gd name="T41" fmla="*/ 69 h 191"/>
                  <a:gd name="T42" fmla="*/ 3249 w 4354"/>
                  <a:gd name="T43" fmla="*/ 61 h 191"/>
                  <a:gd name="T44" fmla="*/ 3246 w 4354"/>
                  <a:gd name="T45" fmla="*/ 55 h 191"/>
                  <a:gd name="T46" fmla="*/ 3241 w 4354"/>
                  <a:gd name="T47" fmla="*/ 45 h 191"/>
                  <a:gd name="T48" fmla="*/ 3231 w 4354"/>
                  <a:gd name="T49" fmla="*/ 40 h 191"/>
                  <a:gd name="T50" fmla="*/ 3210 w 4354"/>
                  <a:gd name="T51" fmla="*/ 40 h 191"/>
                  <a:gd name="T52" fmla="*/ 3203 w 4354"/>
                  <a:gd name="T53" fmla="*/ 41 h 191"/>
                  <a:gd name="T54" fmla="*/ 3198 w 4354"/>
                  <a:gd name="T55" fmla="*/ 44 h 191"/>
                  <a:gd name="T56" fmla="*/ 3192 w 4354"/>
                  <a:gd name="T57" fmla="*/ 46 h 191"/>
                  <a:gd name="T58" fmla="*/ 3187 w 4354"/>
                  <a:gd name="T59" fmla="*/ 51 h 191"/>
                  <a:gd name="T60" fmla="*/ 3182 w 4354"/>
                  <a:gd name="T61" fmla="*/ 57 h 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4354" h="191">
                    <a:moveTo>
                      <a:pt x="3182" y="57"/>
                    </a:moveTo>
                    <a:lnTo>
                      <a:pt x="3182" y="42"/>
                    </a:lnTo>
                    <a:lnTo>
                      <a:pt x="3165" y="42"/>
                    </a:lnTo>
                    <a:lnTo>
                      <a:pt x="3165" y="147"/>
                    </a:lnTo>
                    <a:lnTo>
                      <a:pt x="3183" y="147"/>
                    </a:lnTo>
                    <a:lnTo>
                      <a:pt x="3183" y="85"/>
                    </a:lnTo>
                    <a:lnTo>
                      <a:pt x="3183" y="80"/>
                    </a:lnTo>
                    <a:lnTo>
                      <a:pt x="3185" y="72"/>
                    </a:lnTo>
                    <a:lnTo>
                      <a:pt x="3190" y="65"/>
                    </a:lnTo>
                    <a:lnTo>
                      <a:pt x="3194" y="61"/>
                    </a:lnTo>
                    <a:lnTo>
                      <a:pt x="3198" y="58"/>
                    </a:lnTo>
                    <a:lnTo>
                      <a:pt x="3203" y="57"/>
                    </a:lnTo>
                    <a:lnTo>
                      <a:pt x="3209" y="55"/>
                    </a:lnTo>
                    <a:lnTo>
                      <a:pt x="3221" y="55"/>
                    </a:lnTo>
                    <a:lnTo>
                      <a:pt x="3227" y="59"/>
                    </a:lnTo>
                    <a:lnTo>
                      <a:pt x="3230" y="65"/>
                    </a:lnTo>
                    <a:lnTo>
                      <a:pt x="3232" y="69"/>
                    </a:lnTo>
                    <a:lnTo>
                      <a:pt x="3233" y="74"/>
                    </a:lnTo>
                    <a:lnTo>
                      <a:pt x="3233" y="147"/>
                    </a:lnTo>
                    <a:lnTo>
                      <a:pt x="3251" y="147"/>
                    </a:lnTo>
                    <a:lnTo>
                      <a:pt x="3251" y="69"/>
                    </a:lnTo>
                    <a:lnTo>
                      <a:pt x="3249" y="61"/>
                    </a:lnTo>
                    <a:lnTo>
                      <a:pt x="3246" y="55"/>
                    </a:lnTo>
                    <a:lnTo>
                      <a:pt x="3241" y="45"/>
                    </a:lnTo>
                    <a:lnTo>
                      <a:pt x="3231" y="40"/>
                    </a:lnTo>
                    <a:lnTo>
                      <a:pt x="3210" y="40"/>
                    </a:lnTo>
                    <a:lnTo>
                      <a:pt x="3203" y="41"/>
                    </a:lnTo>
                    <a:lnTo>
                      <a:pt x="3198" y="44"/>
                    </a:lnTo>
                    <a:lnTo>
                      <a:pt x="3192" y="46"/>
                    </a:lnTo>
                    <a:lnTo>
                      <a:pt x="3187" y="51"/>
                    </a:lnTo>
                    <a:lnTo>
                      <a:pt x="3182" y="57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46" name="Freeform 64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3148 w 4354"/>
                  <a:gd name="T1" fmla="*/ 134 h 191"/>
                  <a:gd name="T2" fmla="*/ 3140 w 4354"/>
                  <a:gd name="T3" fmla="*/ 135 h 191"/>
                  <a:gd name="T4" fmla="*/ 3137 w 4354"/>
                  <a:gd name="T5" fmla="*/ 58 h 191"/>
                  <a:gd name="T6" fmla="*/ 3125 w 4354"/>
                  <a:gd name="T7" fmla="*/ 46 h 191"/>
                  <a:gd name="T8" fmla="*/ 3108 w 4354"/>
                  <a:gd name="T9" fmla="*/ 39 h 191"/>
                  <a:gd name="T10" fmla="*/ 3075 w 4354"/>
                  <a:gd name="T11" fmla="*/ 42 h 191"/>
                  <a:gd name="T12" fmla="*/ 3059 w 4354"/>
                  <a:gd name="T13" fmla="*/ 52 h 191"/>
                  <a:gd name="T14" fmla="*/ 3055 w 4354"/>
                  <a:gd name="T15" fmla="*/ 74 h 191"/>
                  <a:gd name="T16" fmla="*/ 3072 w 4354"/>
                  <a:gd name="T17" fmla="*/ 69 h 191"/>
                  <a:gd name="T18" fmla="*/ 3075 w 4354"/>
                  <a:gd name="T19" fmla="*/ 62 h 191"/>
                  <a:gd name="T20" fmla="*/ 3086 w 4354"/>
                  <a:gd name="T21" fmla="*/ 54 h 191"/>
                  <a:gd name="T22" fmla="*/ 3109 w 4354"/>
                  <a:gd name="T23" fmla="*/ 56 h 191"/>
                  <a:gd name="T24" fmla="*/ 3117 w 4354"/>
                  <a:gd name="T25" fmla="*/ 61 h 191"/>
                  <a:gd name="T26" fmla="*/ 3120 w 4354"/>
                  <a:gd name="T27" fmla="*/ 71 h 191"/>
                  <a:gd name="T28" fmla="*/ 3117 w 4354"/>
                  <a:gd name="T29" fmla="*/ 81 h 191"/>
                  <a:gd name="T30" fmla="*/ 3110 w 4354"/>
                  <a:gd name="T31" fmla="*/ 83 h 191"/>
                  <a:gd name="T32" fmla="*/ 3072 w 4354"/>
                  <a:gd name="T33" fmla="*/ 88 h 191"/>
                  <a:gd name="T34" fmla="*/ 3058 w 4354"/>
                  <a:gd name="T35" fmla="*/ 97 h 191"/>
                  <a:gd name="T36" fmla="*/ 3049 w 4354"/>
                  <a:gd name="T37" fmla="*/ 109 h 191"/>
                  <a:gd name="T38" fmla="*/ 3052 w 4354"/>
                  <a:gd name="T39" fmla="*/ 135 h 191"/>
                  <a:gd name="T40" fmla="*/ 3065 w 4354"/>
                  <a:gd name="T41" fmla="*/ 147 h 191"/>
                  <a:gd name="T42" fmla="*/ 3068 w 4354"/>
                  <a:gd name="T43" fmla="*/ 112 h 191"/>
                  <a:gd name="T44" fmla="*/ 3076 w 4354"/>
                  <a:gd name="T45" fmla="*/ 104 h 191"/>
                  <a:gd name="T46" fmla="*/ 3084 w 4354"/>
                  <a:gd name="T47" fmla="*/ 101 h 191"/>
                  <a:gd name="T48" fmla="*/ 3101 w 4354"/>
                  <a:gd name="T49" fmla="*/ 99 h 191"/>
                  <a:gd name="T50" fmla="*/ 3114 w 4354"/>
                  <a:gd name="T51" fmla="*/ 96 h 191"/>
                  <a:gd name="T52" fmla="*/ 3119 w 4354"/>
                  <a:gd name="T53" fmla="*/ 118 h 191"/>
                  <a:gd name="T54" fmla="*/ 3104 w 4354"/>
                  <a:gd name="T55" fmla="*/ 131 h 191"/>
                  <a:gd name="T56" fmla="*/ 3093 w 4354"/>
                  <a:gd name="T57" fmla="*/ 135 h 191"/>
                  <a:gd name="T58" fmla="*/ 3082 w 4354"/>
                  <a:gd name="T59" fmla="*/ 150 h 191"/>
                  <a:gd name="T60" fmla="*/ 3098 w 4354"/>
                  <a:gd name="T61" fmla="*/ 148 h 191"/>
                  <a:gd name="T62" fmla="*/ 3111 w 4354"/>
                  <a:gd name="T63" fmla="*/ 141 h 191"/>
                  <a:gd name="T64" fmla="*/ 3120 w 4354"/>
                  <a:gd name="T65" fmla="*/ 133 h 191"/>
                  <a:gd name="T66" fmla="*/ 3123 w 4354"/>
                  <a:gd name="T67" fmla="*/ 142 h 191"/>
                  <a:gd name="T68" fmla="*/ 3130 w 4354"/>
                  <a:gd name="T69" fmla="*/ 149 h 191"/>
                  <a:gd name="T70" fmla="*/ 3146 w 4354"/>
                  <a:gd name="T71" fmla="*/ 148 h 191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4354" h="191">
                    <a:moveTo>
                      <a:pt x="3148" y="147"/>
                    </a:moveTo>
                    <a:lnTo>
                      <a:pt x="3148" y="134"/>
                    </a:lnTo>
                    <a:lnTo>
                      <a:pt x="3144" y="135"/>
                    </a:lnTo>
                    <a:lnTo>
                      <a:pt x="3140" y="135"/>
                    </a:lnTo>
                    <a:lnTo>
                      <a:pt x="3137" y="130"/>
                    </a:lnTo>
                    <a:lnTo>
                      <a:pt x="3137" y="58"/>
                    </a:lnTo>
                    <a:lnTo>
                      <a:pt x="3133" y="51"/>
                    </a:lnTo>
                    <a:lnTo>
                      <a:pt x="3125" y="46"/>
                    </a:lnTo>
                    <a:lnTo>
                      <a:pt x="3118" y="42"/>
                    </a:lnTo>
                    <a:lnTo>
                      <a:pt x="3108" y="39"/>
                    </a:lnTo>
                    <a:lnTo>
                      <a:pt x="3085" y="39"/>
                    </a:lnTo>
                    <a:lnTo>
                      <a:pt x="3075" y="42"/>
                    </a:lnTo>
                    <a:lnTo>
                      <a:pt x="3067" y="47"/>
                    </a:lnTo>
                    <a:lnTo>
                      <a:pt x="3059" y="52"/>
                    </a:lnTo>
                    <a:lnTo>
                      <a:pt x="3055" y="61"/>
                    </a:lnTo>
                    <a:lnTo>
                      <a:pt x="3055" y="74"/>
                    </a:lnTo>
                    <a:lnTo>
                      <a:pt x="3071" y="74"/>
                    </a:lnTo>
                    <a:lnTo>
                      <a:pt x="3072" y="69"/>
                    </a:lnTo>
                    <a:lnTo>
                      <a:pt x="3073" y="65"/>
                    </a:lnTo>
                    <a:lnTo>
                      <a:pt x="3075" y="62"/>
                    </a:lnTo>
                    <a:lnTo>
                      <a:pt x="3079" y="57"/>
                    </a:lnTo>
                    <a:lnTo>
                      <a:pt x="3086" y="54"/>
                    </a:lnTo>
                    <a:lnTo>
                      <a:pt x="3103" y="54"/>
                    </a:lnTo>
                    <a:lnTo>
                      <a:pt x="3109" y="56"/>
                    </a:lnTo>
                    <a:lnTo>
                      <a:pt x="3113" y="58"/>
                    </a:lnTo>
                    <a:lnTo>
                      <a:pt x="3117" y="61"/>
                    </a:lnTo>
                    <a:lnTo>
                      <a:pt x="3120" y="65"/>
                    </a:lnTo>
                    <a:lnTo>
                      <a:pt x="3120" y="71"/>
                    </a:lnTo>
                    <a:lnTo>
                      <a:pt x="3119" y="77"/>
                    </a:lnTo>
                    <a:lnTo>
                      <a:pt x="3117" y="81"/>
                    </a:lnTo>
                    <a:lnTo>
                      <a:pt x="3114" y="83"/>
                    </a:lnTo>
                    <a:lnTo>
                      <a:pt x="3110" y="83"/>
                    </a:lnTo>
                    <a:lnTo>
                      <a:pt x="3082" y="87"/>
                    </a:lnTo>
                    <a:lnTo>
                      <a:pt x="3072" y="88"/>
                    </a:lnTo>
                    <a:lnTo>
                      <a:pt x="3064" y="91"/>
                    </a:lnTo>
                    <a:lnTo>
                      <a:pt x="3058" y="97"/>
                    </a:lnTo>
                    <a:lnTo>
                      <a:pt x="3052" y="102"/>
                    </a:lnTo>
                    <a:lnTo>
                      <a:pt x="3049" y="109"/>
                    </a:lnTo>
                    <a:lnTo>
                      <a:pt x="3049" y="128"/>
                    </a:lnTo>
                    <a:lnTo>
                      <a:pt x="3052" y="135"/>
                    </a:lnTo>
                    <a:lnTo>
                      <a:pt x="3059" y="141"/>
                    </a:lnTo>
                    <a:lnTo>
                      <a:pt x="3065" y="147"/>
                    </a:lnTo>
                    <a:lnTo>
                      <a:pt x="3068" y="124"/>
                    </a:lnTo>
                    <a:lnTo>
                      <a:pt x="3068" y="112"/>
                    </a:lnTo>
                    <a:lnTo>
                      <a:pt x="3070" y="107"/>
                    </a:lnTo>
                    <a:lnTo>
                      <a:pt x="3076" y="104"/>
                    </a:lnTo>
                    <a:lnTo>
                      <a:pt x="3079" y="102"/>
                    </a:lnTo>
                    <a:lnTo>
                      <a:pt x="3084" y="101"/>
                    </a:lnTo>
                    <a:lnTo>
                      <a:pt x="3090" y="100"/>
                    </a:lnTo>
                    <a:lnTo>
                      <a:pt x="3101" y="99"/>
                    </a:lnTo>
                    <a:lnTo>
                      <a:pt x="3107" y="98"/>
                    </a:lnTo>
                    <a:lnTo>
                      <a:pt x="3114" y="96"/>
                    </a:lnTo>
                    <a:lnTo>
                      <a:pt x="3119" y="93"/>
                    </a:lnTo>
                    <a:lnTo>
                      <a:pt x="3119" y="118"/>
                    </a:lnTo>
                    <a:lnTo>
                      <a:pt x="3114" y="126"/>
                    </a:lnTo>
                    <a:lnTo>
                      <a:pt x="3104" y="131"/>
                    </a:lnTo>
                    <a:lnTo>
                      <a:pt x="3099" y="134"/>
                    </a:lnTo>
                    <a:lnTo>
                      <a:pt x="3093" y="135"/>
                    </a:lnTo>
                    <a:lnTo>
                      <a:pt x="3081" y="135"/>
                    </a:lnTo>
                    <a:lnTo>
                      <a:pt x="3082" y="150"/>
                    </a:lnTo>
                    <a:lnTo>
                      <a:pt x="3090" y="150"/>
                    </a:lnTo>
                    <a:lnTo>
                      <a:pt x="3098" y="148"/>
                    </a:lnTo>
                    <a:lnTo>
                      <a:pt x="3104" y="145"/>
                    </a:lnTo>
                    <a:lnTo>
                      <a:pt x="3111" y="141"/>
                    </a:lnTo>
                    <a:lnTo>
                      <a:pt x="3116" y="137"/>
                    </a:lnTo>
                    <a:lnTo>
                      <a:pt x="3120" y="133"/>
                    </a:lnTo>
                    <a:lnTo>
                      <a:pt x="3121" y="137"/>
                    </a:lnTo>
                    <a:lnTo>
                      <a:pt x="3123" y="142"/>
                    </a:lnTo>
                    <a:lnTo>
                      <a:pt x="3126" y="147"/>
                    </a:lnTo>
                    <a:lnTo>
                      <a:pt x="3130" y="149"/>
                    </a:lnTo>
                    <a:lnTo>
                      <a:pt x="3141" y="149"/>
                    </a:lnTo>
                    <a:lnTo>
                      <a:pt x="3146" y="148"/>
                    </a:lnTo>
                    <a:lnTo>
                      <a:pt x="3148" y="147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47" name="Freeform 65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3077 w 4354"/>
                  <a:gd name="T1" fmla="*/ 134 h 191"/>
                  <a:gd name="T2" fmla="*/ 3070 w 4354"/>
                  <a:gd name="T3" fmla="*/ 128 h 191"/>
                  <a:gd name="T4" fmla="*/ 3068 w 4354"/>
                  <a:gd name="T5" fmla="*/ 124 h 191"/>
                  <a:gd name="T6" fmla="*/ 3065 w 4354"/>
                  <a:gd name="T7" fmla="*/ 147 h 191"/>
                  <a:gd name="T8" fmla="*/ 3073 w 4354"/>
                  <a:gd name="T9" fmla="*/ 150 h 191"/>
                  <a:gd name="T10" fmla="*/ 3082 w 4354"/>
                  <a:gd name="T11" fmla="*/ 150 h 191"/>
                  <a:gd name="T12" fmla="*/ 3081 w 4354"/>
                  <a:gd name="T13" fmla="*/ 135 h 191"/>
                  <a:gd name="T14" fmla="*/ 3077 w 4354"/>
                  <a:gd name="T15" fmla="*/ 134 h 19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4354" h="191">
                    <a:moveTo>
                      <a:pt x="3077" y="134"/>
                    </a:moveTo>
                    <a:lnTo>
                      <a:pt x="3070" y="128"/>
                    </a:lnTo>
                    <a:lnTo>
                      <a:pt x="3068" y="124"/>
                    </a:lnTo>
                    <a:lnTo>
                      <a:pt x="3065" y="147"/>
                    </a:lnTo>
                    <a:lnTo>
                      <a:pt x="3073" y="150"/>
                    </a:lnTo>
                    <a:lnTo>
                      <a:pt x="3082" y="150"/>
                    </a:lnTo>
                    <a:lnTo>
                      <a:pt x="3081" y="135"/>
                    </a:lnTo>
                    <a:lnTo>
                      <a:pt x="3077" y="134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48" name="Freeform 66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3393 w 4354"/>
                  <a:gd name="T1" fmla="*/ 45 h 191"/>
                  <a:gd name="T2" fmla="*/ 3384 w 4354"/>
                  <a:gd name="T3" fmla="*/ 55 h 191"/>
                  <a:gd name="T4" fmla="*/ 3390 w 4354"/>
                  <a:gd name="T5" fmla="*/ 77 h 191"/>
                  <a:gd name="T6" fmla="*/ 3393 w 4354"/>
                  <a:gd name="T7" fmla="*/ 70 h 191"/>
                  <a:gd name="T8" fmla="*/ 3399 w 4354"/>
                  <a:gd name="T9" fmla="*/ 64 h 191"/>
                  <a:gd name="T10" fmla="*/ 3405 w 4354"/>
                  <a:gd name="T11" fmla="*/ 40 h 191"/>
                  <a:gd name="T12" fmla="*/ 3393 w 4354"/>
                  <a:gd name="T13" fmla="*/ 45 h 19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354" h="191">
                    <a:moveTo>
                      <a:pt x="3393" y="45"/>
                    </a:moveTo>
                    <a:lnTo>
                      <a:pt x="3384" y="55"/>
                    </a:lnTo>
                    <a:lnTo>
                      <a:pt x="3390" y="77"/>
                    </a:lnTo>
                    <a:lnTo>
                      <a:pt x="3393" y="70"/>
                    </a:lnTo>
                    <a:lnTo>
                      <a:pt x="3399" y="64"/>
                    </a:lnTo>
                    <a:lnTo>
                      <a:pt x="3405" y="40"/>
                    </a:lnTo>
                    <a:lnTo>
                      <a:pt x="3393" y="45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49" name="Freeform 67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3422 w 4354"/>
                  <a:gd name="T1" fmla="*/ 150 h 191"/>
                  <a:gd name="T2" fmla="*/ 3427 w 4354"/>
                  <a:gd name="T3" fmla="*/ 150 h 191"/>
                  <a:gd name="T4" fmla="*/ 3431 w 4354"/>
                  <a:gd name="T5" fmla="*/ 149 h 191"/>
                  <a:gd name="T6" fmla="*/ 3439 w 4354"/>
                  <a:gd name="T7" fmla="*/ 147 h 191"/>
                  <a:gd name="T8" fmla="*/ 3446 w 4354"/>
                  <a:gd name="T9" fmla="*/ 143 h 191"/>
                  <a:gd name="T10" fmla="*/ 3451 w 4354"/>
                  <a:gd name="T11" fmla="*/ 138 h 191"/>
                  <a:gd name="T12" fmla="*/ 3457 w 4354"/>
                  <a:gd name="T13" fmla="*/ 131 h 191"/>
                  <a:gd name="T14" fmla="*/ 3460 w 4354"/>
                  <a:gd name="T15" fmla="*/ 127 h 191"/>
                  <a:gd name="T16" fmla="*/ 3462 w 4354"/>
                  <a:gd name="T17" fmla="*/ 122 h 191"/>
                  <a:gd name="T18" fmla="*/ 3464 w 4354"/>
                  <a:gd name="T19" fmla="*/ 118 h 191"/>
                  <a:gd name="T20" fmla="*/ 3464 w 4354"/>
                  <a:gd name="T21" fmla="*/ 114 h 191"/>
                  <a:gd name="T22" fmla="*/ 3447 w 4354"/>
                  <a:gd name="T23" fmla="*/ 114 h 191"/>
                  <a:gd name="T24" fmla="*/ 3446 w 4354"/>
                  <a:gd name="T25" fmla="*/ 118 h 191"/>
                  <a:gd name="T26" fmla="*/ 3443 w 4354"/>
                  <a:gd name="T27" fmla="*/ 123 h 191"/>
                  <a:gd name="T28" fmla="*/ 3440 w 4354"/>
                  <a:gd name="T29" fmla="*/ 126 h 191"/>
                  <a:gd name="T30" fmla="*/ 3435 w 4354"/>
                  <a:gd name="T31" fmla="*/ 132 h 191"/>
                  <a:gd name="T32" fmla="*/ 3428 w 4354"/>
                  <a:gd name="T33" fmla="*/ 135 h 191"/>
                  <a:gd name="T34" fmla="*/ 3409 w 4354"/>
                  <a:gd name="T35" fmla="*/ 135 h 191"/>
                  <a:gd name="T36" fmla="*/ 3402 w 4354"/>
                  <a:gd name="T37" fmla="*/ 132 h 191"/>
                  <a:gd name="T38" fmla="*/ 3397 w 4354"/>
                  <a:gd name="T39" fmla="*/ 126 h 191"/>
                  <a:gd name="T40" fmla="*/ 3392 w 4354"/>
                  <a:gd name="T41" fmla="*/ 119 h 191"/>
                  <a:gd name="T42" fmla="*/ 3390 w 4354"/>
                  <a:gd name="T43" fmla="*/ 111 h 191"/>
                  <a:gd name="T44" fmla="*/ 3390 w 4354"/>
                  <a:gd name="T45" fmla="*/ 100 h 191"/>
                  <a:gd name="T46" fmla="*/ 3466 w 4354"/>
                  <a:gd name="T47" fmla="*/ 100 h 191"/>
                  <a:gd name="T48" fmla="*/ 3466 w 4354"/>
                  <a:gd name="T49" fmla="*/ 89 h 191"/>
                  <a:gd name="T50" fmla="*/ 3465 w 4354"/>
                  <a:gd name="T51" fmla="*/ 82 h 191"/>
                  <a:gd name="T52" fmla="*/ 3464 w 4354"/>
                  <a:gd name="T53" fmla="*/ 77 h 191"/>
                  <a:gd name="T54" fmla="*/ 3463 w 4354"/>
                  <a:gd name="T55" fmla="*/ 70 h 191"/>
                  <a:gd name="T56" fmla="*/ 3461 w 4354"/>
                  <a:gd name="T57" fmla="*/ 64 h 191"/>
                  <a:gd name="T58" fmla="*/ 3457 w 4354"/>
                  <a:gd name="T59" fmla="*/ 58 h 191"/>
                  <a:gd name="T60" fmla="*/ 3453 w 4354"/>
                  <a:gd name="T61" fmla="*/ 53 h 191"/>
                  <a:gd name="T62" fmla="*/ 3448 w 4354"/>
                  <a:gd name="T63" fmla="*/ 48 h 191"/>
                  <a:gd name="T64" fmla="*/ 3441 w 4354"/>
                  <a:gd name="T65" fmla="*/ 45 h 191"/>
                  <a:gd name="T66" fmla="*/ 3434 w 4354"/>
                  <a:gd name="T67" fmla="*/ 41 h 191"/>
                  <a:gd name="T68" fmla="*/ 3427 w 4354"/>
                  <a:gd name="T69" fmla="*/ 40 h 191"/>
                  <a:gd name="T70" fmla="*/ 3405 w 4354"/>
                  <a:gd name="T71" fmla="*/ 40 h 191"/>
                  <a:gd name="T72" fmla="*/ 3399 w 4354"/>
                  <a:gd name="T73" fmla="*/ 64 h 191"/>
                  <a:gd name="T74" fmla="*/ 3404 w 4354"/>
                  <a:gd name="T75" fmla="*/ 58 h 191"/>
                  <a:gd name="T76" fmla="*/ 3411 w 4354"/>
                  <a:gd name="T77" fmla="*/ 55 h 191"/>
                  <a:gd name="T78" fmla="*/ 3430 w 4354"/>
                  <a:gd name="T79" fmla="*/ 55 h 191"/>
                  <a:gd name="T80" fmla="*/ 3438 w 4354"/>
                  <a:gd name="T81" fmla="*/ 59 h 191"/>
                  <a:gd name="T82" fmla="*/ 3443 w 4354"/>
                  <a:gd name="T83" fmla="*/ 68 h 191"/>
                  <a:gd name="T84" fmla="*/ 3445 w 4354"/>
                  <a:gd name="T85" fmla="*/ 72 h 191"/>
                  <a:gd name="T86" fmla="*/ 3447 w 4354"/>
                  <a:gd name="T87" fmla="*/ 78 h 191"/>
                  <a:gd name="T88" fmla="*/ 3448 w 4354"/>
                  <a:gd name="T89" fmla="*/ 86 h 191"/>
                  <a:gd name="T90" fmla="*/ 3390 w 4354"/>
                  <a:gd name="T91" fmla="*/ 86 h 191"/>
                  <a:gd name="T92" fmla="*/ 3390 w 4354"/>
                  <a:gd name="T93" fmla="*/ 77 h 191"/>
                  <a:gd name="T94" fmla="*/ 3384 w 4354"/>
                  <a:gd name="T95" fmla="*/ 55 h 191"/>
                  <a:gd name="T96" fmla="*/ 3375 w 4354"/>
                  <a:gd name="T97" fmla="*/ 72 h 191"/>
                  <a:gd name="T98" fmla="*/ 3371 w 4354"/>
                  <a:gd name="T99" fmla="*/ 93 h 191"/>
                  <a:gd name="T100" fmla="*/ 3371 w 4354"/>
                  <a:gd name="T101" fmla="*/ 96 h 191"/>
                  <a:gd name="T102" fmla="*/ 3374 w 4354"/>
                  <a:gd name="T103" fmla="*/ 118 h 191"/>
                  <a:gd name="T104" fmla="*/ 3383 w 4354"/>
                  <a:gd name="T105" fmla="*/ 135 h 191"/>
                  <a:gd name="T106" fmla="*/ 3384 w 4354"/>
                  <a:gd name="T107" fmla="*/ 136 h 191"/>
                  <a:gd name="T108" fmla="*/ 3393 w 4354"/>
                  <a:gd name="T109" fmla="*/ 146 h 191"/>
                  <a:gd name="T110" fmla="*/ 3404 w 4354"/>
                  <a:gd name="T111" fmla="*/ 150 h 191"/>
                  <a:gd name="T112" fmla="*/ 3422 w 4354"/>
                  <a:gd name="T113" fmla="*/ 150 h 191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4354" h="191">
                    <a:moveTo>
                      <a:pt x="3422" y="150"/>
                    </a:moveTo>
                    <a:lnTo>
                      <a:pt x="3427" y="150"/>
                    </a:lnTo>
                    <a:lnTo>
                      <a:pt x="3431" y="149"/>
                    </a:lnTo>
                    <a:lnTo>
                      <a:pt x="3439" y="147"/>
                    </a:lnTo>
                    <a:lnTo>
                      <a:pt x="3446" y="143"/>
                    </a:lnTo>
                    <a:lnTo>
                      <a:pt x="3451" y="138"/>
                    </a:lnTo>
                    <a:lnTo>
                      <a:pt x="3457" y="131"/>
                    </a:lnTo>
                    <a:lnTo>
                      <a:pt x="3460" y="127"/>
                    </a:lnTo>
                    <a:lnTo>
                      <a:pt x="3462" y="122"/>
                    </a:lnTo>
                    <a:lnTo>
                      <a:pt x="3464" y="118"/>
                    </a:lnTo>
                    <a:lnTo>
                      <a:pt x="3464" y="114"/>
                    </a:lnTo>
                    <a:lnTo>
                      <a:pt x="3447" y="114"/>
                    </a:lnTo>
                    <a:lnTo>
                      <a:pt x="3446" y="118"/>
                    </a:lnTo>
                    <a:lnTo>
                      <a:pt x="3443" y="123"/>
                    </a:lnTo>
                    <a:lnTo>
                      <a:pt x="3440" y="126"/>
                    </a:lnTo>
                    <a:lnTo>
                      <a:pt x="3435" y="132"/>
                    </a:lnTo>
                    <a:lnTo>
                      <a:pt x="3428" y="135"/>
                    </a:lnTo>
                    <a:lnTo>
                      <a:pt x="3409" y="135"/>
                    </a:lnTo>
                    <a:lnTo>
                      <a:pt x="3402" y="132"/>
                    </a:lnTo>
                    <a:lnTo>
                      <a:pt x="3397" y="126"/>
                    </a:lnTo>
                    <a:lnTo>
                      <a:pt x="3392" y="119"/>
                    </a:lnTo>
                    <a:lnTo>
                      <a:pt x="3390" y="111"/>
                    </a:lnTo>
                    <a:lnTo>
                      <a:pt x="3390" y="100"/>
                    </a:lnTo>
                    <a:lnTo>
                      <a:pt x="3466" y="100"/>
                    </a:lnTo>
                    <a:lnTo>
                      <a:pt x="3466" y="89"/>
                    </a:lnTo>
                    <a:lnTo>
                      <a:pt x="3465" y="82"/>
                    </a:lnTo>
                    <a:lnTo>
                      <a:pt x="3464" y="77"/>
                    </a:lnTo>
                    <a:lnTo>
                      <a:pt x="3463" y="70"/>
                    </a:lnTo>
                    <a:lnTo>
                      <a:pt x="3461" y="64"/>
                    </a:lnTo>
                    <a:lnTo>
                      <a:pt x="3457" y="58"/>
                    </a:lnTo>
                    <a:lnTo>
                      <a:pt x="3453" y="53"/>
                    </a:lnTo>
                    <a:lnTo>
                      <a:pt x="3448" y="48"/>
                    </a:lnTo>
                    <a:lnTo>
                      <a:pt x="3441" y="45"/>
                    </a:lnTo>
                    <a:lnTo>
                      <a:pt x="3434" y="41"/>
                    </a:lnTo>
                    <a:lnTo>
                      <a:pt x="3427" y="40"/>
                    </a:lnTo>
                    <a:lnTo>
                      <a:pt x="3405" y="40"/>
                    </a:lnTo>
                    <a:lnTo>
                      <a:pt x="3399" y="64"/>
                    </a:lnTo>
                    <a:lnTo>
                      <a:pt x="3404" y="58"/>
                    </a:lnTo>
                    <a:lnTo>
                      <a:pt x="3411" y="55"/>
                    </a:lnTo>
                    <a:lnTo>
                      <a:pt x="3430" y="55"/>
                    </a:lnTo>
                    <a:lnTo>
                      <a:pt x="3438" y="59"/>
                    </a:lnTo>
                    <a:lnTo>
                      <a:pt x="3443" y="68"/>
                    </a:lnTo>
                    <a:lnTo>
                      <a:pt x="3445" y="72"/>
                    </a:lnTo>
                    <a:lnTo>
                      <a:pt x="3447" y="78"/>
                    </a:lnTo>
                    <a:lnTo>
                      <a:pt x="3448" y="86"/>
                    </a:lnTo>
                    <a:lnTo>
                      <a:pt x="3390" y="86"/>
                    </a:lnTo>
                    <a:lnTo>
                      <a:pt x="3390" y="77"/>
                    </a:lnTo>
                    <a:lnTo>
                      <a:pt x="3384" y="55"/>
                    </a:lnTo>
                    <a:lnTo>
                      <a:pt x="3375" y="72"/>
                    </a:lnTo>
                    <a:lnTo>
                      <a:pt x="3371" y="93"/>
                    </a:lnTo>
                    <a:lnTo>
                      <a:pt x="3371" y="96"/>
                    </a:lnTo>
                    <a:lnTo>
                      <a:pt x="3374" y="118"/>
                    </a:lnTo>
                    <a:lnTo>
                      <a:pt x="3383" y="135"/>
                    </a:lnTo>
                    <a:lnTo>
                      <a:pt x="3384" y="136"/>
                    </a:lnTo>
                    <a:lnTo>
                      <a:pt x="3393" y="146"/>
                    </a:lnTo>
                    <a:lnTo>
                      <a:pt x="3404" y="150"/>
                    </a:lnTo>
                    <a:lnTo>
                      <a:pt x="3422" y="150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50" name="Rectangle 68"/>
              <p:cNvSpPr>
                <a:spLocks/>
              </p:cNvSpPr>
              <p:nvPr/>
            </p:nvSpPr>
            <p:spPr bwMode="auto">
              <a:xfrm>
                <a:off x="6464" y="2174"/>
                <a:ext cx="20" cy="21"/>
              </a:xfrm>
              <a:prstGeom prst="rect">
                <a:avLst/>
              </a:prstGeom>
              <a:solidFill>
                <a:srgbClr val="96989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endParaRPr lang="sk-SK"/>
              </a:p>
            </p:txBody>
          </p:sp>
          <p:sp>
            <p:nvSpPr>
              <p:cNvPr id="51" name="Freeform 69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3558 w 4354"/>
                  <a:gd name="T1" fmla="*/ 45 h 191"/>
                  <a:gd name="T2" fmla="*/ 3556 w 4354"/>
                  <a:gd name="T3" fmla="*/ 79 h 191"/>
                  <a:gd name="T4" fmla="*/ 3558 w 4354"/>
                  <a:gd name="T5" fmla="*/ 73 h 191"/>
                  <a:gd name="T6" fmla="*/ 3568 w 4354"/>
                  <a:gd name="T7" fmla="*/ 40 h 191"/>
                  <a:gd name="T8" fmla="*/ 3558 w 4354"/>
                  <a:gd name="T9" fmla="*/ 45 h 19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354" h="191">
                    <a:moveTo>
                      <a:pt x="3558" y="45"/>
                    </a:moveTo>
                    <a:lnTo>
                      <a:pt x="3556" y="79"/>
                    </a:lnTo>
                    <a:lnTo>
                      <a:pt x="3558" y="73"/>
                    </a:lnTo>
                    <a:lnTo>
                      <a:pt x="3568" y="40"/>
                    </a:lnTo>
                    <a:lnTo>
                      <a:pt x="3558" y="45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52" name="Freeform 70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3612 w 4354"/>
                  <a:gd name="T1" fmla="*/ 43 h 191"/>
                  <a:gd name="T2" fmla="*/ 3608 w 4354"/>
                  <a:gd name="T3" fmla="*/ 52 h 191"/>
                  <a:gd name="T4" fmla="*/ 3596 w 4354"/>
                  <a:gd name="T5" fmla="*/ 42 h 191"/>
                  <a:gd name="T6" fmla="*/ 3568 w 4354"/>
                  <a:gd name="T7" fmla="*/ 40 h 191"/>
                  <a:gd name="T8" fmla="*/ 3563 w 4354"/>
                  <a:gd name="T9" fmla="*/ 61 h 191"/>
                  <a:gd name="T10" fmla="*/ 3592 w 4354"/>
                  <a:gd name="T11" fmla="*/ 56 h 191"/>
                  <a:gd name="T12" fmla="*/ 3604 w 4354"/>
                  <a:gd name="T13" fmla="*/ 65 h 191"/>
                  <a:gd name="T14" fmla="*/ 3612 w 4354"/>
                  <a:gd name="T15" fmla="*/ 81 h 191"/>
                  <a:gd name="T16" fmla="*/ 3610 w 4354"/>
                  <a:gd name="T17" fmla="*/ 110 h 191"/>
                  <a:gd name="T18" fmla="*/ 3602 w 4354"/>
                  <a:gd name="T19" fmla="*/ 128 h 191"/>
                  <a:gd name="T20" fmla="*/ 3573 w 4354"/>
                  <a:gd name="T21" fmla="*/ 134 h 191"/>
                  <a:gd name="T22" fmla="*/ 3562 w 4354"/>
                  <a:gd name="T23" fmla="*/ 124 h 191"/>
                  <a:gd name="T24" fmla="*/ 3555 w 4354"/>
                  <a:gd name="T25" fmla="*/ 109 h 191"/>
                  <a:gd name="T26" fmla="*/ 3556 w 4354"/>
                  <a:gd name="T27" fmla="*/ 79 h 191"/>
                  <a:gd name="T28" fmla="*/ 3549 w 4354"/>
                  <a:gd name="T29" fmla="*/ 55 h 191"/>
                  <a:gd name="T30" fmla="*/ 3537 w 4354"/>
                  <a:gd name="T31" fmla="*/ 92 h 191"/>
                  <a:gd name="T32" fmla="*/ 3539 w 4354"/>
                  <a:gd name="T33" fmla="*/ 119 h 191"/>
                  <a:gd name="T34" fmla="*/ 3549 w 4354"/>
                  <a:gd name="T35" fmla="*/ 136 h 191"/>
                  <a:gd name="T36" fmla="*/ 3568 w 4354"/>
                  <a:gd name="T37" fmla="*/ 148 h 191"/>
                  <a:gd name="T38" fmla="*/ 3593 w 4354"/>
                  <a:gd name="T39" fmla="*/ 147 h 191"/>
                  <a:gd name="T40" fmla="*/ 3603 w 4354"/>
                  <a:gd name="T41" fmla="*/ 141 h 191"/>
                  <a:gd name="T42" fmla="*/ 3611 w 4354"/>
                  <a:gd name="T43" fmla="*/ 132 h 191"/>
                  <a:gd name="T44" fmla="*/ 3610 w 4354"/>
                  <a:gd name="T45" fmla="*/ 156 h 191"/>
                  <a:gd name="T46" fmla="*/ 3603 w 4354"/>
                  <a:gd name="T47" fmla="*/ 172 h 191"/>
                  <a:gd name="T48" fmla="*/ 3573 w 4354"/>
                  <a:gd name="T49" fmla="*/ 176 h 191"/>
                  <a:gd name="T50" fmla="*/ 3560 w 4354"/>
                  <a:gd name="T51" fmla="*/ 168 h 191"/>
                  <a:gd name="T52" fmla="*/ 3558 w 4354"/>
                  <a:gd name="T53" fmla="*/ 160 h 191"/>
                  <a:gd name="T54" fmla="*/ 3541 w 4354"/>
                  <a:gd name="T55" fmla="*/ 170 h 191"/>
                  <a:gd name="T56" fmla="*/ 3553 w 4354"/>
                  <a:gd name="T57" fmla="*/ 183 h 191"/>
                  <a:gd name="T58" fmla="*/ 3570 w 4354"/>
                  <a:gd name="T59" fmla="*/ 191 h 191"/>
                  <a:gd name="T60" fmla="*/ 3603 w 4354"/>
                  <a:gd name="T61" fmla="*/ 187 h 191"/>
                  <a:gd name="T62" fmla="*/ 3622 w 4354"/>
                  <a:gd name="T63" fmla="*/ 170 h 191"/>
                  <a:gd name="T64" fmla="*/ 3628 w 4354"/>
                  <a:gd name="T65" fmla="*/ 151 h 19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4354" h="191">
                    <a:moveTo>
                      <a:pt x="3628" y="43"/>
                    </a:moveTo>
                    <a:lnTo>
                      <a:pt x="3612" y="43"/>
                    </a:lnTo>
                    <a:lnTo>
                      <a:pt x="3612" y="56"/>
                    </a:lnTo>
                    <a:lnTo>
                      <a:pt x="3608" y="52"/>
                    </a:lnTo>
                    <a:lnTo>
                      <a:pt x="3602" y="46"/>
                    </a:lnTo>
                    <a:lnTo>
                      <a:pt x="3596" y="42"/>
                    </a:lnTo>
                    <a:lnTo>
                      <a:pt x="3588" y="40"/>
                    </a:lnTo>
                    <a:lnTo>
                      <a:pt x="3568" y="40"/>
                    </a:lnTo>
                    <a:lnTo>
                      <a:pt x="3558" y="73"/>
                    </a:lnTo>
                    <a:lnTo>
                      <a:pt x="3563" y="61"/>
                    </a:lnTo>
                    <a:lnTo>
                      <a:pt x="3571" y="56"/>
                    </a:lnTo>
                    <a:lnTo>
                      <a:pt x="3592" y="56"/>
                    </a:lnTo>
                    <a:lnTo>
                      <a:pt x="3598" y="59"/>
                    </a:lnTo>
                    <a:lnTo>
                      <a:pt x="3604" y="65"/>
                    </a:lnTo>
                    <a:lnTo>
                      <a:pt x="3609" y="71"/>
                    </a:lnTo>
                    <a:lnTo>
                      <a:pt x="3612" y="81"/>
                    </a:lnTo>
                    <a:lnTo>
                      <a:pt x="3612" y="102"/>
                    </a:lnTo>
                    <a:lnTo>
                      <a:pt x="3610" y="110"/>
                    </a:lnTo>
                    <a:lnTo>
                      <a:pt x="3607" y="116"/>
                    </a:lnTo>
                    <a:lnTo>
                      <a:pt x="3602" y="128"/>
                    </a:lnTo>
                    <a:lnTo>
                      <a:pt x="3593" y="134"/>
                    </a:lnTo>
                    <a:lnTo>
                      <a:pt x="3573" y="134"/>
                    </a:lnTo>
                    <a:lnTo>
                      <a:pt x="3566" y="130"/>
                    </a:lnTo>
                    <a:lnTo>
                      <a:pt x="3562" y="124"/>
                    </a:lnTo>
                    <a:lnTo>
                      <a:pt x="3557" y="118"/>
                    </a:lnTo>
                    <a:lnTo>
                      <a:pt x="3555" y="109"/>
                    </a:lnTo>
                    <a:lnTo>
                      <a:pt x="3555" y="87"/>
                    </a:lnTo>
                    <a:lnTo>
                      <a:pt x="3556" y="79"/>
                    </a:lnTo>
                    <a:lnTo>
                      <a:pt x="3558" y="45"/>
                    </a:lnTo>
                    <a:lnTo>
                      <a:pt x="3549" y="55"/>
                    </a:lnTo>
                    <a:lnTo>
                      <a:pt x="3540" y="71"/>
                    </a:lnTo>
                    <a:lnTo>
                      <a:pt x="3537" y="92"/>
                    </a:lnTo>
                    <a:lnTo>
                      <a:pt x="3537" y="96"/>
                    </a:lnTo>
                    <a:lnTo>
                      <a:pt x="3539" y="119"/>
                    </a:lnTo>
                    <a:lnTo>
                      <a:pt x="3548" y="135"/>
                    </a:lnTo>
                    <a:lnTo>
                      <a:pt x="3549" y="136"/>
                    </a:lnTo>
                    <a:lnTo>
                      <a:pt x="3558" y="144"/>
                    </a:lnTo>
                    <a:lnTo>
                      <a:pt x="3568" y="148"/>
                    </a:lnTo>
                    <a:lnTo>
                      <a:pt x="3587" y="148"/>
                    </a:lnTo>
                    <a:lnTo>
                      <a:pt x="3593" y="147"/>
                    </a:lnTo>
                    <a:lnTo>
                      <a:pt x="3598" y="144"/>
                    </a:lnTo>
                    <a:lnTo>
                      <a:pt x="3603" y="141"/>
                    </a:lnTo>
                    <a:lnTo>
                      <a:pt x="3608" y="137"/>
                    </a:lnTo>
                    <a:lnTo>
                      <a:pt x="3611" y="132"/>
                    </a:lnTo>
                    <a:lnTo>
                      <a:pt x="3611" y="146"/>
                    </a:lnTo>
                    <a:lnTo>
                      <a:pt x="3610" y="156"/>
                    </a:lnTo>
                    <a:lnTo>
                      <a:pt x="3608" y="162"/>
                    </a:lnTo>
                    <a:lnTo>
                      <a:pt x="3603" y="172"/>
                    </a:lnTo>
                    <a:lnTo>
                      <a:pt x="3595" y="176"/>
                    </a:lnTo>
                    <a:lnTo>
                      <a:pt x="3573" y="176"/>
                    </a:lnTo>
                    <a:lnTo>
                      <a:pt x="3567" y="174"/>
                    </a:lnTo>
                    <a:lnTo>
                      <a:pt x="3560" y="168"/>
                    </a:lnTo>
                    <a:lnTo>
                      <a:pt x="3558" y="164"/>
                    </a:lnTo>
                    <a:lnTo>
                      <a:pt x="3558" y="160"/>
                    </a:lnTo>
                    <a:lnTo>
                      <a:pt x="3540" y="160"/>
                    </a:lnTo>
                    <a:lnTo>
                      <a:pt x="3541" y="170"/>
                    </a:lnTo>
                    <a:lnTo>
                      <a:pt x="3545" y="178"/>
                    </a:lnTo>
                    <a:lnTo>
                      <a:pt x="3553" y="183"/>
                    </a:lnTo>
                    <a:lnTo>
                      <a:pt x="3560" y="188"/>
                    </a:lnTo>
                    <a:lnTo>
                      <a:pt x="3570" y="191"/>
                    </a:lnTo>
                    <a:lnTo>
                      <a:pt x="3581" y="191"/>
                    </a:lnTo>
                    <a:lnTo>
                      <a:pt x="3603" y="187"/>
                    </a:lnTo>
                    <a:lnTo>
                      <a:pt x="3619" y="175"/>
                    </a:lnTo>
                    <a:lnTo>
                      <a:pt x="3622" y="170"/>
                    </a:lnTo>
                    <a:lnTo>
                      <a:pt x="3626" y="162"/>
                    </a:lnTo>
                    <a:lnTo>
                      <a:pt x="3628" y="151"/>
                    </a:lnTo>
                    <a:lnTo>
                      <a:pt x="3628" y="43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53" name="Freeform 71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3685 w 4354"/>
                  <a:gd name="T1" fmla="*/ 135 h 191"/>
                  <a:gd name="T2" fmla="*/ 3678 w 4354"/>
                  <a:gd name="T3" fmla="*/ 131 h 191"/>
                  <a:gd name="T4" fmla="*/ 3680 w 4354"/>
                  <a:gd name="T5" fmla="*/ 150 h 191"/>
                  <a:gd name="T6" fmla="*/ 3694 w 4354"/>
                  <a:gd name="T7" fmla="*/ 150 h 191"/>
                  <a:gd name="T8" fmla="*/ 3696 w 4354"/>
                  <a:gd name="T9" fmla="*/ 135 h 191"/>
                  <a:gd name="T10" fmla="*/ 3685 w 4354"/>
                  <a:gd name="T11" fmla="*/ 135 h 19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354" h="191">
                    <a:moveTo>
                      <a:pt x="3685" y="135"/>
                    </a:moveTo>
                    <a:lnTo>
                      <a:pt x="3678" y="131"/>
                    </a:lnTo>
                    <a:lnTo>
                      <a:pt x="3680" y="150"/>
                    </a:lnTo>
                    <a:lnTo>
                      <a:pt x="3694" y="150"/>
                    </a:lnTo>
                    <a:lnTo>
                      <a:pt x="3696" y="135"/>
                    </a:lnTo>
                    <a:lnTo>
                      <a:pt x="3685" y="135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54" name="Freeform 72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3851 w 4354"/>
                  <a:gd name="T1" fmla="*/ 42 h 191"/>
                  <a:gd name="T2" fmla="*/ 3832 w 4354"/>
                  <a:gd name="T3" fmla="*/ 42 h 191"/>
                  <a:gd name="T4" fmla="*/ 3802 w 4354"/>
                  <a:gd name="T5" fmla="*/ 127 h 191"/>
                  <a:gd name="T6" fmla="*/ 3775 w 4354"/>
                  <a:gd name="T7" fmla="*/ 42 h 191"/>
                  <a:gd name="T8" fmla="*/ 3754 w 4354"/>
                  <a:gd name="T9" fmla="*/ 42 h 191"/>
                  <a:gd name="T10" fmla="*/ 3793 w 4354"/>
                  <a:gd name="T11" fmla="*/ 147 h 191"/>
                  <a:gd name="T12" fmla="*/ 3811 w 4354"/>
                  <a:gd name="T13" fmla="*/ 147 h 191"/>
                  <a:gd name="T14" fmla="*/ 3851 w 4354"/>
                  <a:gd name="T15" fmla="*/ 42 h 19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4354" h="191">
                    <a:moveTo>
                      <a:pt x="3851" y="42"/>
                    </a:moveTo>
                    <a:lnTo>
                      <a:pt x="3832" y="42"/>
                    </a:lnTo>
                    <a:lnTo>
                      <a:pt x="3802" y="127"/>
                    </a:lnTo>
                    <a:lnTo>
                      <a:pt x="3775" y="42"/>
                    </a:lnTo>
                    <a:lnTo>
                      <a:pt x="3754" y="42"/>
                    </a:lnTo>
                    <a:lnTo>
                      <a:pt x="3793" y="147"/>
                    </a:lnTo>
                    <a:lnTo>
                      <a:pt x="3811" y="147"/>
                    </a:lnTo>
                    <a:lnTo>
                      <a:pt x="3851" y="42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55" name="Rectangle 73"/>
              <p:cNvSpPr>
                <a:spLocks/>
              </p:cNvSpPr>
              <p:nvPr/>
            </p:nvSpPr>
            <p:spPr bwMode="auto">
              <a:xfrm>
                <a:off x="6827" y="2174"/>
                <a:ext cx="20" cy="21"/>
              </a:xfrm>
              <a:prstGeom prst="rect">
                <a:avLst/>
              </a:prstGeom>
              <a:solidFill>
                <a:srgbClr val="96989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endParaRPr lang="sk-SK"/>
              </a:p>
            </p:txBody>
          </p:sp>
          <p:sp>
            <p:nvSpPr>
              <p:cNvPr id="56" name="Freeform 74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3922 w 4354"/>
                  <a:gd name="T1" fmla="*/ 127 h 191"/>
                  <a:gd name="T2" fmla="*/ 3918 w 4354"/>
                  <a:gd name="T3" fmla="*/ 120 h 191"/>
                  <a:gd name="T4" fmla="*/ 3900 w 4354"/>
                  <a:gd name="T5" fmla="*/ 114 h 191"/>
                  <a:gd name="T6" fmla="*/ 3904 w 4354"/>
                  <a:gd name="T7" fmla="*/ 133 h 191"/>
                  <a:gd name="T8" fmla="*/ 3917 w 4354"/>
                  <a:gd name="T9" fmla="*/ 147 h 191"/>
                  <a:gd name="T10" fmla="*/ 3959 w 4354"/>
                  <a:gd name="T11" fmla="*/ 151 h 191"/>
                  <a:gd name="T12" fmla="*/ 3977 w 4354"/>
                  <a:gd name="T13" fmla="*/ 140 h 191"/>
                  <a:gd name="T14" fmla="*/ 3988 w 4354"/>
                  <a:gd name="T15" fmla="*/ 126 h 191"/>
                  <a:gd name="T16" fmla="*/ 3984 w 4354"/>
                  <a:gd name="T17" fmla="*/ 100 h 191"/>
                  <a:gd name="T18" fmla="*/ 3973 w 4354"/>
                  <a:gd name="T19" fmla="*/ 92 h 191"/>
                  <a:gd name="T20" fmla="*/ 3952 w 4354"/>
                  <a:gd name="T21" fmla="*/ 86 h 191"/>
                  <a:gd name="T22" fmla="*/ 3935 w 4354"/>
                  <a:gd name="T23" fmla="*/ 82 h 191"/>
                  <a:gd name="T24" fmla="*/ 3923 w 4354"/>
                  <a:gd name="T25" fmla="*/ 76 h 191"/>
                  <a:gd name="T26" fmla="*/ 3921 w 4354"/>
                  <a:gd name="T27" fmla="*/ 64 h 191"/>
                  <a:gd name="T28" fmla="*/ 3930 w 4354"/>
                  <a:gd name="T29" fmla="*/ 56 h 191"/>
                  <a:gd name="T30" fmla="*/ 3952 w 4354"/>
                  <a:gd name="T31" fmla="*/ 54 h 191"/>
                  <a:gd name="T32" fmla="*/ 3963 w 4354"/>
                  <a:gd name="T33" fmla="*/ 61 h 191"/>
                  <a:gd name="T34" fmla="*/ 3968 w 4354"/>
                  <a:gd name="T35" fmla="*/ 72 h 191"/>
                  <a:gd name="T36" fmla="*/ 3984 w 4354"/>
                  <a:gd name="T37" fmla="*/ 65 h 191"/>
                  <a:gd name="T38" fmla="*/ 3978 w 4354"/>
                  <a:gd name="T39" fmla="*/ 53 h 191"/>
                  <a:gd name="T40" fmla="*/ 3959 w 4354"/>
                  <a:gd name="T41" fmla="*/ 39 h 191"/>
                  <a:gd name="T42" fmla="*/ 3921 w 4354"/>
                  <a:gd name="T43" fmla="*/ 42 h 191"/>
                  <a:gd name="T44" fmla="*/ 3907 w 4354"/>
                  <a:gd name="T45" fmla="*/ 55 h 191"/>
                  <a:gd name="T46" fmla="*/ 3903 w 4354"/>
                  <a:gd name="T47" fmla="*/ 81 h 191"/>
                  <a:gd name="T48" fmla="*/ 3915 w 4354"/>
                  <a:gd name="T49" fmla="*/ 92 h 191"/>
                  <a:gd name="T50" fmla="*/ 3926 w 4354"/>
                  <a:gd name="T51" fmla="*/ 97 h 191"/>
                  <a:gd name="T52" fmla="*/ 3949 w 4354"/>
                  <a:gd name="T53" fmla="*/ 103 h 191"/>
                  <a:gd name="T54" fmla="*/ 3962 w 4354"/>
                  <a:gd name="T55" fmla="*/ 107 h 191"/>
                  <a:gd name="T56" fmla="*/ 3968 w 4354"/>
                  <a:gd name="T57" fmla="*/ 110 h 191"/>
                  <a:gd name="T58" fmla="*/ 3970 w 4354"/>
                  <a:gd name="T59" fmla="*/ 124 h 191"/>
                  <a:gd name="T60" fmla="*/ 3963 w 4354"/>
                  <a:gd name="T61" fmla="*/ 132 h 191"/>
                  <a:gd name="T62" fmla="*/ 3952 w 4354"/>
                  <a:gd name="T63" fmla="*/ 136 h 191"/>
                  <a:gd name="T64" fmla="*/ 3926 w 4354"/>
                  <a:gd name="T65" fmla="*/ 133 h 19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4354" h="191">
                    <a:moveTo>
                      <a:pt x="3926" y="133"/>
                    </a:moveTo>
                    <a:lnTo>
                      <a:pt x="3922" y="127"/>
                    </a:lnTo>
                    <a:lnTo>
                      <a:pt x="3919" y="124"/>
                    </a:lnTo>
                    <a:lnTo>
                      <a:pt x="3918" y="120"/>
                    </a:lnTo>
                    <a:lnTo>
                      <a:pt x="3917" y="114"/>
                    </a:lnTo>
                    <a:lnTo>
                      <a:pt x="3900" y="114"/>
                    </a:lnTo>
                    <a:lnTo>
                      <a:pt x="3901" y="124"/>
                    </a:lnTo>
                    <a:lnTo>
                      <a:pt x="3904" y="133"/>
                    </a:lnTo>
                    <a:lnTo>
                      <a:pt x="3911" y="140"/>
                    </a:lnTo>
                    <a:lnTo>
                      <a:pt x="3917" y="147"/>
                    </a:lnTo>
                    <a:lnTo>
                      <a:pt x="3929" y="151"/>
                    </a:lnTo>
                    <a:lnTo>
                      <a:pt x="3959" y="151"/>
                    </a:lnTo>
                    <a:lnTo>
                      <a:pt x="3970" y="147"/>
                    </a:lnTo>
                    <a:lnTo>
                      <a:pt x="3977" y="140"/>
                    </a:lnTo>
                    <a:lnTo>
                      <a:pt x="3984" y="134"/>
                    </a:lnTo>
                    <a:lnTo>
                      <a:pt x="3988" y="126"/>
                    </a:lnTo>
                    <a:lnTo>
                      <a:pt x="3988" y="107"/>
                    </a:lnTo>
                    <a:lnTo>
                      <a:pt x="3984" y="100"/>
                    </a:lnTo>
                    <a:lnTo>
                      <a:pt x="3977" y="95"/>
                    </a:lnTo>
                    <a:lnTo>
                      <a:pt x="3973" y="92"/>
                    </a:lnTo>
                    <a:lnTo>
                      <a:pt x="3964" y="89"/>
                    </a:lnTo>
                    <a:lnTo>
                      <a:pt x="3952" y="86"/>
                    </a:lnTo>
                    <a:lnTo>
                      <a:pt x="3940" y="83"/>
                    </a:lnTo>
                    <a:lnTo>
                      <a:pt x="3935" y="82"/>
                    </a:lnTo>
                    <a:lnTo>
                      <a:pt x="3928" y="79"/>
                    </a:lnTo>
                    <a:lnTo>
                      <a:pt x="3923" y="76"/>
                    </a:lnTo>
                    <a:lnTo>
                      <a:pt x="3921" y="73"/>
                    </a:lnTo>
                    <a:lnTo>
                      <a:pt x="3921" y="64"/>
                    </a:lnTo>
                    <a:lnTo>
                      <a:pt x="3926" y="58"/>
                    </a:lnTo>
                    <a:lnTo>
                      <a:pt x="3930" y="56"/>
                    </a:lnTo>
                    <a:lnTo>
                      <a:pt x="3935" y="54"/>
                    </a:lnTo>
                    <a:lnTo>
                      <a:pt x="3952" y="54"/>
                    </a:lnTo>
                    <a:lnTo>
                      <a:pt x="3959" y="57"/>
                    </a:lnTo>
                    <a:lnTo>
                      <a:pt x="3963" y="61"/>
                    </a:lnTo>
                    <a:lnTo>
                      <a:pt x="3967" y="68"/>
                    </a:lnTo>
                    <a:lnTo>
                      <a:pt x="3968" y="72"/>
                    </a:lnTo>
                    <a:lnTo>
                      <a:pt x="3984" y="72"/>
                    </a:lnTo>
                    <a:lnTo>
                      <a:pt x="3984" y="65"/>
                    </a:lnTo>
                    <a:lnTo>
                      <a:pt x="3982" y="59"/>
                    </a:lnTo>
                    <a:lnTo>
                      <a:pt x="3978" y="53"/>
                    </a:lnTo>
                    <a:lnTo>
                      <a:pt x="3971" y="44"/>
                    </a:lnTo>
                    <a:lnTo>
                      <a:pt x="3959" y="39"/>
                    </a:lnTo>
                    <a:lnTo>
                      <a:pt x="3931" y="39"/>
                    </a:lnTo>
                    <a:lnTo>
                      <a:pt x="3921" y="42"/>
                    </a:lnTo>
                    <a:lnTo>
                      <a:pt x="3914" y="48"/>
                    </a:lnTo>
                    <a:lnTo>
                      <a:pt x="3907" y="55"/>
                    </a:lnTo>
                    <a:lnTo>
                      <a:pt x="3903" y="63"/>
                    </a:lnTo>
                    <a:lnTo>
                      <a:pt x="3903" y="81"/>
                    </a:lnTo>
                    <a:lnTo>
                      <a:pt x="3907" y="87"/>
                    </a:lnTo>
                    <a:lnTo>
                      <a:pt x="3915" y="92"/>
                    </a:lnTo>
                    <a:lnTo>
                      <a:pt x="3919" y="95"/>
                    </a:lnTo>
                    <a:lnTo>
                      <a:pt x="3926" y="97"/>
                    </a:lnTo>
                    <a:lnTo>
                      <a:pt x="3935" y="100"/>
                    </a:lnTo>
                    <a:lnTo>
                      <a:pt x="3949" y="103"/>
                    </a:lnTo>
                    <a:lnTo>
                      <a:pt x="3957" y="105"/>
                    </a:lnTo>
                    <a:lnTo>
                      <a:pt x="3962" y="107"/>
                    </a:lnTo>
                    <a:lnTo>
                      <a:pt x="3964" y="108"/>
                    </a:lnTo>
                    <a:lnTo>
                      <a:pt x="3968" y="110"/>
                    </a:lnTo>
                    <a:lnTo>
                      <a:pt x="3970" y="114"/>
                    </a:lnTo>
                    <a:lnTo>
                      <a:pt x="3970" y="124"/>
                    </a:lnTo>
                    <a:lnTo>
                      <a:pt x="3968" y="129"/>
                    </a:lnTo>
                    <a:lnTo>
                      <a:pt x="3963" y="132"/>
                    </a:lnTo>
                    <a:lnTo>
                      <a:pt x="3958" y="134"/>
                    </a:lnTo>
                    <a:lnTo>
                      <a:pt x="3952" y="136"/>
                    </a:lnTo>
                    <a:lnTo>
                      <a:pt x="3934" y="136"/>
                    </a:lnTo>
                    <a:lnTo>
                      <a:pt x="3926" y="133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57" name="Freeform 75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4006 w 4354"/>
                  <a:gd name="T1" fmla="*/ 3 h 191"/>
                  <a:gd name="T2" fmla="*/ 4006 w 4354"/>
                  <a:gd name="T3" fmla="*/ 147 h 191"/>
                  <a:gd name="T4" fmla="*/ 4023 w 4354"/>
                  <a:gd name="T5" fmla="*/ 147 h 191"/>
                  <a:gd name="T6" fmla="*/ 4023 w 4354"/>
                  <a:gd name="T7" fmla="*/ 107 h 191"/>
                  <a:gd name="T8" fmla="*/ 4038 w 4354"/>
                  <a:gd name="T9" fmla="*/ 93 h 191"/>
                  <a:gd name="T10" fmla="*/ 4071 w 4354"/>
                  <a:gd name="T11" fmla="*/ 147 h 191"/>
                  <a:gd name="T12" fmla="*/ 4093 w 4354"/>
                  <a:gd name="T13" fmla="*/ 147 h 191"/>
                  <a:gd name="T14" fmla="*/ 4051 w 4354"/>
                  <a:gd name="T15" fmla="*/ 81 h 191"/>
                  <a:gd name="T16" fmla="*/ 4091 w 4354"/>
                  <a:gd name="T17" fmla="*/ 42 h 191"/>
                  <a:gd name="T18" fmla="*/ 4068 w 4354"/>
                  <a:gd name="T19" fmla="*/ 42 h 191"/>
                  <a:gd name="T20" fmla="*/ 4023 w 4354"/>
                  <a:gd name="T21" fmla="*/ 86 h 191"/>
                  <a:gd name="T22" fmla="*/ 4023 w 4354"/>
                  <a:gd name="T23" fmla="*/ 3 h 191"/>
                  <a:gd name="T24" fmla="*/ 4006 w 4354"/>
                  <a:gd name="T25" fmla="*/ 3 h 191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354" h="191">
                    <a:moveTo>
                      <a:pt x="4006" y="3"/>
                    </a:moveTo>
                    <a:lnTo>
                      <a:pt x="4006" y="147"/>
                    </a:lnTo>
                    <a:lnTo>
                      <a:pt x="4023" y="147"/>
                    </a:lnTo>
                    <a:lnTo>
                      <a:pt x="4023" y="107"/>
                    </a:lnTo>
                    <a:lnTo>
                      <a:pt x="4038" y="93"/>
                    </a:lnTo>
                    <a:lnTo>
                      <a:pt x="4071" y="147"/>
                    </a:lnTo>
                    <a:lnTo>
                      <a:pt x="4093" y="147"/>
                    </a:lnTo>
                    <a:lnTo>
                      <a:pt x="4051" y="81"/>
                    </a:lnTo>
                    <a:lnTo>
                      <a:pt x="4091" y="42"/>
                    </a:lnTo>
                    <a:lnTo>
                      <a:pt x="4068" y="42"/>
                    </a:lnTo>
                    <a:lnTo>
                      <a:pt x="4023" y="86"/>
                    </a:lnTo>
                    <a:lnTo>
                      <a:pt x="4023" y="3"/>
                    </a:lnTo>
                    <a:lnTo>
                      <a:pt x="4006" y="3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58" name="Freeform 76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4139 w 4354"/>
                  <a:gd name="T1" fmla="*/ 3 h 191"/>
                  <a:gd name="T2" fmla="*/ 4094 w 4354"/>
                  <a:gd name="T3" fmla="*/ 147 h 191"/>
                  <a:gd name="T4" fmla="*/ 4109 w 4354"/>
                  <a:gd name="T5" fmla="*/ 147 h 191"/>
                  <a:gd name="T6" fmla="*/ 4154 w 4354"/>
                  <a:gd name="T7" fmla="*/ 3 h 191"/>
                  <a:gd name="T8" fmla="*/ 4139 w 4354"/>
                  <a:gd name="T9" fmla="*/ 3 h 19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354" h="191">
                    <a:moveTo>
                      <a:pt x="4139" y="3"/>
                    </a:moveTo>
                    <a:lnTo>
                      <a:pt x="4094" y="147"/>
                    </a:lnTo>
                    <a:lnTo>
                      <a:pt x="4109" y="147"/>
                    </a:lnTo>
                    <a:lnTo>
                      <a:pt x="4154" y="3"/>
                    </a:lnTo>
                    <a:lnTo>
                      <a:pt x="4139" y="3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59" name="Rectangle 77"/>
              <p:cNvSpPr>
                <a:spLocks/>
              </p:cNvSpPr>
              <p:nvPr/>
            </p:nvSpPr>
            <p:spPr bwMode="auto">
              <a:xfrm>
                <a:off x="7134" y="2091"/>
                <a:ext cx="17" cy="104"/>
              </a:xfrm>
              <a:prstGeom prst="rect">
                <a:avLst/>
              </a:prstGeom>
              <a:solidFill>
                <a:srgbClr val="96989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endParaRPr lang="sk-SK"/>
              </a:p>
            </p:txBody>
          </p:sp>
          <p:sp>
            <p:nvSpPr>
              <p:cNvPr id="60" name="Rectangle 78"/>
              <p:cNvSpPr>
                <a:spLocks/>
              </p:cNvSpPr>
              <p:nvPr/>
            </p:nvSpPr>
            <p:spPr bwMode="auto">
              <a:xfrm>
                <a:off x="7134" y="2052"/>
                <a:ext cx="17" cy="19"/>
              </a:xfrm>
              <a:prstGeom prst="rect">
                <a:avLst/>
              </a:prstGeom>
              <a:solidFill>
                <a:srgbClr val="96989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endParaRPr lang="sk-SK"/>
              </a:p>
            </p:txBody>
          </p:sp>
          <p:sp>
            <p:nvSpPr>
              <p:cNvPr id="61" name="Freeform 79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4227 w 4354"/>
                  <a:gd name="T1" fmla="*/ 1 h 191"/>
                  <a:gd name="T2" fmla="*/ 4219 w 4354"/>
                  <a:gd name="T3" fmla="*/ 4 h 191"/>
                  <a:gd name="T4" fmla="*/ 4215 w 4354"/>
                  <a:gd name="T5" fmla="*/ 10 h 191"/>
                  <a:gd name="T6" fmla="*/ 4213 w 4354"/>
                  <a:gd name="T7" fmla="*/ 13 h 191"/>
                  <a:gd name="T8" fmla="*/ 4211 w 4354"/>
                  <a:gd name="T9" fmla="*/ 19 h 191"/>
                  <a:gd name="T10" fmla="*/ 4211 w 4354"/>
                  <a:gd name="T11" fmla="*/ 26 h 191"/>
                  <a:gd name="T12" fmla="*/ 4211 w 4354"/>
                  <a:gd name="T13" fmla="*/ 42 h 191"/>
                  <a:gd name="T14" fmla="*/ 4197 w 4354"/>
                  <a:gd name="T15" fmla="*/ 42 h 191"/>
                  <a:gd name="T16" fmla="*/ 4197 w 4354"/>
                  <a:gd name="T17" fmla="*/ 56 h 191"/>
                  <a:gd name="T18" fmla="*/ 4211 w 4354"/>
                  <a:gd name="T19" fmla="*/ 56 h 191"/>
                  <a:gd name="T20" fmla="*/ 4211 w 4354"/>
                  <a:gd name="T21" fmla="*/ 147 h 191"/>
                  <a:gd name="T22" fmla="*/ 4229 w 4354"/>
                  <a:gd name="T23" fmla="*/ 147 h 191"/>
                  <a:gd name="T24" fmla="*/ 4229 w 4354"/>
                  <a:gd name="T25" fmla="*/ 56 h 191"/>
                  <a:gd name="T26" fmla="*/ 4246 w 4354"/>
                  <a:gd name="T27" fmla="*/ 56 h 191"/>
                  <a:gd name="T28" fmla="*/ 4246 w 4354"/>
                  <a:gd name="T29" fmla="*/ 42 h 191"/>
                  <a:gd name="T30" fmla="*/ 4229 w 4354"/>
                  <a:gd name="T31" fmla="*/ 42 h 191"/>
                  <a:gd name="T32" fmla="*/ 4229 w 4354"/>
                  <a:gd name="T33" fmla="*/ 31 h 191"/>
                  <a:gd name="T34" fmla="*/ 4229 w 4354"/>
                  <a:gd name="T35" fmla="*/ 24 h 191"/>
                  <a:gd name="T36" fmla="*/ 4231 w 4354"/>
                  <a:gd name="T37" fmla="*/ 19 h 191"/>
                  <a:gd name="T38" fmla="*/ 4234 w 4354"/>
                  <a:gd name="T39" fmla="*/ 17 h 191"/>
                  <a:gd name="T40" fmla="*/ 4246 w 4354"/>
                  <a:gd name="T41" fmla="*/ 17 h 191"/>
                  <a:gd name="T42" fmla="*/ 4246 w 4354"/>
                  <a:gd name="T43" fmla="*/ 1 h 191"/>
                  <a:gd name="T44" fmla="*/ 4242 w 4354"/>
                  <a:gd name="T45" fmla="*/ 1 h 191"/>
                  <a:gd name="T46" fmla="*/ 4227 w 4354"/>
                  <a:gd name="T47" fmla="*/ 1 h 191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4354" h="191">
                    <a:moveTo>
                      <a:pt x="4227" y="1"/>
                    </a:moveTo>
                    <a:lnTo>
                      <a:pt x="4219" y="4"/>
                    </a:lnTo>
                    <a:lnTo>
                      <a:pt x="4215" y="10"/>
                    </a:lnTo>
                    <a:lnTo>
                      <a:pt x="4213" y="13"/>
                    </a:lnTo>
                    <a:lnTo>
                      <a:pt x="4211" y="19"/>
                    </a:lnTo>
                    <a:lnTo>
                      <a:pt x="4211" y="26"/>
                    </a:lnTo>
                    <a:lnTo>
                      <a:pt x="4211" y="42"/>
                    </a:lnTo>
                    <a:lnTo>
                      <a:pt x="4197" y="42"/>
                    </a:lnTo>
                    <a:lnTo>
                      <a:pt x="4197" y="56"/>
                    </a:lnTo>
                    <a:lnTo>
                      <a:pt x="4211" y="56"/>
                    </a:lnTo>
                    <a:lnTo>
                      <a:pt x="4211" y="147"/>
                    </a:lnTo>
                    <a:lnTo>
                      <a:pt x="4229" y="147"/>
                    </a:lnTo>
                    <a:lnTo>
                      <a:pt x="4229" y="56"/>
                    </a:lnTo>
                    <a:lnTo>
                      <a:pt x="4246" y="56"/>
                    </a:lnTo>
                    <a:lnTo>
                      <a:pt x="4246" y="42"/>
                    </a:lnTo>
                    <a:lnTo>
                      <a:pt x="4229" y="42"/>
                    </a:lnTo>
                    <a:lnTo>
                      <a:pt x="4229" y="31"/>
                    </a:lnTo>
                    <a:lnTo>
                      <a:pt x="4229" y="24"/>
                    </a:lnTo>
                    <a:lnTo>
                      <a:pt x="4231" y="19"/>
                    </a:lnTo>
                    <a:lnTo>
                      <a:pt x="4234" y="17"/>
                    </a:lnTo>
                    <a:lnTo>
                      <a:pt x="4246" y="17"/>
                    </a:lnTo>
                    <a:lnTo>
                      <a:pt x="4246" y="1"/>
                    </a:lnTo>
                    <a:lnTo>
                      <a:pt x="4242" y="1"/>
                    </a:lnTo>
                    <a:lnTo>
                      <a:pt x="4227" y="1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62" name="Freeform 80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4335 w 4354"/>
                  <a:gd name="T1" fmla="*/ 141 h 191"/>
                  <a:gd name="T2" fmla="*/ 4346 w 4354"/>
                  <a:gd name="T3" fmla="*/ 127 h 191"/>
                  <a:gd name="T4" fmla="*/ 4352 w 4354"/>
                  <a:gd name="T5" fmla="*/ 107 h 191"/>
                  <a:gd name="T6" fmla="*/ 4353 w 4354"/>
                  <a:gd name="T7" fmla="*/ 92 h 191"/>
                  <a:gd name="T8" fmla="*/ 4350 w 4354"/>
                  <a:gd name="T9" fmla="*/ 70 h 191"/>
                  <a:gd name="T10" fmla="*/ 4341 w 4354"/>
                  <a:gd name="T11" fmla="*/ 54 h 191"/>
                  <a:gd name="T12" fmla="*/ 4341 w 4354"/>
                  <a:gd name="T13" fmla="*/ 53 h 191"/>
                  <a:gd name="T14" fmla="*/ 4332 w 4354"/>
                  <a:gd name="T15" fmla="*/ 44 h 191"/>
                  <a:gd name="T16" fmla="*/ 4322 w 4354"/>
                  <a:gd name="T17" fmla="*/ 39 h 191"/>
                  <a:gd name="T18" fmla="*/ 4303 w 4354"/>
                  <a:gd name="T19" fmla="*/ 39 h 191"/>
                  <a:gd name="T20" fmla="*/ 4296 w 4354"/>
                  <a:gd name="T21" fmla="*/ 41 h 191"/>
                  <a:gd name="T22" fmla="*/ 4290 w 4354"/>
                  <a:gd name="T23" fmla="*/ 45 h 191"/>
                  <a:gd name="T24" fmla="*/ 4285 w 4354"/>
                  <a:gd name="T25" fmla="*/ 48 h 191"/>
                  <a:gd name="T26" fmla="*/ 4286 w 4354"/>
                  <a:gd name="T27" fmla="*/ 61 h 191"/>
                  <a:gd name="T28" fmla="*/ 4294 w 4354"/>
                  <a:gd name="T29" fmla="*/ 55 h 191"/>
                  <a:gd name="T30" fmla="*/ 4319 w 4354"/>
                  <a:gd name="T31" fmla="*/ 55 h 191"/>
                  <a:gd name="T32" fmla="*/ 4327 w 4354"/>
                  <a:gd name="T33" fmla="*/ 61 h 191"/>
                  <a:gd name="T34" fmla="*/ 4332 w 4354"/>
                  <a:gd name="T35" fmla="*/ 72 h 191"/>
                  <a:gd name="T36" fmla="*/ 4334 w 4354"/>
                  <a:gd name="T37" fmla="*/ 78 h 191"/>
                  <a:gd name="T38" fmla="*/ 4335 w 4354"/>
                  <a:gd name="T39" fmla="*/ 85 h 191"/>
                  <a:gd name="T40" fmla="*/ 4335 w 4354"/>
                  <a:gd name="T41" fmla="*/ 107 h 191"/>
                  <a:gd name="T42" fmla="*/ 4332 w 4354"/>
                  <a:gd name="T43" fmla="*/ 118 h 191"/>
                  <a:gd name="T44" fmla="*/ 4327 w 4354"/>
                  <a:gd name="T45" fmla="*/ 124 h 191"/>
                  <a:gd name="T46" fmla="*/ 4322 w 4354"/>
                  <a:gd name="T47" fmla="*/ 131 h 191"/>
                  <a:gd name="T48" fmla="*/ 4315 w 4354"/>
                  <a:gd name="T49" fmla="*/ 135 h 191"/>
                  <a:gd name="T50" fmla="*/ 4294 w 4354"/>
                  <a:gd name="T51" fmla="*/ 135 h 191"/>
                  <a:gd name="T52" fmla="*/ 4289 w 4354"/>
                  <a:gd name="T53" fmla="*/ 145 h 191"/>
                  <a:gd name="T54" fmla="*/ 4294 w 4354"/>
                  <a:gd name="T55" fmla="*/ 148 h 191"/>
                  <a:gd name="T56" fmla="*/ 4301 w 4354"/>
                  <a:gd name="T57" fmla="*/ 150 h 191"/>
                  <a:gd name="T58" fmla="*/ 4319 w 4354"/>
                  <a:gd name="T59" fmla="*/ 150 h 191"/>
                  <a:gd name="T60" fmla="*/ 4328 w 4354"/>
                  <a:gd name="T61" fmla="*/ 147 h 191"/>
                  <a:gd name="T62" fmla="*/ 4335 w 4354"/>
                  <a:gd name="T63" fmla="*/ 141 h 19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4354" h="191">
                    <a:moveTo>
                      <a:pt x="4335" y="141"/>
                    </a:moveTo>
                    <a:lnTo>
                      <a:pt x="4346" y="127"/>
                    </a:lnTo>
                    <a:lnTo>
                      <a:pt x="4352" y="107"/>
                    </a:lnTo>
                    <a:lnTo>
                      <a:pt x="4353" y="92"/>
                    </a:lnTo>
                    <a:lnTo>
                      <a:pt x="4350" y="70"/>
                    </a:lnTo>
                    <a:lnTo>
                      <a:pt x="4341" y="54"/>
                    </a:lnTo>
                    <a:lnTo>
                      <a:pt x="4341" y="53"/>
                    </a:lnTo>
                    <a:lnTo>
                      <a:pt x="4332" y="44"/>
                    </a:lnTo>
                    <a:lnTo>
                      <a:pt x="4322" y="39"/>
                    </a:lnTo>
                    <a:lnTo>
                      <a:pt x="4303" y="39"/>
                    </a:lnTo>
                    <a:lnTo>
                      <a:pt x="4296" y="41"/>
                    </a:lnTo>
                    <a:lnTo>
                      <a:pt x="4290" y="45"/>
                    </a:lnTo>
                    <a:lnTo>
                      <a:pt x="4285" y="48"/>
                    </a:lnTo>
                    <a:lnTo>
                      <a:pt x="4286" y="61"/>
                    </a:lnTo>
                    <a:lnTo>
                      <a:pt x="4294" y="55"/>
                    </a:lnTo>
                    <a:lnTo>
                      <a:pt x="4319" y="55"/>
                    </a:lnTo>
                    <a:lnTo>
                      <a:pt x="4327" y="61"/>
                    </a:lnTo>
                    <a:lnTo>
                      <a:pt x="4332" y="72"/>
                    </a:lnTo>
                    <a:lnTo>
                      <a:pt x="4334" y="78"/>
                    </a:lnTo>
                    <a:lnTo>
                      <a:pt x="4335" y="85"/>
                    </a:lnTo>
                    <a:lnTo>
                      <a:pt x="4335" y="107"/>
                    </a:lnTo>
                    <a:lnTo>
                      <a:pt x="4332" y="118"/>
                    </a:lnTo>
                    <a:lnTo>
                      <a:pt x="4327" y="124"/>
                    </a:lnTo>
                    <a:lnTo>
                      <a:pt x="4322" y="131"/>
                    </a:lnTo>
                    <a:lnTo>
                      <a:pt x="4315" y="135"/>
                    </a:lnTo>
                    <a:lnTo>
                      <a:pt x="4294" y="135"/>
                    </a:lnTo>
                    <a:lnTo>
                      <a:pt x="4289" y="145"/>
                    </a:lnTo>
                    <a:lnTo>
                      <a:pt x="4294" y="148"/>
                    </a:lnTo>
                    <a:lnTo>
                      <a:pt x="4301" y="150"/>
                    </a:lnTo>
                    <a:lnTo>
                      <a:pt x="4319" y="150"/>
                    </a:lnTo>
                    <a:lnTo>
                      <a:pt x="4328" y="147"/>
                    </a:lnTo>
                    <a:lnTo>
                      <a:pt x="4335" y="141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63" name="Freeform 81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4278 w 4354"/>
                  <a:gd name="T1" fmla="*/ 188 h 191"/>
                  <a:gd name="T2" fmla="*/ 4278 w 4354"/>
                  <a:gd name="T3" fmla="*/ 135 h 191"/>
                  <a:gd name="T4" fmla="*/ 4282 w 4354"/>
                  <a:gd name="T5" fmla="*/ 140 h 191"/>
                  <a:gd name="T6" fmla="*/ 4289 w 4354"/>
                  <a:gd name="T7" fmla="*/ 145 h 191"/>
                  <a:gd name="T8" fmla="*/ 4294 w 4354"/>
                  <a:gd name="T9" fmla="*/ 135 h 191"/>
                  <a:gd name="T10" fmla="*/ 4286 w 4354"/>
                  <a:gd name="T11" fmla="*/ 129 h 191"/>
                  <a:gd name="T12" fmla="*/ 4281 w 4354"/>
                  <a:gd name="T13" fmla="*/ 119 h 191"/>
                  <a:gd name="T14" fmla="*/ 4279 w 4354"/>
                  <a:gd name="T15" fmla="*/ 113 h 191"/>
                  <a:gd name="T16" fmla="*/ 4278 w 4354"/>
                  <a:gd name="T17" fmla="*/ 106 h 191"/>
                  <a:gd name="T18" fmla="*/ 4278 w 4354"/>
                  <a:gd name="T19" fmla="*/ 88 h 191"/>
                  <a:gd name="T20" fmla="*/ 4279 w 4354"/>
                  <a:gd name="T21" fmla="*/ 80 h 191"/>
                  <a:gd name="T22" fmla="*/ 4281 w 4354"/>
                  <a:gd name="T23" fmla="*/ 73 h 191"/>
                  <a:gd name="T24" fmla="*/ 4286 w 4354"/>
                  <a:gd name="T25" fmla="*/ 61 h 191"/>
                  <a:gd name="T26" fmla="*/ 4285 w 4354"/>
                  <a:gd name="T27" fmla="*/ 48 h 191"/>
                  <a:gd name="T28" fmla="*/ 4282 w 4354"/>
                  <a:gd name="T29" fmla="*/ 52 h 191"/>
                  <a:gd name="T30" fmla="*/ 4278 w 4354"/>
                  <a:gd name="T31" fmla="*/ 56 h 191"/>
                  <a:gd name="T32" fmla="*/ 4278 w 4354"/>
                  <a:gd name="T33" fmla="*/ 42 h 191"/>
                  <a:gd name="T34" fmla="*/ 4261 w 4354"/>
                  <a:gd name="T35" fmla="*/ 42 h 191"/>
                  <a:gd name="T36" fmla="*/ 4261 w 4354"/>
                  <a:gd name="T37" fmla="*/ 188 h 191"/>
                  <a:gd name="T38" fmla="*/ 4278 w 4354"/>
                  <a:gd name="T39" fmla="*/ 188 h 19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4354" h="191">
                    <a:moveTo>
                      <a:pt x="4278" y="188"/>
                    </a:moveTo>
                    <a:lnTo>
                      <a:pt x="4278" y="135"/>
                    </a:lnTo>
                    <a:lnTo>
                      <a:pt x="4282" y="140"/>
                    </a:lnTo>
                    <a:lnTo>
                      <a:pt x="4289" y="145"/>
                    </a:lnTo>
                    <a:lnTo>
                      <a:pt x="4294" y="135"/>
                    </a:lnTo>
                    <a:lnTo>
                      <a:pt x="4286" y="129"/>
                    </a:lnTo>
                    <a:lnTo>
                      <a:pt x="4281" y="119"/>
                    </a:lnTo>
                    <a:lnTo>
                      <a:pt x="4279" y="113"/>
                    </a:lnTo>
                    <a:lnTo>
                      <a:pt x="4278" y="106"/>
                    </a:lnTo>
                    <a:lnTo>
                      <a:pt x="4278" y="88"/>
                    </a:lnTo>
                    <a:lnTo>
                      <a:pt x="4279" y="80"/>
                    </a:lnTo>
                    <a:lnTo>
                      <a:pt x="4281" y="73"/>
                    </a:lnTo>
                    <a:lnTo>
                      <a:pt x="4286" y="61"/>
                    </a:lnTo>
                    <a:lnTo>
                      <a:pt x="4285" y="48"/>
                    </a:lnTo>
                    <a:lnTo>
                      <a:pt x="4282" y="52"/>
                    </a:lnTo>
                    <a:lnTo>
                      <a:pt x="4278" y="56"/>
                    </a:lnTo>
                    <a:lnTo>
                      <a:pt x="4278" y="42"/>
                    </a:lnTo>
                    <a:lnTo>
                      <a:pt x="4261" y="42"/>
                    </a:lnTo>
                    <a:lnTo>
                      <a:pt x="4261" y="188"/>
                    </a:lnTo>
                    <a:lnTo>
                      <a:pt x="4278" y="188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64" name="Freeform 82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3651 w 4354"/>
                  <a:gd name="T1" fmla="*/ 118 h 191"/>
                  <a:gd name="T2" fmla="*/ 3659 w 4354"/>
                  <a:gd name="T3" fmla="*/ 135 h 191"/>
                  <a:gd name="T4" fmla="*/ 3660 w 4354"/>
                  <a:gd name="T5" fmla="*/ 136 h 191"/>
                  <a:gd name="T6" fmla="*/ 3669 w 4354"/>
                  <a:gd name="T7" fmla="*/ 145 h 191"/>
                  <a:gd name="T8" fmla="*/ 3680 w 4354"/>
                  <a:gd name="T9" fmla="*/ 150 h 191"/>
                  <a:gd name="T10" fmla="*/ 3678 w 4354"/>
                  <a:gd name="T11" fmla="*/ 131 h 191"/>
                  <a:gd name="T12" fmla="*/ 3673 w 4354"/>
                  <a:gd name="T13" fmla="*/ 124 h 191"/>
                  <a:gd name="T14" fmla="*/ 3668 w 4354"/>
                  <a:gd name="T15" fmla="*/ 117 h 191"/>
                  <a:gd name="T16" fmla="*/ 3666 w 4354"/>
                  <a:gd name="T17" fmla="*/ 107 h 191"/>
                  <a:gd name="T18" fmla="*/ 3666 w 4354"/>
                  <a:gd name="T19" fmla="*/ 85 h 191"/>
                  <a:gd name="T20" fmla="*/ 3668 w 4354"/>
                  <a:gd name="T21" fmla="*/ 75 h 191"/>
                  <a:gd name="T22" fmla="*/ 3673 w 4354"/>
                  <a:gd name="T23" fmla="*/ 67 h 191"/>
                  <a:gd name="T24" fmla="*/ 3678 w 4354"/>
                  <a:gd name="T25" fmla="*/ 58 h 191"/>
                  <a:gd name="T26" fmla="*/ 3685 w 4354"/>
                  <a:gd name="T27" fmla="*/ 54 h 191"/>
                  <a:gd name="T28" fmla="*/ 3708 w 4354"/>
                  <a:gd name="T29" fmla="*/ 54 h 191"/>
                  <a:gd name="T30" fmla="*/ 3716 w 4354"/>
                  <a:gd name="T31" fmla="*/ 59 h 191"/>
                  <a:gd name="T32" fmla="*/ 3721 w 4354"/>
                  <a:gd name="T33" fmla="*/ 69 h 191"/>
                  <a:gd name="T34" fmla="*/ 3724 w 4354"/>
                  <a:gd name="T35" fmla="*/ 75 h 191"/>
                  <a:gd name="T36" fmla="*/ 3726 w 4354"/>
                  <a:gd name="T37" fmla="*/ 83 h 191"/>
                  <a:gd name="T38" fmla="*/ 3726 w 4354"/>
                  <a:gd name="T39" fmla="*/ 103 h 191"/>
                  <a:gd name="T40" fmla="*/ 3724 w 4354"/>
                  <a:gd name="T41" fmla="*/ 113 h 191"/>
                  <a:gd name="T42" fmla="*/ 3720 w 4354"/>
                  <a:gd name="T43" fmla="*/ 122 h 191"/>
                  <a:gd name="T44" fmla="*/ 3715 w 4354"/>
                  <a:gd name="T45" fmla="*/ 131 h 191"/>
                  <a:gd name="T46" fmla="*/ 3707 w 4354"/>
                  <a:gd name="T47" fmla="*/ 135 h 191"/>
                  <a:gd name="T48" fmla="*/ 3696 w 4354"/>
                  <a:gd name="T49" fmla="*/ 135 h 191"/>
                  <a:gd name="T50" fmla="*/ 3694 w 4354"/>
                  <a:gd name="T51" fmla="*/ 150 h 191"/>
                  <a:gd name="T52" fmla="*/ 3716 w 4354"/>
                  <a:gd name="T53" fmla="*/ 146 h 191"/>
                  <a:gd name="T54" fmla="*/ 3731 w 4354"/>
                  <a:gd name="T55" fmla="*/ 135 h 191"/>
                  <a:gd name="T56" fmla="*/ 3732 w 4354"/>
                  <a:gd name="T57" fmla="*/ 134 h 191"/>
                  <a:gd name="T58" fmla="*/ 3741 w 4354"/>
                  <a:gd name="T59" fmla="*/ 117 h 191"/>
                  <a:gd name="T60" fmla="*/ 3744 w 4354"/>
                  <a:gd name="T61" fmla="*/ 96 h 191"/>
                  <a:gd name="T62" fmla="*/ 3744 w 4354"/>
                  <a:gd name="T63" fmla="*/ 92 h 191"/>
                  <a:gd name="T64" fmla="*/ 3741 w 4354"/>
                  <a:gd name="T65" fmla="*/ 70 h 191"/>
                  <a:gd name="T66" fmla="*/ 3732 w 4354"/>
                  <a:gd name="T67" fmla="*/ 54 h 191"/>
                  <a:gd name="T68" fmla="*/ 3730 w 4354"/>
                  <a:gd name="T69" fmla="*/ 52 h 191"/>
                  <a:gd name="T70" fmla="*/ 3721 w 4354"/>
                  <a:gd name="T71" fmla="*/ 43 h 191"/>
                  <a:gd name="T72" fmla="*/ 3710 w 4354"/>
                  <a:gd name="T73" fmla="*/ 39 h 191"/>
                  <a:gd name="T74" fmla="*/ 3682 w 4354"/>
                  <a:gd name="T75" fmla="*/ 39 h 191"/>
                  <a:gd name="T76" fmla="*/ 3670 w 4354"/>
                  <a:gd name="T77" fmla="*/ 44 h 191"/>
                  <a:gd name="T78" fmla="*/ 3661 w 4354"/>
                  <a:gd name="T79" fmla="*/ 55 h 191"/>
                  <a:gd name="T80" fmla="*/ 3651 w 4354"/>
                  <a:gd name="T81" fmla="*/ 71 h 191"/>
                  <a:gd name="T82" fmla="*/ 3648 w 4354"/>
                  <a:gd name="T83" fmla="*/ 92 h 191"/>
                  <a:gd name="T84" fmla="*/ 3648 w 4354"/>
                  <a:gd name="T85" fmla="*/ 97 h 191"/>
                  <a:gd name="T86" fmla="*/ 3651 w 4354"/>
                  <a:gd name="T87" fmla="*/ 118 h 191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4354" h="191">
                    <a:moveTo>
                      <a:pt x="3651" y="118"/>
                    </a:moveTo>
                    <a:lnTo>
                      <a:pt x="3659" y="135"/>
                    </a:lnTo>
                    <a:lnTo>
                      <a:pt x="3660" y="136"/>
                    </a:lnTo>
                    <a:lnTo>
                      <a:pt x="3669" y="145"/>
                    </a:lnTo>
                    <a:lnTo>
                      <a:pt x="3680" y="150"/>
                    </a:lnTo>
                    <a:lnTo>
                      <a:pt x="3678" y="131"/>
                    </a:lnTo>
                    <a:lnTo>
                      <a:pt x="3673" y="124"/>
                    </a:lnTo>
                    <a:lnTo>
                      <a:pt x="3668" y="117"/>
                    </a:lnTo>
                    <a:lnTo>
                      <a:pt x="3666" y="107"/>
                    </a:lnTo>
                    <a:lnTo>
                      <a:pt x="3666" y="85"/>
                    </a:lnTo>
                    <a:lnTo>
                      <a:pt x="3668" y="75"/>
                    </a:lnTo>
                    <a:lnTo>
                      <a:pt x="3673" y="67"/>
                    </a:lnTo>
                    <a:lnTo>
                      <a:pt x="3678" y="58"/>
                    </a:lnTo>
                    <a:lnTo>
                      <a:pt x="3685" y="54"/>
                    </a:lnTo>
                    <a:lnTo>
                      <a:pt x="3708" y="54"/>
                    </a:lnTo>
                    <a:lnTo>
                      <a:pt x="3716" y="59"/>
                    </a:lnTo>
                    <a:lnTo>
                      <a:pt x="3721" y="69"/>
                    </a:lnTo>
                    <a:lnTo>
                      <a:pt x="3724" y="75"/>
                    </a:lnTo>
                    <a:lnTo>
                      <a:pt x="3726" y="83"/>
                    </a:lnTo>
                    <a:lnTo>
                      <a:pt x="3726" y="103"/>
                    </a:lnTo>
                    <a:lnTo>
                      <a:pt x="3724" y="113"/>
                    </a:lnTo>
                    <a:lnTo>
                      <a:pt x="3720" y="122"/>
                    </a:lnTo>
                    <a:lnTo>
                      <a:pt x="3715" y="131"/>
                    </a:lnTo>
                    <a:lnTo>
                      <a:pt x="3707" y="135"/>
                    </a:lnTo>
                    <a:lnTo>
                      <a:pt x="3696" y="135"/>
                    </a:lnTo>
                    <a:lnTo>
                      <a:pt x="3694" y="150"/>
                    </a:lnTo>
                    <a:lnTo>
                      <a:pt x="3716" y="146"/>
                    </a:lnTo>
                    <a:lnTo>
                      <a:pt x="3731" y="135"/>
                    </a:lnTo>
                    <a:lnTo>
                      <a:pt x="3732" y="134"/>
                    </a:lnTo>
                    <a:lnTo>
                      <a:pt x="3741" y="117"/>
                    </a:lnTo>
                    <a:lnTo>
                      <a:pt x="3744" y="96"/>
                    </a:lnTo>
                    <a:lnTo>
                      <a:pt x="3744" y="92"/>
                    </a:lnTo>
                    <a:lnTo>
                      <a:pt x="3741" y="70"/>
                    </a:lnTo>
                    <a:lnTo>
                      <a:pt x="3732" y="54"/>
                    </a:lnTo>
                    <a:lnTo>
                      <a:pt x="3730" y="52"/>
                    </a:lnTo>
                    <a:lnTo>
                      <a:pt x="3721" y="43"/>
                    </a:lnTo>
                    <a:lnTo>
                      <a:pt x="3710" y="39"/>
                    </a:lnTo>
                    <a:lnTo>
                      <a:pt x="3682" y="39"/>
                    </a:lnTo>
                    <a:lnTo>
                      <a:pt x="3670" y="44"/>
                    </a:lnTo>
                    <a:lnTo>
                      <a:pt x="3661" y="55"/>
                    </a:lnTo>
                    <a:lnTo>
                      <a:pt x="3651" y="71"/>
                    </a:lnTo>
                    <a:lnTo>
                      <a:pt x="3648" y="92"/>
                    </a:lnTo>
                    <a:lnTo>
                      <a:pt x="3648" y="97"/>
                    </a:lnTo>
                    <a:lnTo>
                      <a:pt x="3651" y="118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65" name="Freeform 83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3274 w 4354"/>
                  <a:gd name="T1" fmla="*/ 125 h 191"/>
                  <a:gd name="T2" fmla="*/ 3282 w 4354"/>
                  <a:gd name="T3" fmla="*/ 135 h 191"/>
                  <a:gd name="T4" fmla="*/ 3290 w 4354"/>
                  <a:gd name="T5" fmla="*/ 145 h 191"/>
                  <a:gd name="T6" fmla="*/ 3301 w 4354"/>
                  <a:gd name="T7" fmla="*/ 150 h 191"/>
                  <a:gd name="T8" fmla="*/ 3327 w 4354"/>
                  <a:gd name="T9" fmla="*/ 150 h 191"/>
                  <a:gd name="T10" fmla="*/ 3337 w 4354"/>
                  <a:gd name="T11" fmla="*/ 146 h 191"/>
                  <a:gd name="T12" fmla="*/ 3344 w 4354"/>
                  <a:gd name="T13" fmla="*/ 140 h 191"/>
                  <a:gd name="T14" fmla="*/ 3352 w 4354"/>
                  <a:gd name="T15" fmla="*/ 134 h 191"/>
                  <a:gd name="T16" fmla="*/ 3357 w 4354"/>
                  <a:gd name="T17" fmla="*/ 123 h 191"/>
                  <a:gd name="T18" fmla="*/ 3359 w 4354"/>
                  <a:gd name="T19" fmla="*/ 110 h 191"/>
                  <a:gd name="T20" fmla="*/ 3342 w 4354"/>
                  <a:gd name="T21" fmla="*/ 110 h 191"/>
                  <a:gd name="T22" fmla="*/ 3340 w 4354"/>
                  <a:gd name="T23" fmla="*/ 117 h 191"/>
                  <a:gd name="T24" fmla="*/ 3337 w 4354"/>
                  <a:gd name="T25" fmla="*/ 123 h 191"/>
                  <a:gd name="T26" fmla="*/ 3333 w 4354"/>
                  <a:gd name="T27" fmla="*/ 128 h 191"/>
                  <a:gd name="T28" fmla="*/ 3329 w 4354"/>
                  <a:gd name="T29" fmla="*/ 132 h 191"/>
                  <a:gd name="T30" fmla="*/ 3323 w 4354"/>
                  <a:gd name="T31" fmla="*/ 134 h 191"/>
                  <a:gd name="T32" fmla="*/ 3306 w 4354"/>
                  <a:gd name="T33" fmla="*/ 134 h 191"/>
                  <a:gd name="T34" fmla="*/ 3299 w 4354"/>
                  <a:gd name="T35" fmla="*/ 131 h 191"/>
                  <a:gd name="T36" fmla="*/ 3295 w 4354"/>
                  <a:gd name="T37" fmla="*/ 124 h 191"/>
                  <a:gd name="T38" fmla="*/ 3290 w 4354"/>
                  <a:gd name="T39" fmla="*/ 117 h 191"/>
                  <a:gd name="T40" fmla="*/ 3288 w 4354"/>
                  <a:gd name="T41" fmla="*/ 108 h 191"/>
                  <a:gd name="T42" fmla="*/ 3288 w 4354"/>
                  <a:gd name="T43" fmla="*/ 87 h 191"/>
                  <a:gd name="T44" fmla="*/ 3290 w 4354"/>
                  <a:gd name="T45" fmla="*/ 78 h 191"/>
                  <a:gd name="T46" fmla="*/ 3293 w 4354"/>
                  <a:gd name="T47" fmla="*/ 71 h 191"/>
                  <a:gd name="T48" fmla="*/ 3298 w 4354"/>
                  <a:gd name="T49" fmla="*/ 60 h 191"/>
                  <a:gd name="T50" fmla="*/ 3306 w 4354"/>
                  <a:gd name="T51" fmla="*/ 55 h 191"/>
                  <a:gd name="T52" fmla="*/ 3325 w 4354"/>
                  <a:gd name="T53" fmla="*/ 55 h 191"/>
                  <a:gd name="T54" fmla="*/ 3331 w 4354"/>
                  <a:gd name="T55" fmla="*/ 57 h 191"/>
                  <a:gd name="T56" fmla="*/ 3335 w 4354"/>
                  <a:gd name="T57" fmla="*/ 61 h 191"/>
                  <a:gd name="T58" fmla="*/ 3339 w 4354"/>
                  <a:gd name="T59" fmla="*/ 65 h 191"/>
                  <a:gd name="T60" fmla="*/ 3341 w 4354"/>
                  <a:gd name="T61" fmla="*/ 71 h 191"/>
                  <a:gd name="T62" fmla="*/ 3342 w 4354"/>
                  <a:gd name="T63" fmla="*/ 77 h 191"/>
                  <a:gd name="T64" fmla="*/ 3359 w 4354"/>
                  <a:gd name="T65" fmla="*/ 77 h 191"/>
                  <a:gd name="T66" fmla="*/ 3358 w 4354"/>
                  <a:gd name="T67" fmla="*/ 63 h 191"/>
                  <a:gd name="T68" fmla="*/ 3353 w 4354"/>
                  <a:gd name="T69" fmla="*/ 53 h 191"/>
                  <a:gd name="T70" fmla="*/ 3346 w 4354"/>
                  <a:gd name="T71" fmla="*/ 48 h 191"/>
                  <a:gd name="T72" fmla="*/ 3338 w 4354"/>
                  <a:gd name="T73" fmla="*/ 42 h 191"/>
                  <a:gd name="T74" fmla="*/ 3329 w 4354"/>
                  <a:gd name="T75" fmla="*/ 39 h 191"/>
                  <a:gd name="T76" fmla="*/ 3303 w 4354"/>
                  <a:gd name="T77" fmla="*/ 39 h 191"/>
                  <a:gd name="T78" fmla="*/ 3292 w 4354"/>
                  <a:gd name="T79" fmla="*/ 44 h 191"/>
                  <a:gd name="T80" fmla="*/ 3283 w 4354"/>
                  <a:gd name="T81" fmla="*/ 54 h 191"/>
                  <a:gd name="T82" fmla="*/ 3274 w 4354"/>
                  <a:gd name="T83" fmla="*/ 70 h 191"/>
                  <a:gd name="T84" fmla="*/ 3270 w 4354"/>
                  <a:gd name="T85" fmla="*/ 91 h 191"/>
                  <a:gd name="T86" fmla="*/ 3270 w 4354"/>
                  <a:gd name="T87" fmla="*/ 112 h 191"/>
                  <a:gd name="T88" fmla="*/ 3274 w 4354"/>
                  <a:gd name="T89" fmla="*/ 125 h 19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4354" h="191">
                    <a:moveTo>
                      <a:pt x="3274" y="125"/>
                    </a:moveTo>
                    <a:lnTo>
                      <a:pt x="3282" y="135"/>
                    </a:lnTo>
                    <a:lnTo>
                      <a:pt x="3290" y="145"/>
                    </a:lnTo>
                    <a:lnTo>
                      <a:pt x="3301" y="150"/>
                    </a:lnTo>
                    <a:lnTo>
                      <a:pt x="3327" y="150"/>
                    </a:lnTo>
                    <a:lnTo>
                      <a:pt x="3337" y="146"/>
                    </a:lnTo>
                    <a:lnTo>
                      <a:pt x="3344" y="140"/>
                    </a:lnTo>
                    <a:lnTo>
                      <a:pt x="3352" y="134"/>
                    </a:lnTo>
                    <a:lnTo>
                      <a:pt x="3357" y="123"/>
                    </a:lnTo>
                    <a:lnTo>
                      <a:pt x="3359" y="110"/>
                    </a:lnTo>
                    <a:lnTo>
                      <a:pt x="3342" y="110"/>
                    </a:lnTo>
                    <a:lnTo>
                      <a:pt x="3340" y="117"/>
                    </a:lnTo>
                    <a:lnTo>
                      <a:pt x="3337" y="123"/>
                    </a:lnTo>
                    <a:lnTo>
                      <a:pt x="3333" y="128"/>
                    </a:lnTo>
                    <a:lnTo>
                      <a:pt x="3329" y="132"/>
                    </a:lnTo>
                    <a:lnTo>
                      <a:pt x="3323" y="134"/>
                    </a:lnTo>
                    <a:lnTo>
                      <a:pt x="3306" y="134"/>
                    </a:lnTo>
                    <a:lnTo>
                      <a:pt x="3299" y="131"/>
                    </a:lnTo>
                    <a:lnTo>
                      <a:pt x="3295" y="124"/>
                    </a:lnTo>
                    <a:lnTo>
                      <a:pt x="3290" y="117"/>
                    </a:lnTo>
                    <a:lnTo>
                      <a:pt x="3288" y="108"/>
                    </a:lnTo>
                    <a:lnTo>
                      <a:pt x="3288" y="87"/>
                    </a:lnTo>
                    <a:lnTo>
                      <a:pt x="3290" y="78"/>
                    </a:lnTo>
                    <a:lnTo>
                      <a:pt x="3293" y="71"/>
                    </a:lnTo>
                    <a:lnTo>
                      <a:pt x="3298" y="60"/>
                    </a:lnTo>
                    <a:lnTo>
                      <a:pt x="3306" y="55"/>
                    </a:lnTo>
                    <a:lnTo>
                      <a:pt x="3325" y="55"/>
                    </a:lnTo>
                    <a:lnTo>
                      <a:pt x="3331" y="57"/>
                    </a:lnTo>
                    <a:lnTo>
                      <a:pt x="3335" y="61"/>
                    </a:lnTo>
                    <a:lnTo>
                      <a:pt x="3339" y="65"/>
                    </a:lnTo>
                    <a:lnTo>
                      <a:pt x="3341" y="71"/>
                    </a:lnTo>
                    <a:lnTo>
                      <a:pt x="3342" y="77"/>
                    </a:lnTo>
                    <a:lnTo>
                      <a:pt x="3359" y="77"/>
                    </a:lnTo>
                    <a:lnTo>
                      <a:pt x="3358" y="63"/>
                    </a:lnTo>
                    <a:lnTo>
                      <a:pt x="3353" y="53"/>
                    </a:lnTo>
                    <a:lnTo>
                      <a:pt x="3346" y="48"/>
                    </a:lnTo>
                    <a:lnTo>
                      <a:pt x="3338" y="42"/>
                    </a:lnTo>
                    <a:lnTo>
                      <a:pt x="3329" y="39"/>
                    </a:lnTo>
                    <a:lnTo>
                      <a:pt x="3303" y="39"/>
                    </a:lnTo>
                    <a:lnTo>
                      <a:pt x="3292" y="44"/>
                    </a:lnTo>
                    <a:lnTo>
                      <a:pt x="3283" y="54"/>
                    </a:lnTo>
                    <a:lnTo>
                      <a:pt x="3274" y="70"/>
                    </a:lnTo>
                    <a:lnTo>
                      <a:pt x="3270" y="91"/>
                    </a:lnTo>
                    <a:lnTo>
                      <a:pt x="3270" y="112"/>
                    </a:lnTo>
                    <a:lnTo>
                      <a:pt x="3274" y="125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66" name="Freeform 84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1551 w 4354"/>
                  <a:gd name="T1" fmla="*/ 125 h 191"/>
                  <a:gd name="T2" fmla="*/ 1559 w 4354"/>
                  <a:gd name="T3" fmla="*/ 135 h 191"/>
                  <a:gd name="T4" fmla="*/ 1567 w 4354"/>
                  <a:gd name="T5" fmla="*/ 145 h 191"/>
                  <a:gd name="T6" fmla="*/ 1578 w 4354"/>
                  <a:gd name="T7" fmla="*/ 150 h 191"/>
                  <a:gd name="T8" fmla="*/ 1604 w 4354"/>
                  <a:gd name="T9" fmla="*/ 150 h 191"/>
                  <a:gd name="T10" fmla="*/ 1614 w 4354"/>
                  <a:gd name="T11" fmla="*/ 146 h 191"/>
                  <a:gd name="T12" fmla="*/ 1622 w 4354"/>
                  <a:gd name="T13" fmla="*/ 140 h 191"/>
                  <a:gd name="T14" fmla="*/ 1629 w 4354"/>
                  <a:gd name="T15" fmla="*/ 134 h 191"/>
                  <a:gd name="T16" fmla="*/ 1634 w 4354"/>
                  <a:gd name="T17" fmla="*/ 123 h 191"/>
                  <a:gd name="T18" fmla="*/ 1636 w 4354"/>
                  <a:gd name="T19" fmla="*/ 110 h 191"/>
                  <a:gd name="T20" fmla="*/ 1619 w 4354"/>
                  <a:gd name="T21" fmla="*/ 110 h 191"/>
                  <a:gd name="T22" fmla="*/ 1618 w 4354"/>
                  <a:gd name="T23" fmla="*/ 117 h 191"/>
                  <a:gd name="T24" fmla="*/ 1615 w 4354"/>
                  <a:gd name="T25" fmla="*/ 123 h 191"/>
                  <a:gd name="T26" fmla="*/ 1610 w 4354"/>
                  <a:gd name="T27" fmla="*/ 128 h 191"/>
                  <a:gd name="T28" fmla="*/ 1606 w 4354"/>
                  <a:gd name="T29" fmla="*/ 132 h 191"/>
                  <a:gd name="T30" fmla="*/ 1600 w 4354"/>
                  <a:gd name="T31" fmla="*/ 134 h 191"/>
                  <a:gd name="T32" fmla="*/ 1583 w 4354"/>
                  <a:gd name="T33" fmla="*/ 134 h 191"/>
                  <a:gd name="T34" fmla="*/ 1576 w 4354"/>
                  <a:gd name="T35" fmla="*/ 131 h 191"/>
                  <a:gd name="T36" fmla="*/ 1572 w 4354"/>
                  <a:gd name="T37" fmla="*/ 124 h 191"/>
                  <a:gd name="T38" fmla="*/ 1568 w 4354"/>
                  <a:gd name="T39" fmla="*/ 117 h 191"/>
                  <a:gd name="T40" fmla="*/ 1565 w 4354"/>
                  <a:gd name="T41" fmla="*/ 108 h 191"/>
                  <a:gd name="T42" fmla="*/ 1565 w 4354"/>
                  <a:gd name="T43" fmla="*/ 87 h 191"/>
                  <a:gd name="T44" fmla="*/ 1567 w 4354"/>
                  <a:gd name="T45" fmla="*/ 78 h 191"/>
                  <a:gd name="T46" fmla="*/ 1570 w 4354"/>
                  <a:gd name="T47" fmla="*/ 71 h 191"/>
                  <a:gd name="T48" fmla="*/ 1575 w 4354"/>
                  <a:gd name="T49" fmla="*/ 60 h 191"/>
                  <a:gd name="T50" fmla="*/ 1583 w 4354"/>
                  <a:gd name="T51" fmla="*/ 55 h 191"/>
                  <a:gd name="T52" fmla="*/ 1602 w 4354"/>
                  <a:gd name="T53" fmla="*/ 55 h 191"/>
                  <a:gd name="T54" fmla="*/ 1608 w 4354"/>
                  <a:gd name="T55" fmla="*/ 57 h 191"/>
                  <a:gd name="T56" fmla="*/ 1612 w 4354"/>
                  <a:gd name="T57" fmla="*/ 61 h 191"/>
                  <a:gd name="T58" fmla="*/ 1616 w 4354"/>
                  <a:gd name="T59" fmla="*/ 65 h 191"/>
                  <a:gd name="T60" fmla="*/ 1618 w 4354"/>
                  <a:gd name="T61" fmla="*/ 71 h 191"/>
                  <a:gd name="T62" fmla="*/ 1619 w 4354"/>
                  <a:gd name="T63" fmla="*/ 77 h 191"/>
                  <a:gd name="T64" fmla="*/ 1636 w 4354"/>
                  <a:gd name="T65" fmla="*/ 77 h 191"/>
                  <a:gd name="T66" fmla="*/ 1635 w 4354"/>
                  <a:gd name="T67" fmla="*/ 63 h 191"/>
                  <a:gd name="T68" fmla="*/ 1630 w 4354"/>
                  <a:gd name="T69" fmla="*/ 53 h 191"/>
                  <a:gd name="T70" fmla="*/ 1623 w 4354"/>
                  <a:gd name="T71" fmla="*/ 48 h 191"/>
                  <a:gd name="T72" fmla="*/ 1616 w 4354"/>
                  <a:gd name="T73" fmla="*/ 42 h 191"/>
                  <a:gd name="T74" fmla="*/ 1606 w 4354"/>
                  <a:gd name="T75" fmla="*/ 39 h 191"/>
                  <a:gd name="T76" fmla="*/ 1580 w 4354"/>
                  <a:gd name="T77" fmla="*/ 39 h 191"/>
                  <a:gd name="T78" fmla="*/ 1569 w 4354"/>
                  <a:gd name="T79" fmla="*/ 44 h 191"/>
                  <a:gd name="T80" fmla="*/ 1560 w 4354"/>
                  <a:gd name="T81" fmla="*/ 54 h 191"/>
                  <a:gd name="T82" fmla="*/ 1551 w 4354"/>
                  <a:gd name="T83" fmla="*/ 70 h 191"/>
                  <a:gd name="T84" fmla="*/ 1547 w 4354"/>
                  <a:gd name="T85" fmla="*/ 91 h 191"/>
                  <a:gd name="T86" fmla="*/ 1547 w 4354"/>
                  <a:gd name="T87" fmla="*/ 112 h 191"/>
                  <a:gd name="T88" fmla="*/ 1551 w 4354"/>
                  <a:gd name="T89" fmla="*/ 125 h 191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4354" h="191">
                    <a:moveTo>
                      <a:pt x="1551" y="125"/>
                    </a:moveTo>
                    <a:lnTo>
                      <a:pt x="1559" y="135"/>
                    </a:lnTo>
                    <a:lnTo>
                      <a:pt x="1567" y="145"/>
                    </a:lnTo>
                    <a:lnTo>
                      <a:pt x="1578" y="150"/>
                    </a:lnTo>
                    <a:lnTo>
                      <a:pt x="1604" y="150"/>
                    </a:lnTo>
                    <a:lnTo>
                      <a:pt x="1614" y="146"/>
                    </a:lnTo>
                    <a:lnTo>
                      <a:pt x="1622" y="140"/>
                    </a:lnTo>
                    <a:lnTo>
                      <a:pt x="1629" y="134"/>
                    </a:lnTo>
                    <a:lnTo>
                      <a:pt x="1634" y="123"/>
                    </a:lnTo>
                    <a:lnTo>
                      <a:pt x="1636" y="110"/>
                    </a:lnTo>
                    <a:lnTo>
                      <a:pt x="1619" y="110"/>
                    </a:lnTo>
                    <a:lnTo>
                      <a:pt x="1618" y="117"/>
                    </a:lnTo>
                    <a:lnTo>
                      <a:pt x="1615" y="123"/>
                    </a:lnTo>
                    <a:lnTo>
                      <a:pt x="1610" y="128"/>
                    </a:lnTo>
                    <a:lnTo>
                      <a:pt x="1606" y="132"/>
                    </a:lnTo>
                    <a:lnTo>
                      <a:pt x="1600" y="134"/>
                    </a:lnTo>
                    <a:lnTo>
                      <a:pt x="1583" y="134"/>
                    </a:lnTo>
                    <a:lnTo>
                      <a:pt x="1576" y="131"/>
                    </a:lnTo>
                    <a:lnTo>
                      <a:pt x="1572" y="124"/>
                    </a:lnTo>
                    <a:lnTo>
                      <a:pt x="1568" y="117"/>
                    </a:lnTo>
                    <a:lnTo>
                      <a:pt x="1565" y="108"/>
                    </a:lnTo>
                    <a:lnTo>
                      <a:pt x="1565" y="87"/>
                    </a:lnTo>
                    <a:lnTo>
                      <a:pt x="1567" y="78"/>
                    </a:lnTo>
                    <a:lnTo>
                      <a:pt x="1570" y="71"/>
                    </a:lnTo>
                    <a:lnTo>
                      <a:pt x="1575" y="60"/>
                    </a:lnTo>
                    <a:lnTo>
                      <a:pt x="1583" y="55"/>
                    </a:lnTo>
                    <a:lnTo>
                      <a:pt x="1602" y="55"/>
                    </a:lnTo>
                    <a:lnTo>
                      <a:pt x="1608" y="57"/>
                    </a:lnTo>
                    <a:lnTo>
                      <a:pt x="1612" y="61"/>
                    </a:lnTo>
                    <a:lnTo>
                      <a:pt x="1616" y="65"/>
                    </a:lnTo>
                    <a:lnTo>
                      <a:pt x="1618" y="71"/>
                    </a:lnTo>
                    <a:lnTo>
                      <a:pt x="1619" y="77"/>
                    </a:lnTo>
                    <a:lnTo>
                      <a:pt x="1636" y="77"/>
                    </a:lnTo>
                    <a:lnTo>
                      <a:pt x="1635" y="63"/>
                    </a:lnTo>
                    <a:lnTo>
                      <a:pt x="1630" y="53"/>
                    </a:lnTo>
                    <a:lnTo>
                      <a:pt x="1623" y="48"/>
                    </a:lnTo>
                    <a:lnTo>
                      <a:pt x="1616" y="42"/>
                    </a:lnTo>
                    <a:lnTo>
                      <a:pt x="1606" y="39"/>
                    </a:lnTo>
                    <a:lnTo>
                      <a:pt x="1580" y="39"/>
                    </a:lnTo>
                    <a:lnTo>
                      <a:pt x="1569" y="44"/>
                    </a:lnTo>
                    <a:lnTo>
                      <a:pt x="1560" y="54"/>
                    </a:lnTo>
                    <a:lnTo>
                      <a:pt x="1551" y="70"/>
                    </a:lnTo>
                    <a:lnTo>
                      <a:pt x="1547" y="91"/>
                    </a:lnTo>
                    <a:lnTo>
                      <a:pt x="1547" y="112"/>
                    </a:lnTo>
                    <a:lnTo>
                      <a:pt x="1551" y="125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67" name="Freeform 85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949 w 4354"/>
                  <a:gd name="T1" fmla="*/ 118 h 191"/>
                  <a:gd name="T2" fmla="*/ 958 w 4354"/>
                  <a:gd name="T3" fmla="*/ 135 h 191"/>
                  <a:gd name="T4" fmla="*/ 959 w 4354"/>
                  <a:gd name="T5" fmla="*/ 136 h 191"/>
                  <a:gd name="T6" fmla="*/ 967 w 4354"/>
                  <a:gd name="T7" fmla="*/ 145 h 191"/>
                  <a:gd name="T8" fmla="*/ 979 w 4354"/>
                  <a:gd name="T9" fmla="*/ 150 h 191"/>
                  <a:gd name="T10" fmla="*/ 976 w 4354"/>
                  <a:gd name="T11" fmla="*/ 131 h 191"/>
                  <a:gd name="T12" fmla="*/ 971 w 4354"/>
                  <a:gd name="T13" fmla="*/ 124 h 191"/>
                  <a:gd name="T14" fmla="*/ 967 w 4354"/>
                  <a:gd name="T15" fmla="*/ 117 h 191"/>
                  <a:gd name="T16" fmla="*/ 964 w 4354"/>
                  <a:gd name="T17" fmla="*/ 107 h 191"/>
                  <a:gd name="T18" fmla="*/ 964 w 4354"/>
                  <a:gd name="T19" fmla="*/ 85 h 191"/>
                  <a:gd name="T20" fmla="*/ 967 w 4354"/>
                  <a:gd name="T21" fmla="*/ 75 h 191"/>
                  <a:gd name="T22" fmla="*/ 971 w 4354"/>
                  <a:gd name="T23" fmla="*/ 67 h 191"/>
                  <a:gd name="T24" fmla="*/ 976 w 4354"/>
                  <a:gd name="T25" fmla="*/ 58 h 191"/>
                  <a:gd name="T26" fmla="*/ 984 w 4354"/>
                  <a:gd name="T27" fmla="*/ 54 h 191"/>
                  <a:gd name="T28" fmla="*/ 1007 w 4354"/>
                  <a:gd name="T29" fmla="*/ 54 h 191"/>
                  <a:gd name="T30" fmla="*/ 1015 w 4354"/>
                  <a:gd name="T31" fmla="*/ 59 h 191"/>
                  <a:gd name="T32" fmla="*/ 1020 w 4354"/>
                  <a:gd name="T33" fmla="*/ 69 h 191"/>
                  <a:gd name="T34" fmla="*/ 1023 w 4354"/>
                  <a:gd name="T35" fmla="*/ 75 h 191"/>
                  <a:gd name="T36" fmla="*/ 1025 w 4354"/>
                  <a:gd name="T37" fmla="*/ 83 h 191"/>
                  <a:gd name="T38" fmla="*/ 1025 w 4354"/>
                  <a:gd name="T39" fmla="*/ 103 h 191"/>
                  <a:gd name="T40" fmla="*/ 1022 w 4354"/>
                  <a:gd name="T41" fmla="*/ 113 h 191"/>
                  <a:gd name="T42" fmla="*/ 1018 w 4354"/>
                  <a:gd name="T43" fmla="*/ 122 h 191"/>
                  <a:gd name="T44" fmla="*/ 1014 w 4354"/>
                  <a:gd name="T45" fmla="*/ 131 h 191"/>
                  <a:gd name="T46" fmla="*/ 1006 w 4354"/>
                  <a:gd name="T47" fmla="*/ 135 h 191"/>
                  <a:gd name="T48" fmla="*/ 994 w 4354"/>
                  <a:gd name="T49" fmla="*/ 135 h 191"/>
                  <a:gd name="T50" fmla="*/ 993 w 4354"/>
                  <a:gd name="T51" fmla="*/ 150 h 191"/>
                  <a:gd name="T52" fmla="*/ 1015 w 4354"/>
                  <a:gd name="T53" fmla="*/ 146 h 191"/>
                  <a:gd name="T54" fmla="*/ 1030 w 4354"/>
                  <a:gd name="T55" fmla="*/ 135 h 191"/>
                  <a:gd name="T56" fmla="*/ 1031 w 4354"/>
                  <a:gd name="T57" fmla="*/ 134 h 191"/>
                  <a:gd name="T58" fmla="*/ 1039 w 4354"/>
                  <a:gd name="T59" fmla="*/ 117 h 191"/>
                  <a:gd name="T60" fmla="*/ 1043 w 4354"/>
                  <a:gd name="T61" fmla="*/ 96 h 191"/>
                  <a:gd name="T62" fmla="*/ 1043 w 4354"/>
                  <a:gd name="T63" fmla="*/ 92 h 191"/>
                  <a:gd name="T64" fmla="*/ 1040 w 4354"/>
                  <a:gd name="T65" fmla="*/ 70 h 191"/>
                  <a:gd name="T66" fmla="*/ 1030 w 4354"/>
                  <a:gd name="T67" fmla="*/ 54 h 191"/>
                  <a:gd name="T68" fmla="*/ 1029 w 4354"/>
                  <a:gd name="T69" fmla="*/ 52 h 191"/>
                  <a:gd name="T70" fmla="*/ 1020 w 4354"/>
                  <a:gd name="T71" fmla="*/ 43 h 191"/>
                  <a:gd name="T72" fmla="*/ 1009 w 4354"/>
                  <a:gd name="T73" fmla="*/ 39 h 191"/>
                  <a:gd name="T74" fmla="*/ 980 w 4354"/>
                  <a:gd name="T75" fmla="*/ 39 h 191"/>
                  <a:gd name="T76" fmla="*/ 968 w 4354"/>
                  <a:gd name="T77" fmla="*/ 44 h 191"/>
                  <a:gd name="T78" fmla="*/ 959 w 4354"/>
                  <a:gd name="T79" fmla="*/ 55 h 191"/>
                  <a:gd name="T80" fmla="*/ 950 w 4354"/>
                  <a:gd name="T81" fmla="*/ 71 h 191"/>
                  <a:gd name="T82" fmla="*/ 946 w 4354"/>
                  <a:gd name="T83" fmla="*/ 92 h 191"/>
                  <a:gd name="T84" fmla="*/ 946 w 4354"/>
                  <a:gd name="T85" fmla="*/ 97 h 191"/>
                  <a:gd name="T86" fmla="*/ 949 w 4354"/>
                  <a:gd name="T87" fmla="*/ 118 h 191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4354" h="191">
                    <a:moveTo>
                      <a:pt x="949" y="118"/>
                    </a:moveTo>
                    <a:lnTo>
                      <a:pt x="958" y="135"/>
                    </a:lnTo>
                    <a:lnTo>
                      <a:pt x="959" y="136"/>
                    </a:lnTo>
                    <a:lnTo>
                      <a:pt x="967" y="145"/>
                    </a:lnTo>
                    <a:lnTo>
                      <a:pt x="979" y="150"/>
                    </a:lnTo>
                    <a:lnTo>
                      <a:pt x="976" y="131"/>
                    </a:lnTo>
                    <a:lnTo>
                      <a:pt x="971" y="124"/>
                    </a:lnTo>
                    <a:lnTo>
                      <a:pt x="967" y="117"/>
                    </a:lnTo>
                    <a:lnTo>
                      <a:pt x="964" y="107"/>
                    </a:lnTo>
                    <a:lnTo>
                      <a:pt x="964" y="85"/>
                    </a:lnTo>
                    <a:lnTo>
                      <a:pt x="967" y="75"/>
                    </a:lnTo>
                    <a:lnTo>
                      <a:pt x="971" y="67"/>
                    </a:lnTo>
                    <a:lnTo>
                      <a:pt x="976" y="58"/>
                    </a:lnTo>
                    <a:lnTo>
                      <a:pt x="984" y="54"/>
                    </a:lnTo>
                    <a:lnTo>
                      <a:pt x="1007" y="54"/>
                    </a:lnTo>
                    <a:lnTo>
                      <a:pt x="1015" y="59"/>
                    </a:lnTo>
                    <a:lnTo>
                      <a:pt x="1020" y="69"/>
                    </a:lnTo>
                    <a:lnTo>
                      <a:pt x="1023" y="75"/>
                    </a:lnTo>
                    <a:lnTo>
                      <a:pt x="1025" y="83"/>
                    </a:lnTo>
                    <a:lnTo>
                      <a:pt x="1025" y="103"/>
                    </a:lnTo>
                    <a:lnTo>
                      <a:pt x="1022" y="113"/>
                    </a:lnTo>
                    <a:lnTo>
                      <a:pt x="1018" y="122"/>
                    </a:lnTo>
                    <a:lnTo>
                      <a:pt x="1014" y="131"/>
                    </a:lnTo>
                    <a:lnTo>
                      <a:pt x="1006" y="135"/>
                    </a:lnTo>
                    <a:lnTo>
                      <a:pt x="994" y="135"/>
                    </a:lnTo>
                    <a:lnTo>
                      <a:pt x="993" y="150"/>
                    </a:lnTo>
                    <a:lnTo>
                      <a:pt x="1015" y="146"/>
                    </a:lnTo>
                    <a:lnTo>
                      <a:pt x="1030" y="135"/>
                    </a:lnTo>
                    <a:lnTo>
                      <a:pt x="1031" y="134"/>
                    </a:lnTo>
                    <a:lnTo>
                      <a:pt x="1039" y="117"/>
                    </a:lnTo>
                    <a:lnTo>
                      <a:pt x="1043" y="96"/>
                    </a:lnTo>
                    <a:lnTo>
                      <a:pt x="1043" y="92"/>
                    </a:lnTo>
                    <a:lnTo>
                      <a:pt x="1040" y="70"/>
                    </a:lnTo>
                    <a:lnTo>
                      <a:pt x="1030" y="54"/>
                    </a:lnTo>
                    <a:lnTo>
                      <a:pt x="1029" y="52"/>
                    </a:lnTo>
                    <a:lnTo>
                      <a:pt x="1020" y="43"/>
                    </a:lnTo>
                    <a:lnTo>
                      <a:pt x="1009" y="39"/>
                    </a:lnTo>
                    <a:lnTo>
                      <a:pt x="980" y="39"/>
                    </a:lnTo>
                    <a:lnTo>
                      <a:pt x="968" y="44"/>
                    </a:lnTo>
                    <a:lnTo>
                      <a:pt x="959" y="55"/>
                    </a:lnTo>
                    <a:lnTo>
                      <a:pt x="950" y="71"/>
                    </a:lnTo>
                    <a:lnTo>
                      <a:pt x="946" y="92"/>
                    </a:lnTo>
                    <a:lnTo>
                      <a:pt x="946" y="97"/>
                    </a:lnTo>
                    <a:lnTo>
                      <a:pt x="949" y="118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68" name="Freeform 86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18 w 4354"/>
                  <a:gd name="T1" fmla="*/ 46 h 191"/>
                  <a:gd name="T2" fmla="*/ 18 w 4354"/>
                  <a:gd name="T3" fmla="*/ 39 h 191"/>
                  <a:gd name="T4" fmla="*/ 17 w 4354"/>
                  <a:gd name="T5" fmla="*/ 26 h 191"/>
                  <a:gd name="T6" fmla="*/ 59 w 4354"/>
                  <a:gd name="T7" fmla="*/ 147 h 191"/>
                  <a:gd name="T8" fmla="*/ 78 w 4354"/>
                  <a:gd name="T9" fmla="*/ 147 h 191"/>
                  <a:gd name="T10" fmla="*/ 119 w 4354"/>
                  <a:gd name="T11" fmla="*/ 26 h 191"/>
                  <a:gd name="T12" fmla="*/ 119 w 4354"/>
                  <a:gd name="T13" fmla="*/ 47 h 191"/>
                  <a:gd name="T14" fmla="*/ 119 w 4354"/>
                  <a:gd name="T15" fmla="*/ 147 h 191"/>
                  <a:gd name="T16" fmla="*/ 137 w 4354"/>
                  <a:gd name="T17" fmla="*/ 147 h 191"/>
                  <a:gd name="T18" fmla="*/ 137 w 4354"/>
                  <a:gd name="T19" fmla="*/ 3 h 191"/>
                  <a:gd name="T20" fmla="*/ 110 w 4354"/>
                  <a:gd name="T21" fmla="*/ 3 h 191"/>
                  <a:gd name="T22" fmla="*/ 69 w 4354"/>
                  <a:gd name="T23" fmla="*/ 124 h 191"/>
                  <a:gd name="T24" fmla="*/ 27 w 4354"/>
                  <a:gd name="T25" fmla="*/ 3 h 191"/>
                  <a:gd name="T26" fmla="*/ 0 w 4354"/>
                  <a:gd name="T27" fmla="*/ 3 h 191"/>
                  <a:gd name="T28" fmla="*/ 0 w 4354"/>
                  <a:gd name="T29" fmla="*/ 147 h 191"/>
                  <a:gd name="T30" fmla="*/ 18 w 4354"/>
                  <a:gd name="T31" fmla="*/ 147 h 191"/>
                  <a:gd name="T32" fmla="*/ 18 w 4354"/>
                  <a:gd name="T33" fmla="*/ 53 h 191"/>
                  <a:gd name="T34" fmla="*/ 18 w 4354"/>
                  <a:gd name="T35" fmla="*/ 46 h 19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4354" h="191">
                    <a:moveTo>
                      <a:pt x="18" y="46"/>
                    </a:moveTo>
                    <a:lnTo>
                      <a:pt x="18" y="39"/>
                    </a:lnTo>
                    <a:lnTo>
                      <a:pt x="17" y="26"/>
                    </a:lnTo>
                    <a:lnTo>
                      <a:pt x="59" y="147"/>
                    </a:lnTo>
                    <a:lnTo>
                      <a:pt x="78" y="147"/>
                    </a:lnTo>
                    <a:lnTo>
                      <a:pt x="119" y="26"/>
                    </a:lnTo>
                    <a:lnTo>
                      <a:pt x="119" y="47"/>
                    </a:lnTo>
                    <a:lnTo>
                      <a:pt x="119" y="147"/>
                    </a:lnTo>
                    <a:lnTo>
                      <a:pt x="137" y="147"/>
                    </a:lnTo>
                    <a:lnTo>
                      <a:pt x="137" y="3"/>
                    </a:lnTo>
                    <a:lnTo>
                      <a:pt x="110" y="3"/>
                    </a:lnTo>
                    <a:lnTo>
                      <a:pt x="69" y="124"/>
                    </a:lnTo>
                    <a:lnTo>
                      <a:pt x="27" y="3"/>
                    </a:lnTo>
                    <a:lnTo>
                      <a:pt x="0" y="3"/>
                    </a:lnTo>
                    <a:lnTo>
                      <a:pt x="0" y="147"/>
                    </a:lnTo>
                    <a:lnTo>
                      <a:pt x="18" y="147"/>
                    </a:lnTo>
                    <a:lnTo>
                      <a:pt x="18" y="53"/>
                    </a:lnTo>
                    <a:lnTo>
                      <a:pt x="18" y="46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69" name="Rectangle 87"/>
              <p:cNvSpPr>
                <a:spLocks/>
              </p:cNvSpPr>
              <p:nvPr/>
            </p:nvSpPr>
            <p:spPr bwMode="auto">
              <a:xfrm>
                <a:off x="3136" y="2091"/>
                <a:ext cx="17" cy="104"/>
              </a:xfrm>
              <a:prstGeom prst="rect">
                <a:avLst/>
              </a:prstGeom>
              <a:solidFill>
                <a:srgbClr val="96989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endParaRPr lang="sk-SK"/>
              </a:p>
            </p:txBody>
          </p:sp>
          <p:sp>
            <p:nvSpPr>
              <p:cNvPr id="70" name="Rectangle 88"/>
              <p:cNvSpPr>
                <a:spLocks/>
              </p:cNvSpPr>
              <p:nvPr/>
            </p:nvSpPr>
            <p:spPr bwMode="auto">
              <a:xfrm>
                <a:off x="3136" y="2052"/>
                <a:ext cx="17" cy="19"/>
              </a:xfrm>
              <a:prstGeom prst="rect">
                <a:avLst/>
              </a:prstGeom>
              <a:solidFill>
                <a:srgbClr val="96989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endParaRPr lang="sk-SK"/>
              </a:p>
            </p:txBody>
          </p:sp>
          <p:sp>
            <p:nvSpPr>
              <p:cNvPr id="71" name="Freeform 89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225 w 4354"/>
                  <a:gd name="T1" fmla="*/ 57 h 191"/>
                  <a:gd name="T2" fmla="*/ 225 w 4354"/>
                  <a:gd name="T3" fmla="*/ 42 h 191"/>
                  <a:gd name="T4" fmla="*/ 209 w 4354"/>
                  <a:gd name="T5" fmla="*/ 42 h 191"/>
                  <a:gd name="T6" fmla="*/ 209 w 4354"/>
                  <a:gd name="T7" fmla="*/ 147 h 191"/>
                  <a:gd name="T8" fmla="*/ 226 w 4354"/>
                  <a:gd name="T9" fmla="*/ 147 h 191"/>
                  <a:gd name="T10" fmla="*/ 226 w 4354"/>
                  <a:gd name="T11" fmla="*/ 85 h 191"/>
                  <a:gd name="T12" fmla="*/ 227 w 4354"/>
                  <a:gd name="T13" fmla="*/ 80 h 191"/>
                  <a:gd name="T14" fmla="*/ 228 w 4354"/>
                  <a:gd name="T15" fmla="*/ 72 h 191"/>
                  <a:gd name="T16" fmla="*/ 233 w 4354"/>
                  <a:gd name="T17" fmla="*/ 65 h 191"/>
                  <a:gd name="T18" fmla="*/ 237 w 4354"/>
                  <a:gd name="T19" fmla="*/ 61 h 191"/>
                  <a:gd name="T20" fmla="*/ 241 w 4354"/>
                  <a:gd name="T21" fmla="*/ 58 h 191"/>
                  <a:gd name="T22" fmla="*/ 246 w 4354"/>
                  <a:gd name="T23" fmla="*/ 57 h 191"/>
                  <a:gd name="T24" fmla="*/ 252 w 4354"/>
                  <a:gd name="T25" fmla="*/ 55 h 191"/>
                  <a:gd name="T26" fmla="*/ 264 w 4354"/>
                  <a:gd name="T27" fmla="*/ 55 h 191"/>
                  <a:gd name="T28" fmla="*/ 270 w 4354"/>
                  <a:gd name="T29" fmla="*/ 59 h 191"/>
                  <a:gd name="T30" fmla="*/ 273 w 4354"/>
                  <a:gd name="T31" fmla="*/ 65 h 191"/>
                  <a:gd name="T32" fmla="*/ 275 w 4354"/>
                  <a:gd name="T33" fmla="*/ 69 h 191"/>
                  <a:gd name="T34" fmla="*/ 276 w 4354"/>
                  <a:gd name="T35" fmla="*/ 74 h 191"/>
                  <a:gd name="T36" fmla="*/ 276 w 4354"/>
                  <a:gd name="T37" fmla="*/ 147 h 191"/>
                  <a:gd name="T38" fmla="*/ 294 w 4354"/>
                  <a:gd name="T39" fmla="*/ 147 h 191"/>
                  <a:gd name="T40" fmla="*/ 294 w 4354"/>
                  <a:gd name="T41" fmla="*/ 69 h 191"/>
                  <a:gd name="T42" fmla="*/ 293 w 4354"/>
                  <a:gd name="T43" fmla="*/ 61 h 191"/>
                  <a:gd name="T44" fmla="*/ 290 w 4354"/>
                  <a:gd name="T45" fmla="*/ 55 h 191"/>
                  <a:gd name="T46" fmla="*/ 284 w 4354"/>
                  <a:gd name="T47" fmla="*/ 45 h 191"/>
                  <a:gd name="T48" fmla="*/ 274 w 4354"/>
                  <a:gd name="T49" fmla="*/ 40 h 191"/>
                  <a:gd name="T50" fmla="*/ 253 w 4354"/>
                  <a:gd name="T51" fmla="*/ 40 h 191"/>
                  <a:gd name="T52" fmla="*/ 247 w 4354"/>
                  <a:gd name="T53" fmla="*/ 41 h 191"/>
                  <a:gd name="T54" fmla="*/ 241 w 4354"/>
                  <a:gd name="T55" fmla="*/ 44 h 191"/>
                  <a:gd name="T56" fmla="*/ 236 w 4354"/>
                  <a:gd name="T57" fmla="*/ 46 h 191"/>
                  <a:gd name="T58" fmla="*/ 230 w 4354"/>
                  <a:gd name="T59" fmla="*/ 51 h 191"/>
                  <a:gd name="T60" fmla="*/ 225 w 4354"/>
                  <a:gd name="T61" fmla="*/ 57 h 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4354" h="191">
                    <a:moveTo>
                      <a:pt x="225" y="57"/>
                    </a:moveTo>
                    <a:lnTo>
                      <a:pt x="225" y="42"/>
                    </a:lnTo>
                    <a:lnTo>
                      <a:pt x="209" y="42"/>
                    </a:lnTo>
                    <a:lnTo>
                      <a:pt x="209" y="147"/>
                    </a:lnTo>
                    <a:lnTo>
                      <a:pt x="226" y="147"/>
                    </a:lnTo>
                    <a:lnTo>
                      <a:pt x="226" y="85"/>
                    </a:lnTo>
                    <a:lnTo>
                      <a:pt x="227" y="80"/>
                    </a:lnTo>
                    <a:lnTo>
                      <a:pt x="228" y="72"/>
                    </a:lnTo>
                    <a:lnTo>
                      <a:pt x="233" y="65"/>
                    </a:lnTo>
                    <a:lnTo>
                      <a:pt x="237" y="61"/>
                    </a:lnTo>
                    <a:lnTo>
                      <a:pt x="241" y="58"/>
                    </a:lnTo>
                    <a:lnTo>
                      <a:pt x="246" y="57"/>
                    </a:lnTo>
                    <a:lnTo>
                      <a:pt x="252" y="55"/>
                    </a:lnTo>
                    <a:lnTo>
                      <a:pt x="264" y="55"/>
                    </a:lnTo>
                    <a:lnTo>
                      <a:pt x="270" y="59"/>
                    </a:lnTo>
                    <a:lnTo>
                      <a:pt x="273" y="65"/>
                    </a:lnTo>
                    <a:lnTo>
                      <a:pt x="275" y="69"/>
                    </a:lnTo>
                    <a:lnTo>
                      <a:pt x="276" y="74"/>
                    </a:lnTo>
                    <a:lnTo>
                      <a:pt x="276" y="147"/>
                    </a:lnTo>
                    <a:lnTo>
                      <a:pt x="294" y="147"/>
                    </a:lnTo>
                    <a:lnTo>
                      <a:pt x="294" y="69"/>
                    </a:lnTo>
                    <a:lnTo>
                      <a:pt x="293" y="61"/>
                    </a:lnTo>
                    <a:lnTo>
                      <a:pt x="290" y="55"/>
                    </a:lnTo>
                    <a:lnTo>
                      <a:pt x="284" y="45"/>
                    </a:lnTo>
                    <a:lnTo>
                      <a:pt x="274" y="40"/>
                    </a:lnTo>
                    <a:lnTo>
                      <a:pt x="253" y="40"/>
                    </a:lnTo>
                    <a:lnTo>
                      <a:pt x="247" y="41"/>
                    </a:lnTo>
                    <a:lnTo>
                      <a:pt x="241" y="44"/>
                    </a:lnTo>
                    <a:lnTo>
                      <a:pt x="236" y="46"/>
                    </a:lnTo>
                    <a:lnTo>
                      <a:pt x="230" y="51"/>
                    </a:lnTo>
                    <a:lnTo>
                      <a:pt x="225" y="57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72" name="Rectangle 90"/>
              <p:cNvSpPr>
                <a:spLocks/>
              </p:cNvSpPr>
              <p:nvPr/>
            </p:nvSpPr>
            <p:spPr bwMode="auto">
              <a:xfrm>
                <a:off x="3292" y="2091"/>
                <a:ext cx="17" cy="104"/>
              </a:xfrm>
              <a:prstGeom prst="rect">
                <a:avLst/>
              </a:prstGeom>
              <a:solidFill>
                <a:srgbClr val="96989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endParaRPr lang="sk-SK"/>
              </a:p>
            </p:txBody>
          </p:sp>
          <p:sp>
            <p:nvSpPr>
              <p:cNvPr id="73" name="Rectangle 91"/>
              <p:cNvSpPr>
                <a:spLocks/>
              </p:cNvSpPr>
              <p:nvPr/>
            </p:nvSpPr>
            <p:spPr bwMode="auto">
              <a:xfrm>
                <a:off x="3292" y="2052"/>
                <a:ext cx="17" cy="19"/>
              </a:xfrm>
              <a:prstGeom prst="rect">
                <a:avLst/>
              </a:prstGeom>
              <a:solidFill>
                <a:srgbClr val="96989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endParaRPr lang="sk-SK"/>
              </a:p>
            </p:txBody>
          </p:sp>
          <p:sp>
            <p:nvSpPr>
              <p:cNvPr id="74" name="Freeform 92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486 w 4354"/>
                  <a:gd name="T1" fmla="*/ 42 h 191"/>
                  <a:gd name="T2" fmla="*/ 486 w 4354"/>
                  <a:gd name="T3" fmla="*/ 13 h 191"/>
                  <a:gd name="T4" fmla="*/ 468 w 4354"/>
                  <a:gd name="T5" fmla="*/ 13 h 191"/>
                  <a:gd name="T6" fmla="*/ 468 w 4354"/>
                  <a:gd name="T7" fmla="*/ 42 h 191"/>
                  <a:gd name="T8" fmla="*/ 454 w 4354"/>
                  <a:gd name="T9" fmla="*/ 42 h 191"/>
                  <a:gd name="T10" fmla="*/ 454 w 4354"/>
                  <a:gd name="T11" fmla="*/ 56 h 191"/>
                  <a:gd name="T12" fmla="*/ 468 w 4354"/>
                  <a:gd name="T13" fmla="*/ 56 h 191"/>
                  <a:gd name="T14" fmla="*/ 468 w 4354"/>
                  <a:gd name="T15" fmla="*/ 132 h 191"/>
                  <a:gd name="T16" fmla="*/ 469 w 4354"/>
                  <a:gd name="T17" fmla="*/ 138 h 191"/>
                  <a:gd name="T18" fmla="*/ 472 w 4354"/>
                  <a:gd name="T19" fmla="*/ 142 h 191"/>
                  <a:gd name="T20" fmla="*/ 475 w 4354"/>
                  <a:gd name="T21" fmla="*/ 146 h 191"/>
                  <a:gd name="T22" fmla="*/ 481 w 4354"/>
                  <a:gd name="T23" fmla="*/ 148 h 191"/>
                  <a:gd name="T24" fmla="*/ 494 w 4354"/>
                  <a:gd name="T25" fmla="*/ 148 h 191"/>
                  <a:gd name="T26" fmla="*/ 498 w 4354"/>
                  <a:gd name="T27" fmla="*/ 148 h 191"/>
                  <a:gd name="T28" fmla="*/ 502 w 4354"/>
                  <a:gd name="T29" fmla="*/ 147 h 191"/>
                  <a:gd name="T30" fmla="*/ 502 w 4354"/>
                  <a:gd name="T31" fmla="*/ 133 h 191"/>
                  <a:gd name="T32" fmla="*/ 498 w 4354"/>
                  <a:gd name="T33" fmla="*/ 133 h 191"/>
                  <a:gd name="T34" fmla="*/ 493 w 4354"/>
                  <a:gd name="T35" fmla="*/ 133 h 191"/>
                  <a:gd name="T36" fmla="*/ 487 w 4354"/>
                  <a:gd name="T37" fmla="*/ 131 h 191"/>
                  <a:gd name="T38" fmla="*/ 486 w 4354"/>
                  <a:gd name="T39" fmla="*/ 125 h 191"/>
                  <a:gd name="T40" fmla="*/ 486 w 4354"/>
                  <a:gd name="T41" fmla="*/ 56 h 191"/>
                  <a:gd name="T42" fmla="*/ 502 w 4354"/>
                  <a:gd name="T43" fmla="*/ 56 h 191"/>
                  <a:gd name="T44" fmla="*/ 502 w 4354"/>
                  <a:gd name="T45" fmla="*/ 42 h 191"/>
                  <a:gd name="T46" fmla="*/ 486 w 4354"/>
                  <a:gd name="T47" fmla="*/ 42 h 191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4354" h="191">
                    <a:moveTo>
                      <a:pt x="486" y="42"/>
                    </a:moveTo>
                    <a:lnTo>
                      <a:pt x="486" y="13"/>
                    </a:lnTo>
                    <a:lnTo>
                      <a:pt x="468" y="13"/>
                    </a:lnTo>
                    <a:lnTo>
                      <a:pt x="468" y="42"/>
                    </a:lnTo>
                    <a:lnTo>
                      <a:pt x="454" y="42"/>
                    </a:lnTo>
                    <a:lnTo>
                      <a:pt x="454" y="56"/>
                    </a:lnTo>
                    <a:lnTo>
                      <a:pt x="468" y="56"/>
                    </a:lnTo>
                    <a:lnTo>
                      <a:pt x="468" y="132"/>
                    </a:lnTo>
                    <a:lnTo>
                      <a:pt x="469" y="138"/>
                    </a:lnTo>
                    <a:lnTo>
                      <a:pt x="472" y="142"/>
                    </a:lnTo>
                    <a:lnTo>
                      <a:pt x="475" y="146"/>
                    </a:lnTo>
                    <a:lnTo>
                      <a:pt x="481" y="148"/>
                    </a:lnTo>
                    <a:lnTo>
                      <a:pt x="494" y="148"/>
                    </a:lnTo>
                    <a:lnTo>
                      <a:pt x="498" y="148"/>
                    </a:lnTo>
                    <a:lnTo>
                      <a:pt x="502" y="147"/>
                    </a:lnTo>
                    <a:lnTo>
                      <a:pt x="502" y="133"/>
                    </a:lnTo>
                    <a:lnTo>
                      <a:pt x="498" y="133"/>
                    </a:lnTo>
                    <a:lnTo>
                      <a:pt x="493" y="133"/>
                    </a:lnTo>
                    <a:lnTo>
                      <a:pt x="487" y="131"/>
                    </a:lnTo>
                    <a:lnTo>
                      <a:pt x="486" y="125"/>
                    </a:lnTo>
                    <a:lnTo>
                      <a:pt x="486" y="56"/>
                    </a:lnTo>
                    <a:lnTo>
                      <a:pt x="502" y="56"/>
                    </a:lnTo>
                    <a:lnTo>
                      <a:pt x="502" y="42"/>
                    </a:lnTo>
                    <a:lnTo>
                      <a:pt x="486" y="42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75" name="Freeform 93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379 w 4354"/>
                  <a:gd name="T1" fmla="*/ 127 h 191"/>
                  <a:gd name="T2" fmla="*/ 375 w 4354"/>
                  <a:gd name="T3" fmla="*/ 120 h 191"/>
                  <a:gd name="T4" fmla="*/ 358 w 4354"/>
                  <a:gd name="T5" fmla="*/ 114 h 191"/>
                  <a:gd name="T6" fmla="*/ 362 w 4354"/>
                  <a:gd name="T7" fmla="*/ 133 h 191"/>
                  <a:gd name="T8" fmla="*/ 375 w 4354"/>
                  <a:gd name="T9" fmla="*/ 147 h 191"/>
                  <a:gd name="T10" fmla="*/ 417 w 4354"/>
                  <a:gd name="T11" fmla="*/ 151 h 191"/>
                  <a:gd name="T12" fmla="*/ 435 w 4354"/>
                  <a:gd name="T13" fmla="*/ 140 h 191"/>
                  <a:gd name="T14" fmla="*/ 445 w 4354"/>
                  <a:gd name="T15" fmla="*/ 126 h 191"/>
                  <a:gd name="T16" fmla="*/ 442 w 4354"/>
                  <a:gd name="T17" fmla="*/ 100 h 191"/>
                  <a:gd name="T18" fmla="*/ 431 w 4354"/>
                  <a:gd name="T19" fmla="*/ 92 h 191"/>
                  <a:gd name="T20" fmla="*/ 409 w 4354"/>
                  <a:gd name="T21" fmla="*/ 86 h 191"/>
                  <a:gd name="T22" fmla="*/ 392 w 4354"/>
                  <a:gd name="T23" fmla="*/ 82 h 191"/>
                  <a:gd name="T24" fmla="*/ 381 w 4354"/>
                  <a:gd name="T25" fmla="*/ 76 h 191"/>
                  <a:gd name="T26" fmla="*/ 379 w 4354"/>
                  <a:gd name="T27" fmla="*/ 64 h 191"/>
                  <a:gd name="T28" fmla="*/ 387 w 4354"/>
                  <a:gd name="T29" fmla="*/ 56 h 191"/>
                  <a:gd name="T30" fmla="*/ 410 w 4354"/>
                  <a:gd name="T31" fmla="*/ 54 h 191"/>
                  <a:gd name="T32" fmla="*/ 421 w 4354"/>
                  <a:gd name="T33" fmla="*/ 61 h 191"/>
                  <a:gd name="T34" fmla="*/ 425 w 4354"/>
                  <a:gd name="T35" fmla="*/ 72 h 191"/>
                  <a:gd name="T36" fmla="*/ 442 w 4354"/>
                  <a:gd name="T37" fmla="*/ 65 h 191"/>
                  <a:gd name="T38" fmla="*/ 435 w 4354"/>
                  <a:gd name="T39" fmla="*/ 53 h 191"/>
                  <a:gd name="T40" fmla="*/ 417 w 4354"/>
                  <a:gd name="T41" fmla="*/ 39 h 191"/>
                  <a:gd name="T42" fmla="*/ 379 w 4354"/>
                  <a:gd name="T43" fmla="*/ 42 h 191"/>
                  <a:gd name="T44" fmla="*/ 364 w 4354"/>
                  <a:gd name="T45" fmla="*/ 55 h 191"/>
                  <a:gd name="T46" fmla="*/ 361 w 4354"/>
                  <a:gd name="T47" fmla="*/ 81 h 191"/>
                  <a:gd name="T48" fmla="*/ 372 w 4354"/>
                  <a:gd name="T49" fmla="*/ 92 h 191"/>
                  <a:gd name="T50" fmla="*/ 383 w 4354"/>
                  <a:gd name="T51" fmla="*/ 97 h 191"/>
                  <a:gd name="T52" fmla="*/ 407 w 4354"/>
                  <a:gd name="T53" fmla="*/ 103 h 191"/>
                  <a:gd name="T54" fmla="*/ 419 w 4354"/>
                  <a:gd name="T55" fmla="*/ 107 h 191"/>
                  <a:gd name="T56" fmla="*/ 426 w 4354"/>
                  <a:gd name="T57" fmla="*/ 110 h 191"/>
                  <a:gd name="T58" fmla="*/ 428 w 4354"/>
                  <a:gd name="T59" fmla="*/ 124 h 191"/>
                  <a:gd name="T60" fmla="*/ 420 w 4354"/>
                  <a:gd name="T61" fmla="*/ 132 h 191"/>
                  <a:gd name="T62" fmla="*/ 409 w 4354"/>
                  <a:gd name="T63" fmla="*/ 136 h 191"/>
                  <a:gd name="T64" fmla="*/ 384 w 4354"/>
                  <a:gd name="T65" fmla="*/ 133 h 19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4354" h="191">
                    <a:moveTo>
                      <a:pt x="384" y="133"/>
                    </a:moveTo>
                    <a:lnTo>
                      <a:pt x="379" y="127"/>
                    </a:lnTo>
                    <a:lnTo>
                      <a:pt x="377" y="124"/>
                    </a:lnTo>
                    <a:lnTo>
                      <a:pt x="375" y="120"/>
                    </a:lnTo>
                    <a:lnTo>
                      <a:pt x="375" y="114"/>
                    </a:lnTo>
                    <a:lnTo>
                      <a:pt x="358" y="114"/>
                    </a:lnTo>
                    <a:lnTo>
                      <a:pt x="358" y="124"/>
                    </a:lnTo>
                    <a:lnTo>
                      <a:pt x="362" y="133"/>
                    </a:lnTo>
                    <a:lnTo>
                      <a:pt x="368" y="140"/>
                    </a:lnTo>
                    <a:lnTo>
                      <a:pt x="375" y="147"/>
                    </a:lnTo>
                    <a:lnTo>
                      <a:pt x="386" y="151"/>
                    </a:lnTo>
                    <a:lnTo>
                      <a:pt x="417" y="151"/>
                    </a:lnTo>
                    <a:lnTo>
                      <a:pt x="427" y="147"/>
                    </a:lnTo>
                    <a:lnTo>
                      <a:pt x="435" y="140"/>
                    </a:lnTo>
                    <a:lnTo>
                      <a:pt x="442" y="134"/>
                    </a:lnTo>
                    <a:lnTo>
                      <a:pt x="445" y="126"/>
                    </a:lnTo>
                    <a:lnTo>
                      <a:pt x="445" y="107"/>
                    </a:lnTo>
                    <a:lnTo>
                      <a:pt x="442" y="100"/>
                    </a:lnTo>
                    <a:lnTo>
                      <a:pt x="435" y="95"/>
                    </a:lnTo>
                    <a:lnTo>
                      <a:pt x="431" y="92"/>
                    </a:lnTo>
                    <a:lnTo>
                      <a:pt x="422" y="89"/>
                    </a:lnTo>
                    <a:lnTo>
                      <a:pt x="409" y="86"/>
                    </a:lnTo>
                    <a:lnTo>
                      <a:pt x="397" y="83"/>
                    </a:lnTo>
                    <a:lnTo>
                      <a:pt x="392" y="82"/>
                    </a:lnTo>
                    <a:lnTo>
                      <a:pt x="386" y="79"/>
                    </a:lnTo>
                    <a:lnTo>
                      <a:pt x="381" y="76"/>
                    </a:lnTo>
                    <a:lnTo>
                      <a:pt x="379" y="73"/>
                    </a:lnTo>
                    <a:lnTo>
                      <a:pt x="379" y="64"/>
                    </a:lnTo>
                    <a:lnTo>
                      <a:pt x="384" y="58"/>
                    </a:lnTo>
                    <a:lnTo>
                      <a:pt x="387" y="56"/>
                    </a:lnTo>
                    <a:lnTo>
                      <a:pt x="393" y="54"/>
                    </a:lnTo>
                    <a:lnTo>
                      <a:pt x="410" y="54"/>
                    </a:lnTo>
                    <a:lnTo>
                      <a:pt x="417" y="57"/>
                    </a:lnTo>
                    <a:lnTo>
                      <a:pt x="421" y="61"/>
                    </a:lnTo>
                    <a:lnTo>
                      <a:pt x="425" y="68"/>
                    </a:lnTo>
                    <a:lnTo>
                      <a:pt x="425" y="72"/>
                    </a:lnTo>
                    <a:lnTo>
                      <a:pt x="442" y="72"/>
                    </a:lnTo>
                    <a:lnTo>
                      <a:pt x="442" y="65"/>
                    </a:lnTo>
                    <a:lnTo>
                      <a:pt x="440" y="59"/>
                    </a:lnTo>
                    <a:lnTo>
                      <a:pt x="435" y="53"/>
                    </a:lnTo>
                    <a:lnTo>
                      <a:pt x="428" y="44"/>
                    </a:lnTo>
                    <a:lnTo>
                      <a:pt x="417" y="39"/>
                    </a:lnTo>
                    <a:lnTo>
                      <a:pt x="389" y="39"/>
                    </a:lnTo>
                    <a:lnTo>
                      <a:pt x="379" y="42"/>
                    </a:lnTo>
                    <a:lnTo>
                      <a:pt x="372" y="48"/>
                    </a:lnTo>
                    <a:lnTo>
                      <a:pt x="364" y="55"/>
                    </a:lnTo>
                    <a:lnTo>
                      <a:pt x="361" y="63"/>
                    </a:lnTo>
                    <a:lnTo>
                      <a:pt x="361" y="81"/>
                    </a:lnTo>
                    <a:lnTo>
                      <a:pt x="365" y="87"/>
                    </a:lnTo>
                    <a:lnTo>
                      <a:pt x="372" y="92"/>
                    </a:lnTo>
                    <a:lnTo>
                      <a:pt x="377" y="95"/>
                    </a:lnTo>
                    <a:lnTo>
                      <a:pt x="383" y="97"/>
                    </a:lnTo>
                    <a:lnTo>
                      <a:pt x="392" y="100"/>
                    </a:lnTo>
                    <a:lnTo>
                      <a:pt x="407" y="103"/>
                    </a:lnTo>
                    <a:lnTo>
                      <a:pt x="414" y="105"/>
                    </a:lnTo>
                    <a:lnTo>
                      <a:pt x="419" y="107"/>
                    </a:lnTo>
                    <a:lnTo>
                      <a:pt x="422" y="108"/>
                    </a:lnTo>
                    <a:lnTo>
                      <a:pt x="426" y="110"/>
                    </a:lnTo>
                    <a:lnTo>
                      <a:pt x="428" y="114"/>
                    </a:lnTo>
                    <a:lnTo>
                      <a:pt x="428" y="124"/>
                    </a:lnTo>
                    <a:lnTo>
                      <a:pt x="425" y="129"/>
                    </a:lnTo>
                    <a:lnTo>
                      <a:pt x="420" y="132"/>
                    </a:lnTo>
                    <a:lnTo>
                      <a:pt x="415" y="134"/>
                    </a:lnTo>
                    <a:lnTo>
                      <a:pt x="409" y="136"/>
                    </a:lnTo>
                    <a:lnTo>
                      <a:pt x="392" y="136"/>
                    </a:lnTo>
                    <a:lnTo>
                      <a:pt x="384" y="133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76" name="Freeform 94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537 w 4354"/>
                  <a:gd name="T1" fmla="*/ 45 h 191"/>
                  <a:gd name="T2" fmla="*/ 528 w 4354"/>
                  <a:gd name="T3" fmla="*/ 55 h 191"/>
                  <a:gd name="T4" fmla="*/ 534 w 4354"/>
                  <a:gd name="T5" fmla="*/ 77 h 191"/>
                  <a:gd name="T6" fmla="*/ 536 w 4354"/>
                  <a:gd name="T7" fmla="*/ 70 h 191"/>
                  <a:gd name="T8" fmla="*/ 542 w 4354"/>
                  <a:gd name="T9" fmla="*/ 64 h 191"/>
                  <a:gd name="T10" fmla="*/ 548 w 4354"/>
                  <a:gd name="T11" fmla="*/ 40 h 191"/>
                  <a:gd name="T12" fmla="*/ 537 w 4354"/>
                  <a:gd name="T13" fmla="*/ 45 h 19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354" h="191">
                    <a:moveTo>
                      <a:pt x="537" y="45"/>
                    </a:moveTo>
                    <a:lnTo>
                      <a:pt x="528" y="55"/>
                    </a:lnTo>
                    <a:lnTo>
                      <a:pt x="534" y="77"/>
                    </a:lnTo>
                    <a:lnTo>
                      <a:pt x="536" y="70"/>
                    </a:lnTo>
                    <a:lnTo>
                      <a:pt x="542" y="64"/>
                    </a:lnTo>
                    <a:lnTo>
                      <a:pt x="548" y="40"/>
                    </a:lnTo>
                    <a:lnTo>
                      <a:pt x="537" y="45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77" name="Freeform 95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566 w 4354"/>
                  <a:gd name="T1" fmla="*/ 150 h 191"/>
                  <a:gd name="T2" fmla="*/ 570 w 4354"/>
                  <a:gd name="T3" fmla="*/ 150 h 191"/>
                  <a:gd name="T4" fmla="*/ 575 w 4354"/>
                  <a:gd name="T5" fmla="*/ 149 h 191"/>
                  <a:gd name="T6" fmla="*/ 582 w 4354"/>
                  <a:gd name="T7" fmla="*/ 147 h 191"/>
                  <a:gd name="T8" fmla="*/ 589 w 4354"/>
                  <a:gd name="T9" fmla="*/ 143 h 191"/>
                  <a:gd name="T10" fmla="*/ 594 w 4354"/>
                  <a:gd name="T11" fmla="*/ 138 h 191"/>
                  <a:gd name="T12" fmla="*/ 600 w 4354"/>
                  <a:gd name="T13" fmla="*/ 131 h 191"/>
                  <a:gd name="T14" fmla="*/ 603 w 4354"/>
                  <a:gd name="T15" fmla="*/ 127 h 191"/>
                  <a:gd name="T16" fmla="*/ 605 w 4354"/>
                  <a:gd name="T17" fmla="*/ 122 h 191"/>
                  <a:gd name="T18" fmla="*/ 607 w 4354"/>
                  <a:gd name="T19" fmla="*/ 118 h 191"/>
                  <a:gd name="T20" fmla="*/ 607 w 4354"/>
                  <a:gd name="T21" fmla="*/ 114 h 191"/>
                  <a:gd name="T22" fmla="*/ 590 w 4354"/>
                  <a:gd name="T23" fmla="*/ 114 h 191"/>
                  <a:gd name="T24" fmla="*/ 589 w 4354"/>
                  <a:gd name="T25" fmla="*/ 118 h 191"/>
                  <a:gd name="T26" fmla="*/ 587 w 4354"/>
                  <a:gd name="T27" fmla="*/ 123 h 191"/>
                  <a:gd name="T28" fmla="*/ 584 w 4354"/>
                  <a:gd name="T29" fmla="*/ 126 h 191"/>
                  <a:gd name="T30" fmla="*/ 578 w 4354"/>
                  <a:gd name="T31" fmla="*/ 132 h 191"/>
                  <a:gd name="T32" fmla="*/ 571 w 4354"/>
                  <a:gd name="T33" fmla="*/ 135 h 191"/>
                  <a:gd name="T34" fmla="*/ 552 w 4354"/>
                  <a:gd name="T35" fmla="*/ 135 h 191"/>
                  <a:gd name="T36" fmla="*/ 545 w 4354"/>
                  <a:gd name="T37" fmla="*/ 132 h 191"/>
                  <a:gd name="T38" fmla="*/ 540 w 4354"/>
                  <a:gd name="T39" fmla="*/ 126 h 191"/>
                  <a:gd name="T40" fmla="*/ 536 w 4354"/>
                  <a:gd name="T41" fmla="*/ 119 h 191"/>
                  <a:gd name="T42" fmla="*/ 533 w 4354"/>
                  <a:gd name="T43" fmla="*/ 111 h 191"/>
                  <a:gd name="T44" fmla="*/ 533 w 4354"/>
                  <a:gd name="T45" fmla="*/ 100 h 191"/>
                  <a:gd name="T46" fmla="*/ 609 w 4354"/>
                  <a:gd name="T47" fmla="*/ 100 h 191"/>
                  <a:gd name="T48" fmla="*/ 609 w 4354"/>
                  <a:gd name="T49" fmla="*/ 89 h 191"/>
                  <a:gd name="T50" fmla="*/ 608 w 4354"/>
                  <a:gd name="T51" fmla="*/ 82 h 191"/>
                  <a:gd name="T52" fmla="*/ 607 w 4354"/>
                  <a:gd name="T53" fmla="*/ 77 h 191"/>
                  <a:gd name="T54" fmla="*/ 606 w 4354"/>
                  <a:gd name="T55" fmla="*/ 70 h 191"/>
                  <a:gd name="T56" fmla="*/ 604 w 4354"/>
                  <a:gd name="T57" fmla="*/ 64 h 191"/>
                  <a:gd name="T58" fmla="*/ 600 w 4354"/>
                  <a:gd name="T59" fmla="*/ 58 h 191"/>
                  <a:gd name="T60" fmla="*/ 597 w 4354"/>
                  <a:gd name="T61" fmla="*/ 53 h 191"/>
                  <a:gd name="T62" fmla="*/ 591 w 4354"/>
                  <a:gd name="T63" fmla="*/ 48 h 191"/>
                  <a:gd name="T64" fmla="*/ 585 w 4354"/>
                  <a:gd name="T65" fmla="*/ 45 h 191"/>
                  <a:gd name="T66" fmla="*/ 578 w 4354"/>
                  <a:gd name="T67" fmla="*/ 41 h 191"/>
                  <a:gd name="T68" fmla="*/ 570 w 4354"/>
                  <a:gd name="T69" fmla="*/ 40 h 191"/>
                  <a:gd name="T70" fmla="*/ 548 w 4354"/>
                  <a:gd name="T71" fmla="*/ 40 h 191"/>
                  <a:gd name="T72" fmla="*/ 542 w 4354"/>
                  <a:gd name="T73" fmla="*/ 64 h 191"/>
                  <a:gd name="T74" fmla="*/ 547 w 4354"/>
                  <a:gd name="T75" fmla="*/ 58 h 191"/>
                  <a:gd name="T76" fmla="*/ 554 w 4354"/>
                  <a:gd name="T77" fmla="*/ 55 h 191"/>
                  <a:gd name="T78" fmla="*/ 573 w 4354"/>
                  <a:gd name="T79" fmla="*/ 55 h 191"/>
                  <a:gd name="T80" fmla="*/ 581 w 4354"/>
                  <a:gd name="T81" fmla="*/ 59 h 191"/>
                  <a:gd name="T82" fmla="*/ 586 w 4354"/>
                  <a:gd name="T83" fmla="*/ 68 h 191"/>
                  <a:gd name="T84" fmla="*/ 588 w 4354"/>
                  <a:gd name="T85" fmla="*/ 72 h 191"/>
                  <a:gd name="T86" fmla="*/ 590 w 4354"/>
                  <a:gd name="T87" fmla="*/ 78 h 191"/>
                  <a:gd name="T88" fmla="*/ 591 w 4354"/>
                  <a:gd name="T89" fmla="*/ 86 h 191"/>
                  <a:gd name="T90" fmla="*/ 533 w 4354"/>
                  <a:gd name="T91" fmla="*/ 86 h 191"/>
                  <a:gd name="T92" fmla="*/ 534 w 4354"/>
                  <a:gd name="T93" fmla="*/ 77 h 191"/>
                  <a:gd name="T94" fmla="*/ 528 w 4354"/>
                  <a:gd name="T95" fmla="*/ 55 h 191"/>
                  <a:gd name="T96" fmla="*/ 518 w 4354"/>
                  <a:gd name="T97" fmla="*/ 72 h 191"/>
                  <a:gd name="T98" fmla="*/ 514 w 4354"/>
                  <a:gd name="T99" fmla="*/ 93 h 191"/>
                  <a:gd name="T100" fmla="*/ 514 w 4354"/>
                  <a:gd name="T101" fmla="*/ 96 h 191"/>
                  <a:gd name="T102" fmla="*/ 517 w 4354"/>
                  <a:gd name="T103" fmla="*/ 118 h 191"/>
                  <a:gd name="T104" fmla="*/ 526 w 4354"/>
                  <a:gd name="T105" fmla="*/ 135 h 191"/>
                  <a:gd name="T106" fmla="*/ 527 w 4354"/>
                  <a:gd name="T107" fmla="*/ 136 h 191"/>
                  <a:gd name="T108" fmla="*/ 536 w 4354"/>
                  <a:gd name="T109" fmla="*/ 146 h 191"/>
                  <a:gd name="T110" fmla="*/ 547 w 4354"/>
                  <a:gd name="T111" fmla="*/ 150 h 191"/>
                  <a:gd name="T112" fmla="*/ 566 w 4354"/>
                  <a:gd name="T113" fmla="*/ 150 h 191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4354" h="191">
                    <a:moveTo>
                      <a:pt x="566" y="150"/>
                    </a:moveTo>
                    <a:lnTo>
                      <a:pt x="570" y="150"/>
                    </a:lnTo>
                    <a:lnTo>
                      <a:pt x="575" y="149"/>
                    </a:lnTo>
                    <a:lnTo>
                      <a:pt x="582" y="147"/>
                    </a:lnTo>
                    <a:lnTo>
                      <a:pt x="589" y="143"/>
                    </a:lnTo>
                    <a:lnTo>
                      <a:pt x="594" y="138"/>
                    </a:lnTo>
                    <a:lnTo>
                      <a:pt x="600" y="131"/>
                    </a:lnTo>
                    <a:lnTo>
                      <a:pt x="603" y="127"/>
                    </a:lnTo>
                    <a:lnTo>
                      <a:pt x="605" y="122"/>
                    </a:lnTo>
                    <a:lnTo>
                      <a:pt x="607" y="118"/>
                    </a:lnTo>
                    <a:lnTo>
                      <a:pt x="607" y="114"/>
                    </a:lnTo>
                    <a:lnTo>
                      <a:pt x="590" y="114"/>
                    </a:lnTo>
                    <a:lnTo>
                      <a:pt x="589" y="118"/>
                    </a:lnTo>
                    <a:lnTo>
                      <a:pt x="587" y="123"/>
                    </a:lnTo>
                    <a:lnTo>
                      <a:pt x="584" y="126"/>
                    </a:lnTo>
                    <a:lnTo>
                      <a:pt x="578" y="132"/>
                    </a:lnTo>
                    <a:lnTo>
                      <a:pt x="571" y="135"/>
                    </a:lnTo>
                    <a:lnTo>
                      <a:pt x="552" y="135"/>
                    </a:lnTo>
                    <a:lnTo>
                      <a:pt x="545" y="132"/>
                    </a:lnTo>
                    <a:lnTo>
                      <a:pt x="540" y="126"/>
                    </a:lnTo>
                    <a:lnTo>
                      <a:pt x="536" y="119"/>
                    </a:lnTo>
                    <a:lnTo>
                      <a:pt x="533" y="111"/>
                    </a:lnTo>
                    <a:lnTo>
                      <a:pt x="533" y="100"/>
                    </a:lnTo>
                    <a:lnTo>
                      <a:pt x="609" y="100"/>
                    </a:lnTo>
                    <a:lnTo>
                      <a:pt x="609" y="89"/>
                    </a:lnTo>
                    <a:lnTo>
                      <a:pt x="608" y="82"/>
                    </a:lnTo>
                    <a:lnTo>
                      <a:pt x="607" y="77"/>
                    </a:lnTo>
                    <a:lnTo>
                      <a:pt x="606" y="70"/>
                    </a:lnTo>
                    <a:lnTo>
                      <a:pt x="604" y="64"/>
                    </a:lnTo>
                    <a:lnTo>
                      <a:pt x="600" y="58"/>
                    </a:lnTo>
                    <a:lnTo>
                      <a:pt x="597" y="53"/>
                    </a:lnTo>
                    <a:lnTo>
                      <a:pt x="591" y="48"/>
                    </a:lnTo>
                    <a:lnTo>
                      <a:pt x="585" y="45"/>
                    </a:lnTo>
                    <a:lnTo>
                      <a:pt x="578" y="41"/>
                    </a:lnTo>
                    <a:lnTo>
                      <a:pt x="570" y="40"/>
                    </a:lnTo>
                    <a:lnTo>
                      <a:pt x="548" y="40"/>
                    </a:lnTo>
                    <a:lnTo>
                      <a:pt x="542" y="64"/>
                    </a:lnTo>
                    <a:lnTo>
                      <a:pt x="547" y="58"/>
                    </a:lnTo>
                    <a:lnTo>
                      <a:pt x="554" y="55"/>
                    </a:lnTo>
                    <a:lnTo>
                      <a:pt x="573" y="55"/>
                    </a:lnTo>
                    <a:lnTo>
                      <a:pt x="581" y="59"/>
                    </a:lnTo>
                    <a:lnTo>
                      <a:pt x="586" y="68"/>
                    </a:lnTo>
                    <a:lnTo>
                      <a:pt x="588" y="72"/>
                    </a:lnTo>
                    <a:lnTo>
                      <a:pt x="590" y="78"/>
                    </a:lnTo>
                    <a:lnTo>
                      <a:pt x="591" y="86"/>
                    </a:lnTo>
                    <a:lnTo>
                      <a:pt x="533" y="86"/>
                    </a:lnTo>
                    <a:lnTo>
                      <a:pt x="534" y="77"/>
                    </a:lnTo>
                    <a:lnTo>
                      <a:pt x="528" y="55"/>
                    </a:lnTo>
                    <a:lnTo>
                      <a:pt x="518" y="72"/>
                    </a:lnTo>
                    <a:lnTo>
                      <a:pt x="514" y="93"/>
                    </a:lnTo>
                    <a:lnTo>
                      <a:pt x="514" y="96"/>
                    </a:lnTo>
                    <a:lnTo>
                      <a:pt x="517" y="118"/>
                    </a:lnTo>
                    <a:lnTo>
                      <a:pt x="526" y="135"/>
                    </a:lnTo>
                    <a:lnTo>
                      <a:pt x="527" y="136"/>
                    </a:lnTo>
                    <a:lnTo>
                      <a:pt x="536" y="146"/>
                    </a:lnTo>
                    <a:lnTo>
                      <a:pt x="547" y="150"/>
                    </a:lnTo>
                    <a:lnTo>
                      <a:pt x="566" y="150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78" name="Freeform 96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648 w 4354"/>
                  <a:gd name="T1" fmla="*/ 60 h 191"/>
                  <a:gd name="T2" fmla="*/ 648 w 4354"/>
                  <a:gd name="T3" fmla="*/ 42 h 191"/>
                  <a:gd name="T4" fmla="*/ 632 w 4354"/>
                  <a:gd name="T5" fmla="*/ 42 h 191"/>
                  <a:gd name="T6" fmla="*/ 632 w 4354"/>
                  <a:gd name="T7" fmla="*/ 147 h 191"/>
                  <a:gd name="T8" fmla="*/ 649 w 4354"/>
                  <a:gd name="T9" fmla="*/ 147 h 191"/>
                  <a:gd name="T10" fmla="*/ 649 w 4354"/>
                  <a:gd name="T11" fmla="*/ 79 h 191"/>
                  <a:gd name="T12" fmla="*/ 652 w 4354"/>
                  <a:gd name="T13" fmla="*/ 72 h 191"/>
                  <a:gd name="T14" fmla="*/ 656 w 4354"/>
                  <a:gd name="T15" fmla="*/ 67 h 191"/>
                  <a:gd name="T16" fmla="*/ 661 w 4354"/>
                  <a:gd name="T17" fmla="*/ 61 h 191"/>
                  <a:gd name="T18" fmla="*/ 668 w 4354"/>
                  <a:gd name="T19" fmla="*/ 58 h 191"/>
                  <a:gd name="T20" fmla="*/ 677 w 4354"/>
                  <a:gd name="T21" fmla="*/ 58 h 191"/>
                  <a:gd name="T22" fmla="*/ 681 w 4354"/>
                  <a:gd name="T23" fmla="*/ 59 h 191"/>
                  <a:gd name="T24" fmla="*/ 683 w 4354"/>
                  <a:gd name="T25" fmla="*/ 59 h 191"/>
                  <a:gd name="T26" fmla="*/ 683 w 4354"/>
                  <a:gd name="T27" fmla="*/ 40 h 191"/>
                  <a:gd name="T28" fmla="*/ 678 w 4354"/>
                  <a:gd name="T29" fmla="*/ 40 h 191"/>
                  <a:gd name="T30" fmla="*/ 670 w 4354"/>
                  <a:gd name="T31" fmla="*/ 40 h 191"/>
                  <a:gd name="T32" fmla="*/ 664 w 4354"/>
                  <a:gd name="T33" fmla="*/ 42 h 191"/>
                  <a:gd name="T34" fmla="*/ 658 w 4354"/>
                  <a:gd name="T35" fmla="*/ 47 h 191"/>
                  <a:gd name="T36" fmla="*/ 653 w 4354"/>
                  <a:gd name="T37" fmla="*/ 52 h 191"/>
                  <a:gd name="T38" fmla="*/ 650 w 4354"/>
                  <a:gd name="T39" fmla="*/ 57 h 191"/>
                  <a:gd name="T40" fmla="*/ 648 w 4354"/>
                  <a:gd name="T41" fmla="*/ 60 h 191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4354" h="191">
                    <a:moveTo>
                      <a:pt x="648" y="60"/>
                    </a:moveTo>
                    <a:lnTo>
                      <a:pt x="648" y="42"/>
                    </a:lnTo>
                    <a:lnTo>
                      <a:pt x="632" y="42"/>
                    </a:lnTo>
                    <a:lnTo>
                      <a:pt x="632" y="147"/>
                    </a:lnTo>
                    <a:lnTo>
                      <a:pt x="649" y="147"/>
                    </a:lnTo>
                    <a:lnTo>
                      <a:pt x="649" y="79"/>
                    </a:lnTo>
                    <a:lnTo>
                      <a:pt x="652" y="72"/>
                    </a:lnTo>
                    <a:lnTo>
                      <a:pt x="656" y="67"/>
                    </a:lnTo>
                    <a:lnTo>
                      <a:pt x="661" y="61"/>
                    </a:lnTo>
                    <a:lnTo>
                      <a:pt x="668" y="58"/>
                    </a:lnTo>
                    <a:lnTo>
                      <a:pt x="677" y="58"/>
                    </a:lnTo>
                    <a:lnTo>
                      <a:pt x="681" y="59"/>
                    </a:lnTo>
                    <a:lnTo>
                      <a:pt x="683" y="59"/>
                    </a:lnTo>
                    <a:lnTo>
                      <a:pt x="683" y="40"/>
                    </a:lnTo>
                    <a:lnTo>
                      <a:pt x="678" y="40"/>
                    </a:lnTo>
                    <a:lnTo>
                      <a:pt x="670" y="40"/>
                    </a:lnTo>
                    <a:lnTo>
                      <a:pt x="664" y="42"/>
                    </a:lnTo>
                    <a:lnTo>
                      <a:pt x="658" y="47"/>
                    </a:lnTo>
                    <a:lnTo>
                      <a:pt x="653" y="52"/>
                    </a:lnTo>
                    <a:lnTo>
                      <a:pt x="650" y="57"/>
                    </a:lnTo>
                    <a:lnTo>
                      <a:pt x="648" y="60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79" name="Freeform 97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819 w 4354"/>
                  <a:gd name="T1" fmla="*/ 42 h 191"/>
                  <a:gd name="T2" fmla="*/ 819 w 4354"/>
                  <a:gd name="T3" fmla="*/ 13 h 191"/>
                  <a:gd name="T4" fmla="*/ 801 w 4354"/>
                  <a:gd name="T5" fmla="*/ 13 h 191"/>
                  <a:gd name="T6" fmla="*/ 801 w 4354"/>
                  <a:gd name="T7" fmla="*/ 42 h 191"/>
                  <a:gd name="T8" fmla="*/ 787 w 4354"/>
                  <a:gd name="T9" fmla="*/ 42 h 191"/>
                  <a:gd name="T10" fmla="*/ 787 w 4354"/>
                  <a:gd name="T11" fmla="*/ 56 h 191"/>
                  <a:gd name="T12" fmla="*/ 801 w 4354"/>
                  <a:gd name="T13" fmla="*/ 56 h 191"/>
                  <a:gd name="T14" fmla="*/ 801 w 4354"/>
                  <a:gd name="T15" fmla="*/ 132 h 191"/>
                  <a:gd name="T16" fmla="*/ 803 w 4354"/>
                  <a:gd name="T17" fmla="*/ 138 h 191"/>
                  <a:gd name="T18" fmla="*/ 806 w 4354"/>
                  <a:gd name="T19" fmla="*/ 142 h 191"/>
                  <a:gd name="T20" fmla="*/ 809 w 4354"/>
                  <a:gd name="T21" fmla="*/ 146 h 191"/>
                  <a:gd name="T22" fmla="*/ 814 w 4354"/>
                  <a:gd name="T23" fmla="*/ 148 h 191"/>
                  <a:gd name="T24" fmla="*/ 827 w 4354"/>
                  <a:gd name="T25" fmla="*/ 148 h 191"/>
                  <a:gd name="T26" fmla="*/ 832 w 4354"/>
                  <a:gd name="T27" fmla="*/ 148 h 191"/>
                  <a:gd name="T28" fmla="*/ 836 w 4354"/>
                  <a:gd name="T29" fmla="*/ 147 h 191"/>
                  <a:gd name="T30" fmla="*/ 836 w 4354"/>
                  <a:gd name="T31" fmla="*/ 133 h 191"/>
                  <a:gd name="T32" fmla="*/ 831 w 4354"/>
                  <a:gd name="T33" fmla="*/ 133 h 191"/>
                  <a:gd name="T34" fmla="*/ 826 w 4354"/>
                  <a:gd name="T35" fmla="*/ 133 h 191"/>
                  <a:gd name="T36" fmla="*/ 820 w 4354"/>
                  <a:gd name="T37" fmla="*/ 131 h 191"/>
                  <a:gd name="T38" fmla="*/ 819 w 4354"/>
                  <a:gd name="T39" fmla="*/ 125 h 191"/>
                  <a:gd name="T40" fmla="*/ 819 w 4354"/>
                  <a:gd name="T41" fmla="*/ 56 h 191"/>
                  <a:gd name="T42" fmla="*/ 836 w 4354"/>
                  <a:gd name="T43" fmla="*/ 56 h 191"/>
                  <a:gd name="T44" fmla="*/ 836 w 4354"/>
                  <a:gd name="T45" fmla="*/ 42 h 191"/>
                  <a:gd name="T46" fmla="*/ 819 w 4354"/>
                  <a:gd name="T47" fmla="*/ 42 h 191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4354" h="191">
                    <a:moveTo>
                      <a:pt x="819" y="42"/>
                    </a:moveTo>
                    <a:lnTo>
                      <a:pt x="819" y="13"/>
                    </a:lnTo>
                    <a:lnTo>
                      <a:pt x="801" y="13"/>
                    </a:lnTo>
                    <a:lnTo>
                      <a:pt x="801" y="42"/>
                    </a:lnTo>
                    <a:lnTo>
                      <a:pt x="787" y="42"/>
                    </a:lnTo>
                    <a:lnTo>
                      <a:pt x="787" y="56"/>
                    </a:lnTo>
                    <a:lnTo>
                      <a:pt x="801" y="56"/>
                    </a:lnTo>
                    <a:lnTo>
                      <a:pt x="801" y="132"/>
                    </a:lnTo>
                    <a:lnTo>
                      <a:pt x="803" y="138"/>
                    </a:lnTo>
                    <a:lnTo>
                      <a:pt x="806" y="142"/>
                    </a:lnTo>
                    <a:lnTo>
                      <a:pt x="809" y="146"/>
                    </a:lnTo>
                    <a:lnTo>
                      <a:pt x="814" y="148"/>
                    </a:lnTo>
                    <a:lnTo>
                      <a:pt x="827" y="148"/>
                    </a:lnTo>
                    <a:lnTo>
                      <a:pt x="832" y="148"/>
                    </a:lnTo>
                    <a:lnTo>
                      <a:pt x="836" y="147"/>
                    </a:lnTo>
                    <a:lnTo>
                      <a:pt x="836" y="133"/>
                    </a:lnTo>
                    <a:lnTo>
                      <a:pt x="831" y="133"/>
                    </a:lnTo>
                    <a:lnTo>
                      <a:pt x="826" y="133"/>
                    </a:lnTo>
                    <a:lnTo>
                      <a:pt x="820" y="131"/>
                    </a:lnTo>
                    <a:lnTo>
                      <a:pt x="819" y="125"/>
                    </a:lnTo>
                    <a:lnTo>
                      <a:pt x="819" y="56"/>
                    </a:lnTo>
                    <a:lnTo>
                      <a:pt x="836" y="56"/>
                    </a:lnTo>
                    <a:lnTo>
                      <a:pt x="836" y="42"/>
                    </a:lnTo>
                    <a:lnTo>
                      <a:pt x="819" y="42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80" name="Freeform 98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713 w 4354"/>
                  <a:gd name="T1" fmla="*/ 127 h 191"/>
                  <a:gd name="T2" fmla="*/ 709 w 4354"/>
                  <a:gd name="T3" fmla="*/ 120 h 191"/>
                  <a:gd name="T4" fmla="*/ 691 w 4354"/>
                  <a:gd name="T5" fmla="*/ 114 h 191"/>
                  <a:gd name="T6" fmla="*/ 695 w 4354"/>
                  <a:gd name="T7" fmla="*/ 133 h 191"/>
                  <a:gd name="T8" fmla="*/ 708 w 4354"/>
                  <a:gd name="T9" fmla="*/ 147 h 191"/>
                  <a:gd name="T10" fmla="*/ 750 w 4354"/>
                  <a:gd name="T11" fmla="*/ 151 h 191"/>
                  <a:gd name="T12" fmla="*/ 768 w 4354"/>
                  <a:gd name="T13" fmla="*/ 140 h 191"/>
                  <a:gd name="T14" fmla="*/ 779 w 4354"/>
                  <a:gd name="T15" fmla="*/ 126 h 191"/>
                  <a:gd name="T16" fmla="*/ 775 w 4354"/>
                  <a:gd name="T17" fmla="*/ 100 h 191"/>
                  <a:gd name="T18" fmla="*/ 764 w 4354"/>
                  <a:gd name="T19" fmla="*/ 92 h 191"/>
                  <a:gd name="T20" fmla="*/ 743 w 4354"/>
                  <a:gd name="T21" fmla="*/ 86 h 191"/>
                  <a:gd name="T22" fmla="*/ 726 w 4354"/>
                  <a:gd name="T23" fmla="*/ 82 h 191"/>
                  <a:gd name="T24" fmla="*/ 714 w 4354"/>
                  <a:gd name="T25" fmla="*/ 76 h 191"/>
                  <a:gd name="T26" fmla="*/ 712 w 4354"/>
                  <a:gd name="T27" fmla="*/ 64 h 191"/>
                  <a:gd name="T28" fmla="*/ 721 w 4354"/>
                  <a:gd name="T29" fmla="*/ 56 h 191"/>
                  <a:gd name="T30" fmla="*/ 743 w 4354"/>
                  <a:gd name="T31" fmla="*/ 54 h 191"/>
                  <a:gd name="T32" fmla="*/ 754 w 4354"/>
                  <a:gd name="T33" fmla="*/ 61 h 191"/>
                  <a:gd name="T34" fmla="*/ 759 w 4354"/>
                  <a:gd name="T35" fmla="*/ 72 h 191"/>
                  <a:gd name="T36" fmla="*/ 775 w 4354"/>
                  <a:gd name="T37" fmla="*/ 65 h 191"/>
                  <a:gd name="T38" fmla="*/ 769 w 4354"/>
                  <a:gd name="T39" fmla="*/ 53 h 191"/>
                  <a:gd name="T40" fmla="*/ 750 w 4354"/>
                  <a:gd name="T41" fmla="*/ 39 h 191"/>
                  <a:gd name="T42" fmla="*/ 712 w 4354"/>
                  <a:gd name="T43" fmla="*/ 42 h 191"/>
                  <a:gd name="T44" fmla="*/ 698 w 4354"/>
                  <a:gd name="T45" fmla="*/ 55 h 191"/>
                  <a:gd name="T46" fmla="*/ 694 w 4354"/>
                  <a:gd name="T47" fmla="*/ 81 h 191"/>
                  <a:gd name="T48" fmla="*/ 706 w 4354"/>
                  <a:gd name="T49" fmla="*/ 92 h 191"/>
                  <a:gd name="T50" fmla="*/ 717 w 4354"/>
                  <a:gd name="T51" fmla="*/ 97 h 191"/>
                  <a:gd name="T52" fmla="*/ 740 w 4354"/>
                  <a:gd name="T53" fmla="*/ 103 h 191"/>
                  <a:gd name="T54" fmla="*/ 753 w 4354"/>
                  <a:gd name="T55" fmla="*/ 107 h 191"/>
                  <a:gd name="T56" fmla="*/ 759 w 4354"/>
                  <a:gd name="T57" fmla="*/ 110 h 191"/>
                  <a:gd name="T58" fmla="*/ 761 w 4354"/>
                  <a:gd name="T59" fmla="*/ 124 h 191"/>
                  <a:gd name="T60" fmla="*/ 754 w 4354"/>
                  <a:gd name="T61" fmla="*/ 132 h 191"/>
                  <a:gd name="T62" fmla="*/ 743 w 4354"/>
                  <a:gd name="T63" fmla="*/ 136 h 191"/>
                  <a:gd name="T64" fmla="*/ 717 w 4354"/>
                  <a:gd name="T65" fmla="*/ 133 h 191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4354" h="191">
                    <a:moveTo>
                      <a:pt x="717" y="133"/>
                    </a:moveTo>
                    <a:lnTo>
                      <a:pt x="713" y="127"/>
                    </a:lnTo>
                    <a:lnTo>
                      <a:pt x="710" y="124"/>
                    </a:lnTo>
                    <a:lnTo>
                      <a:pt x="709" y="120"/>
                    </a:lnTo>
                    <a:lnTo>
                      <a:pt x="708" y="114"/>
                    </a:lnTo>
                    <a:lnTo>
                      <a:pt x="691" y="114"/>
                    </a:lnTo>
                    <a:lnTo>
                      <a:pt x="692" y="124"/>
                    </a:lnTo>
                    <a:lnTo>
                      <a:pt x="695" y="133"/>
                    </a:lnTo>
                    <a:lnTo>
                      <a:pt x="702" y="140"/>
                    </a:lnTo>
                    <a:lnTo>
                      <a:pt x="708" y="147"/>
                    </a:lnTo>
                    <a:lnTo>
                      <a:pt x="720" y="151"/>
                    </a:lnTo>
                    <a:lnTo>
                      <a:pt x="750" y="151"/>
                    </a:lnTo>
                    <a:lnTo>
                      <a:pt x="761" y="147"/>
                    </a:lnTo>
                    <a:lnTo>
                      <a:pt x="768" y="140"/>
                    </a:lnTo>
                    <a:lnTo>
                      <a:pt x="775" y="134"/>
                    </a:lnTo>
                    <a:lnTo>
                      <a:pt x="779" y="126"/>
                    </a:lnTo>
                    <a:lnTo>
                      <a:pt x="779" y="107"/>
                    </a:lnTo>
                    <a:lnTo>
                      <a:pt x="775" y="100"/>
                    </a:lnTo>
                    <a:lnTo>
                      <a:pt x="768" y="95"/>
                    </a:lnTo>
                    <a:lnTo>
                      <a:pt x="764" y="92"/>
                    </a:lnTo>
                    <a:lnTo>
                      <a:pt x="755" y="89"/>
                    </a:lnTo>
                    <a:lnTo>
                      <a:pt x="743" y="86"/>
                    </a:lnTo>
                    <a:lnTo>
                      <a:pt x="731" y="83"/>
                    </a:lnTo>
                    <a:lnTo>
                      <a:pt x="726" y="82"/>
                    </a:lnTo>
                    <a:lnTo>
                      <a:pt x="719" y="79"/>
                    </a:lnTo>
                    <a:lnTo>
                      <a:pt x="714" y="76"/>
                    </a:lnTo>
                    <a:lnTo>
                      <a:pt x="712" y="73"/>
                    </a:lnTo>
                    <a:lnTo>
                      <a:pt x="712" y="64"/>
                    </a:lnTo>
                    <a:lnTo>
                      <a:pt x="717" y="58"/>
                    </a:lnTo>
                    <a:lnTo>
                      <a:pt x="721" y="56"/>
                    </a:lnTo>
                    <a:lnTo>
                      <a:pt x="726" y="54"/>
                    </a:lnTo>
                    <a:lnTo>
                      <a:pt x="743" y="54"/>
                    </a:lnTo>
                    <a:lnTo>
                      <a:pt x="750" y="57"/>
                    </a:lnTo>
                    <a:lnTo>
                      <a:pt x="754" y="61"/>
                    </a:lnTo>
                    <a:lnTo>
                      <a:pt x="758" y="68"/>
                    </a:lnTo>
                    <a:lnTo>
                      <a:pt x="759" y="72"/>
                    </a:lnTo>
                    <a:lnTo>
                      <a:pt x="775" y="72"/>
                    </a:lnTo>
                    <a:lnTo>
                      <a:pt x="775" y="65"/>
                    </a:lnTo>
                    <a:lnTo>
                      <a:pt x="773" y="59"/>
                    </a:lnTo>
                    <a:lnTo>
                      <a:pt x="769" y="53"/>
                    </a:lnTo>
                    <a:lnTo>
                      <a:pt x="762" y="44"/>
                    </a:lnTo>
                    <a:lnTo>
                      <a:pt x="750" y="39"/>
                    </a:lnTo>
                    <a:lnTo>
                      <a:pt x="722" y="39"/>
                    </a:lnTo>
                    <a:lnTo>
                      <a:pt x="712" y="42"/>
                    </a:lnTo>
                    <a:lnTo>
                      <a:pt x="705" y="48"/>
                    </a:lnTo>
                    <a:lnTo>
                      <a:pt x="698" y="55"/>
                    </a:lnTo>
                    <a:lnTo>
                      <a:pt x="694" y="63"/>
                    </a:lnTo>
                    <a:lnTo>
                      <a:pt x="694" y="81"/>
                    </a:lnTo>
                    <a:lnTo>
                      <a:pt x="698" y="87"/>
                    </a:lnTo>
                    <a:lnTo>
                      <a:pt x="706" y="92"/>
                    </a:lnTo>
                    <a:lnTo>
                      <a:pt x="710" y="95"/>
                    </a:lnTo>
                    <a:lnTo>
                      <a:pt x="717" y="97"/>
                    </a:lnTo>
                    <a:lnTo>
                      <a:pt x="726" y="100"/>
                    </a:lnTo>
                    <a:lnTo>
                      <a:pt x="740" y="103"/>
                    </a:lnTo>
                    <a:lnTo>
                      <a:pt x="748" y="105"/>
                    </a:lnTo>
                    <a:lnTo>
                      <a:pt x="753" y="107"/>
                    </a:lnTo>
                    <a:lnTo>
                      <a:pt x="755" y="108"/>
                    </a:lnTo>
                    <a:lnTo>
                      <a:pt x="759" y="110"/>
                    </a:lnTo>
                    <a:lnTo>
                      <a:pt x="761" y="114"/>
                    </a:lnTo>
                    <a:lnTo>
                      <a:pt x="761" y="124"/>
                    </a:lnTo>
                    <a:lnTo>
                      <a:pt x="759" y="129"/>
                    </a:lnTo>
                    <a:lnTo>
                      <a:pt x="754" y="132"/>
                    </a:lnTo>
                    <a:lnTo>
                      <a:pt x="749" y="134"/>
                    </a:lnTo>
                    <a:lnTo>
                      <a:pt x="743" y="136"/>
                    </a:lnTo>
                    <a:lnTo>
                      <a:pt x="725" y="136"/>
                    </a:lnTo>
                    <a:lnTo>
                      <a:pt x="717" y="133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81" name="Freeform 99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938 w 4354"/>
                  <a:gd name="T1" fmla="*/ 42 h 191"/>
                  <a:gd name="T2" fmla="*/ 919 w 4354"/>
                  <a:gd name="T3" fmla="*/ 42 h 191"/>
                  <a:gd name="T4" fmla="*/ 890 w 4354"/>
                  <a:gd name="T5" fmla="*/ 127 h 191"/>
                  <a:gd name="T6" fmla="*/ 862 w 4354"/>
                  <a:gd name="T7" fmla="*/ 42 h 191"/>
                  <a:gd name="T8" fmla="*/ 842 w 4354"/>
                  <a:gd name="T9" fmla="*/ 42 h 191"/>
                  <a:gd name="T10" fmla="*/ 880 w 4354"/>
                  <a:gd name="T11" fmla="*/ 147 h 191"/>
                  <a:gd name="T12" fmla="*/ 899 w 4354"/>
                  <a:gd name="T13" fmla="*/ 147 h 191"/>
                  <a:gd name="T14" fmla="*/ 938 w 4354"/>
                  <a:gd name="T15" fmla="*/ 42 h 19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4354" h="191">
                    <a:moveTo>
                      <a:pt x="938" y="42"/>
                    </a:moveTo>
                    <a:lnTo>
                      <a:pt x="919" y="42"/>
                    </a:lnTo>
                    <a:lnTo>
                      <a:pt x="890" y="127"/>
                    </a:lnTo>
                    <a:lnTo>
                      <a:pt x="862" y="42"/>
                    </a:lnTo>
                    <a:lnTo>
                      <a:pt x="842" y="42"/>
                    </a:lnTo>
                    <a:lnTo>
                      <a:pt x="880" y="147"/>
                    </a:lnTo>
                    <a:lnTo>
                      <a:pt x="899" y="147"/>
                    </a:lnTo>
                    <a:lnTo>
                      <a:pt x="938" y="42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82" name="Freeform 100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984 w 4354"/>
                  <a:gd name="T1" fmla="*/ 135 h 191"/>
                  <a:gd name="T2" fmla="*/ 976 w 4354"/>
                  <a:gd name="T3" fmla="*/ 131 h 191"/>
                  <a:gd name="T4" fmla="*/ 979 w 4354"/>
                  <a:gd name="T5" fmla="*/ 150 h 191"/>
                  <a:gd name="T6" fmla="*/ 993 w 4354"/>
                  <a:gd name="T7" fmla="*/ 150 h 191"/>
                  <a:gd name="T8" fmla="*/ 994 w 4354"/>
                  <a:gd name="T9" fmla="*/ 135 h 191"/>
                  <a:gd name="T10" fmla="*/ 984 w 4354"/>
                  <a:gd name="T11" fmla="*/ 135 h 191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354" h="191">
                    <a:moveTo>
                      <a:pt x="984" y="135"/>
                    </a:moveTo>
                    <a:lnTo>
                      <a:pt x="976" y="131"/>
                    </a:lnTo>
                    <a:lnTo>
                      <a:pt x="979" y="150"/>
                    </a:lnTo>
                    <a:lnTo>
                      <a:pt x="993" y="150"/>
                    </a:lnTo>
                    <a:lnTo>
                      <a:pt x="994" y="135"/>
                    </a:lnTo>
                    <a:lnTo>
                      <a:pt x="984" y="135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83" name="Freeform 101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1140 w 4354"/>
                  <a:gd name="T1" fmla="*/ 1 h 191"/>
                  <a:gd name="T2" fmla="*/ 1132 w 4354"/>
                  <a:gd name="T3" fmla="*/ 4 h 191"/>
                  <a:gd name="T4" fmla="*/ 1128 w 4354"/>
                  <a:gd name="T5" fmla="*/ 10 h 191"/>
                  <a:gd name="T6" fmla="*/ 1126 w 4354"/>
                  <a:gd name="T7" fmla="*/ 13 h 191"/>
                  <a:gd name="T8" fmla="*/ 1125 w 4354"/>
                  <a:gd name="T9" fmla="*/ 19 h 191"/>
                  <a:gd name="T10" fmla="*/ 1125 w 4354"/>
                  <a:gd name="T11" fmla="*/ 26 h 191"/>
                  <a:gd name="T12" fmla="*/ 1125 w 4354"/>
                  <a:gd name="T13" fmla="*/ 42 h 191"/>
                  <a:gd name="T14" fmla="*/ 1110 w 4354"/>
                  <a:gd name="T15" fmla="*/ 42 h 191"/>
                  <a:gd name="T16" fmla="*/ 1110 w 4354"/>
                  <a:gd name="T17" fmla="*/ 56 h 191"/>
                  <a:gd name="T18" fmla="*/ 1125 w 4354"/>
                  <a:gd name="T19" fmla="*/ 56 h 191"/>
                  <a:gd name="T20" fmla="*/ 1125 w 4354"/>
                  <a:gd name="T21" fmla="*/ 147 h 191"/>
                  <a:gd name="T22" fmla="*/ 1142 w 4354"/>
                  <a:gd name="T23" fmla="*/ 147 h 191"/>
                  <a:gd name="T24" fmla="*/ 1142 w 4354"/>
                  <a:gd name="T25" fmla="*/ 56 h 191"/>
                  <a:gd name="T26" fmla="*/ 1159 w 4354"/>
                  <a:gd name="T27" fmla="*/ 56 h 191"/>
                  <a:gd name="T28" fmla="*/ 1159 w 4354"/>
                  <a:gd name="T29" fmla="*/ 42 h 191"/>
                  <a:gd name="T30" fmla="*/ 1142 w 4354"/>
                  <a:gd name="T31" fmla="*/ 42 h 191"/>
                  <a:gd name="T32" fmla="*/ 1142 w 4354"/>
                  <a:gd name="T33" fmla="*/ 31 h 191"/>
                  <a:gd name="T34" fmla="*/ 1142 w 4354"/>
                  <a:gd name="T35" fmla="*/ 24 h 191"/>
                  <a:gd name="T36" fmla="*/ 1145 w 4354"/>
                  <a:gd name="T37" fmla="*/ 19 h 191"/>
                  <a:gd name="T38" fmla="*/ 1148 w 4354"/>
                  <a:gd name="T39" fmla="*/ 17 h 191"/>
                  <a:gd name="T40" fmla="*/ 1159 w 4354"/>
                  <a:gd name="T41" fmla="*/ 17 h 191"/>
                  <a:gd name="T42" fmla="*/ 1159 w 4354"/>
                  <a:gd name="T43" fmla="*/ 1 h 191"/>
                  <a:gd name="T44" fmla="*/ 1154 w 4354"/>
                  <a:gd name="T45" fmla="*/ 1 h 191"/>
                  <a:gd name="T46" fmla="*/ 1140 w 4354"/>
                  <a:gd name="T47" fmla="*/ 1 h 191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4354" h="191">
                    <a:moveTo>
                      <a:pt x="1140" y="1"/>
                    </a:moveTo>
                    <a:lnTo>
                      <a:pt x="1132" y="4"/>
                    </a:lnTo>
                    <a:lnTo>
                      <a:pt x="1128" y="10"/>
                    </a:lnTo>
                    <a:lnTo>
                      <a:pt x="1126" y="13"/>
                    </a:lnTo>
                    <a:lnTo>
                      <a:pt x="1125" y="19"/>
                    </a:lnTo>
                    <a:lnTo>
                      <a:pt x="1125" y="26"/>
                    </a:lnTo>
                    <a:lnTo>
                      <a:pt x="1125" y="42"/>
                    </a:lnTo>
                    <a:lnTo>
                      <a:pt x="1110" y="42"/>
                    </a:lnTo>
                    <a:lnTo>
                      <a:pt x="1110" y="56"/>
                    </a:lnTo>
                    <a:lnTo>
                      <a:pt x="1125" y="56"/>
                    </a:lnTo>
                    <a:lnTo>
                      <a:pt x="1125" y="147"/>
                    </a:lnTo>
                    <a:lnTo>
                      <a:pt x="1142" y="147"/>
                    </a:lnTo>
                    <a:lnTo>
                      <a:pt x="1142" y="56"/>
                    </a:lnTo>
                    <a:lnTo>
                      <a:pt x="1159" y="56"/>
                    </a:lnTo>
                    <a:lnTo>
                      <a:pt x="1159" y="42"/>
                    </a:lnTo>
                    <a:lnTo>
                      <a:pt x="1142" y="42"/>
                    </a:lnTo>
                    <a:lnTo>
                      <a:pt x="1142" y="31"/>
                    </a:lnTo>
                    <a:lnTo>
                      <a:pt x="1142" y="24"/>
                    </a:lnTo>
                    <a:lnTo>
                      <a:pt x="1145" y="19"/>
                    </a:lnTo>
                    <a:lnTo>
                      <a:pt x="1148" y="17"/>
                    </a:lnTo>
                    <a:lnTo>
                      <a:pt x="1159" y="17"/>
                    </a:lnTo>
                    <a:lnTo>
                      <a:pt x="1159" y="1"/>
                    </a:lnTo>
                    <a:lnTo>
                      <a:pt x="1154" y="1"/>
                    </a:lnTo>
                    <a:lnTo>
                      <a:pt x="1140" y="1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84" name="Rectangle 102"/>
              <p:cNvSpPr>
                <a:spLocks/>
              </p:cNvSpPr>
              <p:nvPr/>
            </p:nvSpPr>
            <p:spPr bwMode="auto">
              <a:xfrm>
                <a:off x="4148" y="2052"/>
                <a:ext cx="17" cy="19"/>
              </a:xfrm>
              <a:prstGeom prst="rect">
                <a:avLst/>
              </a:prstGeom>
              <a:solidFill>
                <a:srgbClr val="96989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endParaRPr lang="sk-SK"/>
              </a:p>
            </p:txBody>
          </p:sp>
          <p:sp>
            <p:nvSpPr>
              <p:cNvPr id="85" name="Rectangle 103"/>
              <p:cNvSpPr>
                <a:spLocks/>
              </p:cNvSpPr>
              <p:nvPr/>
            </p:nvSpPr>
            <p:spPr bwMode="auto">
              <a:xfrm>
                <a:off x="4148" y="2091"/>
                <a:ext cx="17" cy="104"/>
              </a:xfrm>
              <a:prstGeom prst="rect">
                <a:avLst/>
              </a:prstGeom>
              <a:solidFill>
                <a:srgbClr val="96989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endParaRPr lang="sk-SK"/>
              </a:p>
            </p:txBody>
          </p:sp>
          <p:sp>
            <p:nvSpPr>
              <p:cNvPr id="86" name="Freeform 104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1237 w 4354"/>
                  <a:gd name="T1" fmla="*/ 57 h 191"/>
                  <a:gd name="T2" fmla="*/ 1237 w 4354"/>
                  <a:gd name="T3" fmla="*/ 42 h 191"/>
                  <a:gd name="T4" fmla="*/ 1220 w 4354"/>
                  <a:gd name="T5" fmla="*/ 42 h 191"/>
                  <a:gd name="T6" fmla="*/ 1220 w 4354"/>
                  <a:gd name="T7" fmla="*/ 147 h 191"/>
                  <a:gd name="T8" fmla="*/ 1238 w 4354"/>
                  <a:gd name="T9" fmla="*/ 147 h 191"/>
                  <a:gd name="T10" fmla="*/ 1238 w 4354"/>
                  <a:gd name="T11" fmla="*/ 85 h 191"/>
                  <a:gd name="T12" fmla="*/ 1238 w 4354"/>
                  <a:gd name="T13" fmla="*/ 80 h 191"/>
                  <a:gd name="T14" fmla="*/ 1240 w 4354"/>
                  <a:gd name="T15" fmla="*/ 72 h 191"/>
                  <a:gd name="T16" fmla="*/ 1245 w 4354"/>
                  <a:gd name="T17" fmla="*/ 65 h 191"/>
                  <a:gd name="T18" fmla="*/ 1248 w 4354"/>
                  <a:gd name="T19" fmla="*/ 61 h 191"/>
                  <a:gd name="T20" fmla="*/ 1253 w 4354"/>
                  <a:gd name="T21" fmla="*/ 58 h 191"/>
                  <a:gd name="T22" fmla="*/ 1257 w 4354"/>
                  <a:gd name="T23" fmla="*/ 57 h 191"/>
                  <a:gd name="T24" fmla="*/ 1264 w 4354"/>
                  <a:gd name="T25" fmla="*/ 55 h 191"/>
                  <a:gd name="T26" fmla="*/ 1276 w 4354"/>
                  <a:gd name="T27" fmla="*/ 55 h 191"/>
                  <a:gd name="T28" fmla="*/ 1282 w 4354"/>
                  <a:gd name="T29" fmla="*/ 59 h 191"/>
                  <a:gd name="T30" fmla="*/ 1285 w 4354"/>
                  <a:gd name="T31" fmla="*/ 65 h 191"/>
                  <a:gd name="T32" fmla="*/ 1287 w 4354"/>
                  <a:gd name="T33" fmla="*/ 69 h 191"/>
                  <a:gd name="T34" fmla="*/ 1287 w 4354"/>
                  <a:gd name="T35" fmla="*/ 74 h 191"/>
                  <a:gd name="T36" fmla="*/ 1287 w 4354"/>
                  <a:gd name="T37" fmla="*/ 147 h 191"/>
                  <a:gd name="T38" fmla="*/ 1305 w 4354"/>
                  <a:gd name="T39" fmla="*/ 147 h 191"/>
                  <a:gd name="T40" fmla="*/ 1305 w 4354"/>
                  <a:gd name="T41" fmla="*/ 69 h 191"/>
                  <a:gd name="T42" fmla="*/ 1304 w 4354"/>
                  <a:gd name="T43" fmla="*/ 61 h 191"/>
                  <a:gd name="T44" fmla="*/ 1301 w 4354"/>
                  <a:gd name="T45" fmla="*/ 55 h 191"/>
                  <a:gd name="T46" fmla="*/ 1296 w 4354"/>
                  <a:gd name="T47" fmla="*/ 45 h 191"/>
                  <a:gd name="T48" fmla="*/ 1286 w 4354"/>
                  <a:gd name="T49" fmla="*/ 40 h 191"/>
                  <a:gd name="T50" fmla="*/ 1264 w 4354"/>
                  <a:gd name="T51" fmla="*/ 40 h 191"/>
                  <a:gd name="T52" fmla="*/ 1258 w 4354"/>
                  <a:gd name="T53" fmla="*/ 41 h 191"/>
                  <a:gd name="T54" fmla="*/ 1253 w 4354"/>
                  <a:gd name="T55" fmla="*/ 44 h 191"/>
                  <a:gd name="T56" fmla="*/ 1247 w 4354"/>
                  <a:gd name="T57" fmla="*/ 46 h 191"/>
                  <a:gd name="T58" fmla="*/ 1242 w 4354"/>
                  <a:gd name="T59" fmla="*/ 51 h 191"/>
                  <a:gd name="T60" fmla="*/ 1237 w 4354"/>
                  <a:gd name="T61" fmla="*/ 57 h 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4354" h="191">
                    <a:moveTo>
                      <a:pt x="1237" y="57"/>
                    </a:moveTo>
                    <a:lnTo>
                      <a:pt x="1237" y="42"/>
                    </a:lnTo>
                    <a:lnTo>
                      <a:pt x="1220" y="42"/>
                    </a:lnTo>
                    <a:lnTo>
                      <a:pt x="1220" y="147"/>
                    </a:lnTo>
                    <a:lnTo>
                      <a:pt x="1238" y="147"/>
                    </a:lnTo>
                    <a:lnTo>
                      <a:pt x="1238" y="85"/>
                    </a:lnTo>
                    <a:lnTo>
                      <a:pt x="1238" y="80"/>
                    </a:lnTo>
                    <a:lnTo>
                      <a:pt x="1240" y="72"/>
                    </a:lnTo>
                    <a:lnTo>
                      <a:pt x="1245" y="65"/>
                    </a:lnTo>
                    <a:lnTo>
                      <a:pt x="1248" y="61"/>
                    </a:lnTo>
                    <a:lnTo>
                      <a:pt x="1253" y="58"/>
                    </a:lnTo>
                    <a:lnTo>
                      <a:pt x="1257" y="57"/>
                    </a:lnTo>
                    <a:lnTo>
                      <a:pt x="1264" y="55"/>
                    </a:lnTo>
                    <a:lnTo>
                      <a:pt x="1276" y="55"/>
                    </a:lnTo>
                    <a:lnTo>
                      <a:pt x="1282" y="59"/>
                    </a:lnTo>
                    <a:lnTo>
                      <a:pt x="1285" y="65"/>
                    </a:lnTo>
                    <a:lnTo>
                      <a:pt x="1287" y="69"/>
                    </a:lnTo>
                    <a:lnTo>
                      <a:pt x="1287" y="74"/>
                    </a:lnTo>
                    <a:lnTo>
                      <a:pt x="1287" y="147"/>
                    </a:lnTo>
                    <a:lnTo>
                      <a:pt x="1305" y="147"/>
                    </a:lnTo>
                    <a:lnTo>
                      <a:pt x="1305" y="69"/>
                    </a:lnTo>
                    <a:lnTo>
                      <a:pt x="1304" y="61"/>
                    </a:lnTo>
                    <a:lnTo>
                      <a:pt x="1301" y="55"/>
                    </a:lnTo>
                    <a:lnTo>
                      <a:pt x="1296" y="45"/>
                    </a:lnTo>
                    <a:lnTo>
                      <a:pt x="1286" y="40"/>
                    </a:lnTo>
                    <a:lnTo>
                      <a:pt x="1264" y="40"/>
                    </a:lnTo>
                    <a:lnTo>
                      <a:pt x="1258" y="41"/>
                    </a:lnTo>
                    <a:lnTo>
                      <a:pt x="1253" y="44"/>
                    </a:lnTo>
                    <a:lnTo>
                      <a:pt x="1247" y="46"/>
                    </a:lnTo>
                    <a:lnTo>
                      <a:pt x="1242" y="51"/>
                    </a:lnTo>
                    <a:lnTo>
                      <a:pt x="1237" y="57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87" name="Freeform 105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1459 w 4354"/>
                  <a:gd name="T1" fmla="*/ 57 h 191"/>
                  <a:gd name="T2" fmla="*/ 1459 w 4354"/>
                  <a:gd name="T3" fmla="*/ 42 h 191"/>
                  <a:gd name="T4" fmla="*/ 1443 w 4354"/>
                  <a:gd name="T5" fmla="*/ 42 h 191"/>
                  <a:gd name="T6" fmla="*/ 1443 w 4354"/>
                  <a:gd name="T7" fmla="*/ 147 h 191"/>
                  <a:gd name="T8" fmla="*/ 1460 w 4354"/>
                  <a:gd name="T9" fmla="*/ 147 h 191"/>
                  <a:gd name="T10" fmla="*/ 1460 w 4354"/>
                  <a:gd name="T11" fmla="*/ 85 h 191"/>
                  <a:gd name="T12" fmla="*/ 1461 w 4354"/>
                  <a:gd name="T13" fmla="*/ 80 h 191"/>
                  <a:gd name="T14" fmla="*/ 1462 w 4354"/>
                  <a:gd name="T15" fmla="*/ 72 h 191"/>
                  <a:gd name="T16" fmla="*/ 1467 w 4354"/>
                  <a:gd name="T17" fmla="*/ 65 h 191"/>
                  <a:gd name="T18" fmla="*/ 1471 w 4354"/>
                  <a:gd name="T19" fmla="*/ 61 h 191"/>
                  <a:gd name="T20" fmla="*/ 1475 w 4354"/>
                  <a:gd name="T21" fmla="*/ 58 h 191"/>
                  <a:gd name="T22" fmla="*/ 1480 w 4354"/>
                  <a:gd name="T23" fmla="*/ 57 h 191"/>
                  <a:gd name="T24" fmla="*/ 1486 w 4354"/>
                  <a:gd name="T25" fmla="*/ 55 h 191"/>
                  <a:gd name="T26" fmla="*/ 1498 w 4354"/>
                  <a:gd name="T27" fmla="*/ 55 h 191"/>
                  <a:gd name="T28" fmla="*/ 1504 w 4354"/>
                  <a:gd name="T29" fmla="*/ 59 h 191"/>
                  <a:gd name="T30" fmla="*/ 1507 w 4354"/>
                  <a:gd name="T31" fmla="*/ 65 h 191"/>
                  <a:gd name="T32" fmla="*/ 1509 w 4354"/>
                  <a:gd name="T33" fmla="*/ 69 h 191"/>
                  <a:gd name="T34" fmla="*/ 1510 w 4354"/>
                  <a:gd name="T35" fmla="*/ 74 h 191"/>
                  <a:gd name="T36" fmla="*/ 1510 w 4354"/>
                  <a:gd name="T37" fmla="*/ 147 h 191"/>
                  <a:gd name="T38" fmla="*/ 1528 w 4354"/>
                  <a:gd name="T39" fmla="*/ 147 h 191"/>
                  <a:gd name="T40" fmla="*/ 1528 w 4354"/>
                  <a:gd name="T41" fmla="*/ 69 h 191"/>
                  <a:gd name="T42" fmla="*/ 1526 w 4354"/>
                  <a:gd name="T43" fmla="*/ 61 h 191"/>
                  <a:gd name="T44" fmla="*/ 1524 w 4354"/>
                  <a:gd name="T45" fmla="*/ 55 h 191"/>
                  <a:gd name="T46" fmla="*/ 1518 w 4354"/>
                  <a:gd name="T47" fmla="*/ 45 h 191"/>
                  <a:gd name="T48" fmla="*/ 1508 w 4354"/>
                  <a:gd name="T49" fmla="*/ 40 h 191"/>
                  <a:gd name="T50" fmla="*/ 1487 w 4354"/>
                  <a:gd name="T51" fmla="*/ 40 h 191"/>
                  <a:gd name="T52" fmla="*/ 1481 w 4354"/>
                  <a:gd name="T53" fmla="*/ 41 h 191"/>
                  <a:gd name="T54" fmla="*/ 1475 w 4354"/>
                  <a:gd name="T55" fmla="*/ 44 h 191"/>
                  <a:gd name="T56" fmla="*/ 1469 w 4354"/>
                  <a:gd name="T57" fmla="*/ 46 h 191"/>
                  <a:gd name="T58" fmla="*/ 1464 w 4354"/>
                  <a:gd name="T59" fmla="*/ 51 h 191"/>
                  <a:gd name="T60" fmla="*/ 1459 w 4354"/>
                  <a:gd name="T61" fmla="*/ 57 h 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4354" h="191">
                    <a:moveTo>
                      <a:pt x="1459" y="57"/>
                    </a:moveTo>
                    <a:lnTo>
                      <a:pt x="1459" y="42"/>
                    </a:lnTo>
                    <a:lnTo>
                      <a:pt x="1443" y="42"/>
                    </a:lnTo>
                    <a:lnTo>
                      <a:pt x="1443" y="147"/>
                    </a:lnTo>
                    <a:lnTo>
                      <a:pt x="1460" y="147"/>
                    </a:lnTo>
                    <a:lnTo>
                      <a:pt x="1460" y="85"/>
                    </a:lnTo>
                    <a:lnTo>
                      <a:pt x="1461" y="80"/>
                    </a:lnTo>
                    <a:lnTo>
                      <a:pt x="1462" y="72"/>
                    </a:lnTo>
                    <a:lnTo>
                      <a:pt x="1467" y="65"/>
                    </a:lnTo>
                    <a:lnTo>
                      <a:pt x="1471" y="61"/>
                    </a:lnTo>
                    <a:lnTo>
                      <a:pt x="1475" y="58"/>
                    </a:lnTo>
                    <a:lnTo>
                      <a:pt x="1480" y="57"/>
                    </a:lnTo>
                    <a:lnTo>
                      <a:pt x="1486" y="55"/>
                    </a:lnTo>
                    <a:lnTo>
                      <a:pt x="1498" y="55"/>
                    </a:lnTo>
                    <a:lnTo>
                      <a:pt x="1504" y="59"/>
                    </a:lnTo>
                    <a:lnTo>
                      <a:pt x="1507" y="65"/>
                    </a:lnTo>
                    <a:lnTo>
                      <a:pt x="1509" y="69"/>
                    </a:lnTo>
                    <a:lnTo>
                      <a:pt x="1510" y="74"/>
                    </a:lnTo>
                    <a:lnTo>
                      <a:pt x="1510" y="147"/>
                    </a:lnTo>
                    <a:lnTo>
                      <a:pt x="1528" y="147"/>
                    </a:lnTo>
                    <a:lnTo>
                      <a:pt x="1528" y="69"/>
                    </a:lnTo>
                    <a:lnTo>
                      <a:pt x="1526" y="61"/>
                    </a:lnTo>
                    <a:lnTo>
                      <a:pt x="1524" y="55"/>
                    </a:lnTo>
                    <a:lnTo>
                      <a:pt x="1518" y="45"/>
                    </a:lnTo>
                    <a:lnTo>
                      <a:pt x="1508" y="40"/>
                    </a:lnTo>
                    <a:lnTo>
                      <a:pt x="1487" y="40"/>
                    </a:lnTo>
                    <a:lnTo>
                      <a:pt x="1481" y="41"/>
                    </a:lnTo>
                    <a:lnTo>
                      <a:pt x="1475" y="44"/>
                    </a:lnTo>
                    <a:lnTo>
                      <a:pt x="1469" y="46"/>
                    </a:lnTo>
                    <a:lnTo>
                      <a:pt x="1464" y="51"/>
                    </a:lnTo>
                    <a:lnTo>
                      <a:pt x="1459" y="57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88" name="Freeform 106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1425 w 4354"/>
                  <a:gd name="T1" fmla="*/ 134 h 191"/>
                  <a:gd name="T2" fmla="*/ 1417 w 4354"/>
                  <a:gd name="T3" fmla="*/ 135 h 191"/>
                  <a:gd name="T4" fmla="*/ 1414 w 4354"/>
                  <a:gd name="T5" fmla="*/ 58 h 191"/>
                  <a:gd name="T6" fmla="*/ 1402 w 4354"/>
                  <a:gd name="T7" fmla="*/ 46 h 191"/>
                  <a:gd name="T8" fmla="*/ 1385 w 4354"/>
                  <a:gd name="T9" fmla="*/ 39 h 191"/>
                  <a:gd name="T10" fmla="*/ 1352 w 4354"/>
                  <a:gd name="T11" fmla="*/ 42 h 191"/>
                  <a:gd name="T12" fmla="*/ 1336 w 4354"/>
                  <a:gd name="T13" fmla="*/ 52 h 191"/>
                  <a:gd name="T14" fmla="*/ 1332 w 4354"/>
                  <a:gd name="T15" fmla="*/ 74 h 191"/>
                  <a:gd name="T16" fmla="*/ 1349 w 4354"/>
                  <a:gd name="T17" fmla="*/ 69 h 191"/>
                  <a:gd name="T18" fmla="*/ 1353 w 4354"/>
                  <a:gd name="T19" fmla="*/ 62 h 191"/>
                  <a:gd name="T20" fmla="*/ 1363 w 4354"/>
                  <a:gd name="T21" fmla="*/ 54 h 191"/>
                  <a:gd name="T22" fmla="*/ 1386 w 4354"/>
                  <a:gd name="T23" fmla="*/ 56 h 191"/>
                  <a:gd name="T24" fmla="*/ 1395 w 4354"/>
                  <a:gd name="T25" fmla="*/ 61 h 191"/>
                  <a:gd name="T26" fmla="*/ 1397 w 4354"/>
                  <a:gd name="T27" fmla="*/ 71 h 191"/>
                  <a:gd name="T28" fmla="*/ 1394 w 4354"/>
                  <a:gd name="T29" fmla="*/ 81 h 191"/>
                  <a:gd name="T30" fmla="*/ 1387 w 4354"/>
                  <a:gd name="T31" fmla="*/ 83 h 191"/>
                  <a:gd name="T32" fmla="*/ 1350 w 4354"/>
                  <a:gd name="T33" fmla="*/ 88 h 191"/>
                  <a:gd name="T34" fmla="*/ 1336 w 4354"/>
                  <a:gd name="T35" fmla="*/ 97 h 191"/>
                  <a:gd name="T36" fmla="*/ 1326 w 4354"/>
                  <a:gd name="T37" fmla="*/ 109 h 191"/>
                  <a:gd name="T38" fmla="*/ 1330 w 4354"/>
                  <a:gd name="T39" fmla="*/ 135 h 191"/>
                  <a:gd name="T40" fmla="*/ 1342 w 4354"/>
                  <a:gd name="T41" fmla="*/ 147 h 191"/>
                  <a:gd name="T42" fmla="*/ 1345 w 4354"/>
                  <a:gd name="T43" fmla="*/ 112 h 191"/>
                  <a:gd name="T44" fmla="*/ 1353 w 4354"/>
                  <a:gd name="T45" fmla="*/ 104 h 191"/>
                  <a:gd name="T46" fmla="*/ 1361 w 4354"/>
                  <a:gd name="T47" fmla="*/ 101 h 191"/>
                  <a:gd name="T48" fmla="*/ 1378 w 4354"/>
                  <a:gd name="T49" fmla="*/ 99 h 191"/>
                  <a:gd name="T50" fmla="*/ 1391 w 4354"/>
                  <a:gd name="T51" fmla="*/ 96 h 191"/>
                  <a:gd name="T52" fmla="*/ 1396 w 4354"/>
                  <a:gd name="T53" fmla="*/ 118 h 191"/>
                  <a:gd name="T54" fmla="*/ 1382 w 4354"/>
                  <a:gd name="T55" fmla="*/ 131 h 191"/>
                  <a:gd name="T56" fmla="*/ 1370 w 4354"/>
                  <a:gd name="T57" fmla="*/ 135 h 191"/>
                  <a:gd name="T58" fmla="*/ 1359 w 4354"/>
                  <a:gd name="T59" fmla="*/ 150 h 191"/>
                  <a:gd name="T60" fmla="*/ 1375 w 4354"/>
                  <a:gd name="T61" fmla="*/ 148 h 191"/>
                  <a:gd name="T62" fmla="*/ 1388 w 4354"/>
                  <a:gd name="T63" fmla="*/ 141 h 191"/>
                  <a:gd name="T64" fmla="*/ 1397 w 4354"/>
                  <a:gd name="T65" fmla="*/ 133 h 191"/>
                  <a:gd name="T66" fmla="*/ 1400 w 4354"/>
                  <a:gd name="T67" fmla="*/ 142 h 191"/>
                  <a:gd name="T68" fmla="*/ 1407 w 4354"/>
                  <a:gd name="T69" fmla="*/ 149 h 191"/>
                  <a:gd name="T70" fmla="*/ 1423 w 4354"/>
                  <a:gd name="T71" fmla="*/ 148 h 191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4354" h="191">
                    <a:moveTo>
                      <a:pt x="1425" y="147"/>
                    </a:moveTo>
                    <a:lnTo>
                      <a:pt x="1425" y="134"/>
                    </a:lnTo>
                    <a:lnTo>
                      <a:pt x="1421" y="135"/>
                    </a:lnTo>
                    <a:lnTo>
                      <a:pt x="1417" y="135"/>
                    </a:lnTo>
                    <a:lnTo>
                      <a:pt x="1414" y="130"/>
                    </a:lnTo>
                    <a:lnTo>
                      <a:pt x="1414" y="58"/>
                    </a:lnTo>
                    <a:lnTo>
                      <a:pt x="1410" y="51"/>
                    </a:lnTo>
                    <a:lnTo>
                      <a:pt x="1402" y="46"/>
                    </a:lnTo>
                    <a:lnTo>
                      <a:pt x="1395" y="42"/>
                    </a:lnTo>
                    <a:lnTo>
                      <a:pt x="1385" y="39"/>
                    </a:lnTo>
                    <a:lnTo>
                      <a:pt x="1362" y="39"/>
                    </a:lnTo>
                    <a:lnTo>
                      <a:pt x="1352" y="42"/>
                    </a:lnTo>
                    <a:lnTo>
                      <a:pt x="1344" y="47"/>
                    </a:lnTo>
                    <a:lnTo>
                      <a:pt x="1336" y="52"/>
                    </a:lnTo>
                    <a:lnTo>
                      <a:pt x="1332" y="61"/>
                    </a:lnTo>
                    <a:lnTo>
                      <a:pt x="1332" y="74"/>
                    </a:lnTo>
                    <a:lnTo>
                      <a:pt x="1348" y="74"/>
                    </a:lnTo>
                    <a:lnTo>
                      <a:pt x="1349" y="69"/>
                    </a:lnTo>
                    <a:lnTo>
                      <a:pt x="1350" y="65"/>
                    </a:lnTo>
                    <a:lnTo>
                      <a:pt x="1353" y="62"/>
                    </a:lnTo>
                    <a:lnTo>
                      <a:pt x="1356" y="57"/>
                    </a:lnTo>
                    <a:lnTo>
                      <a:pt x="1363" y="54"/>
                    </a:lnTo>
                    <a:lnTo>
                      <a:pt x="1380" y="54"/>
                    </a:lnTo>
                    <a:lnTo>
                      <a:pt x="1386" y="56"/>
                    </a:lnTo>
                    <a:lnTo>
                      <a:pt x="1390" y="58"/>
                    </a:lnTo>
                    <a:lnTo>
                      <a:pt x="1395" y="61"/>
                    </a:lnTo>
                    <a:lnTo>
                      <a:pt x="1397" y="65"/>
                    </a:lnTo>
                    <a:lnTo>
                      <a:pt x="1397" y="71"/>
                    </a:lnTo>
                    <a:lnTo>
                      <a:pt x="1396" y="77"/>
                    </a:lnTo>
                    <a:lnTo>
                      <a:pt x="1394" y="81"/>
                    </a:lnTo>
                    <a:lnTo>
                      <a:pt x="1391" y="83"/>
                    </a:lnTo>
                    <a:lnTo>
                      <a:pt x="1387" y="83"/>
                    </a:lnTo>
                    <a:lnTo>
                      <a:pt x="1359" y="87"/>
                    </a:lnTo>
                    <a:lnTo>
                      <a:pt x="1350" y="88"/>
                    </a:lnTo>
                    <a:lnTo>
                      <a:pt x="1342" y="91"/>
                    </a:lnTo>
                    <a:lnTo>
                      <a:pt x="1336" y="97"/>
                    </a:lnTo>
                    <a:lnTo>
                      <a:pt x="1329" y="102"/>
                    </a:lnTo>
                    <a:lnTo>
                      <a:pt x="1326" y="109"/>
                    </a:lnTo>
                    <a:lnTo>
                      <a:pt x="1326" y="128"/>
                    </a:lnTo>
                    <a:lnTo>
                      <a:pt x="1330" y="135"/>
                    </a:lnTo>
                    <a:lnTo>
                      <a:pt x="1336" y="141"/>
                    </a:lnTo>
                    <a:lnTo>
                      <a:pt x="1342" y="147"/>
                    </a:lnTo>
                    <a:lnTo>
                      <a:pt x="1345" y="124"/>
                    </a:lnTo>
                    <a:lnTo>
                      <a:pt x="1345" y="112"/>
                    </a:lnTo>
                    <a:lnTo>
                      <a:pt x="1348" y="107"/>
                    </a:lnTo>
                    <a:lnTo>
                      <a:pt x="1353" y="104"/>
                    </a:lnTo>
                    <a:lnTo>
                      <a:pt x="1356" y="102"/>
                    </a:lnTo>
                    <a:lnTo>
                      <a:pt x="1361" y="101"/>
                    </a:lnTo>
                    <a:lnTo>
                      <a:pt x="1367" y="100"/>
                    </a:lnTo>
                    <a:lnTo>
                      <a:pt x="1378" y="99"/>
                    </a:lnTo>
                    <a:lnTo>
                      <a:pt x="1385" y="98"/>
                    </a:lnTo>
                    <a:lnTo>
                      <a:pt x="1391" y="96"/>
                    </a:lnTo>
                    <a:lnTo>
                      <a:pt x="1396" y="93"/>
                    </a:lnTo>
                    <a:lnTo>
                      <a:pt x="1396" y="118"/>
                    </a:lnTo>
                    <a:lnTo>
                      <a:pt x="1391" y="126"/>
                    </a:lnTo>
                    <a:lnTo>
                      <a:pt x="1382" y="131"/>
                    </a:lnTo>
                    <a:lnTo>
                      <a:pt x="1376" y="134"/>
                    </a:lnTo>
                    <a:lnTo>
                      <a:pt x="1370" y="135"/>
                    </a:lnTo>
                    <a:lnTo>
                      <a:pt x="1358" y="135"/>
                    </a:lnTo>
                    <a:lnTo>
                      <a:pt x="1359" y="150"/>
                    </a:lnTo>
                    <a:lnTo>
                      <a:pt x="1368" y="150"/>
                    </a:lnTo>
                    <a:lnTo>
                      <a:pt x="1375" y="148"/>
                    </a:lnTo>
                    <a:lnTo>
                      <a:pt x="1382" y="145"/>
                    </a:lnTo>
                    <a:lnTo>
                      <a:pt x="1388" y="141"/>
                    </a:lnTo>
                    <a:lnTo>
                      <a:pt x="1393" y="137"/>
                    </a:lnTo>
                    <a:lnTo>
                      <a:pt x="1397" y="133"/>
                    </a:lnTo>
                    <a:lnTo>
                      <a:pt x="1398" y="137"/>
                    </a:lnTo>
                    <a:lnTo>
                      <a:pt x="1400" y="142"/>
                    </a:lnTo>
                    <a:lnTo>
                      <a:pt x="1403" y="147"/>
                    </a:lnTo>
                    <a:lnTo>
                      <a:pt x="1407" y="149"/>
                    </a:lnTo>
                    <a:lnTo>
                      <a:pt x="1418" y="149"/>
                    </a:lnTo>
                    <a:lnTo>
                      <a:pt x="1423" y="148"/>
                    </a:lnTo>
                    <a:lnTo>
                      <a:pt x="1425" y="147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89" name="Freeform 107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1354 w 4354"/>
                  <a:gd name="T1" fmla="*/ 134 h 191"/>
                  <a:gd name="T2" fmla="*/ 1347 w 4354"/>
                  <a:gd name="T3" fmla="*/ 128 h 191"/>
                  <a:gd name="T4" fmla="*/ 1345 w 4354"/>
                  <a:gd name="T5" fmla="*/ 124 h 191"/>
                  <a:gd name="T6" fmla="*/ 1342 w 4354"/>
                  <a:gd name="T7" fmla="*/ 147 h 191"/>
                  <a:gd name="T8" fmla="*/ 1350 w 4354"/>
                  <a:gd name="T9" fmla="*/ 150 h 191"/>
                  <a:gd name="T10" fmla="*/ 1359 w 4354"/>
                  <a:gd name="T11" fmla="*/ 150 h 191"/>
                  <a:gd name="T12" fmla="*/ 1358 w 4354"/>
                  <a:gd name="T13" fmla="*/ 135 h 191"/>
                  <a:gd name="T14" fmla="*/ 1354 w 4354"/>
                  <a:gd name="T15" fmla="*/ 134 h 19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4354" h="191">
                    <a:moveTo>
                      <a:pt x="1354" y="134"/>
                    </a:moveTo>
                    <a:lnTo>
                      <a:pt x="1347" y="128"/>
                    </a:lnTo>
                    <a:lnTo>
                      <a:pt x="1345" y="124"/>
                    </a:lnTo>
                    <a:lnTo>
                      <a:pt x="1342" y="147"/>
                    </a:lnTo>
                    <a:lnTo>
                      <a:pt x="1350" y="150"/>
                    </a:lnTo>
                    <a:lnTo>
                      <a:pt x="1359" y="150"/>
                    </a:lnTo>
                    <a:lnTo>
                      <a:pt x="1358" y="135"/>
                    </a:lnTo>
                    <a:lnTo>
                      <a:pt x="1354" y="134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90" name="Rectangle 108"/>
              <p:cNvSpPr>
                <a:spLocks/>
              </p:cNvSpPr>
              <p:nvPr/>
            </p:nvSpPr>
            <p:spPr bwMode="auto">
              <a:xfrm>
                <a:off x="4626" y="2091"/>
                <a:ext cx="17" cy="104"/>
              </a:xfrm>
              <a:prstGeom prst="rect">
                <a:avLst/>
              </a:prstGeom>
              <a:solidFill>
                <a:srgbClr val="96989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endParaRPr lang="sk-SK"/>
              </a:p>
            </p:txBody>
          </p:sp>
          <p:sp>
            <p:nvSpPr>
              <p:cNvPr id="91" name="Rectangle 109"/>
              <p:cNvSpPr>
                <a:spLocks/>
              </p:cNvSpPr>
              <p:nvPr/>
            </p:nvSpPr>
            <p:spPr bwMode="auto">
              <a:xfrm>
                <a:off x="4626" y="2052"/>
                <a:ext cx="17" cy="19"/>
              </a:xfrm>
              <a:prstGeom prst="rect">
                <a:avLst/>
              </a:prstGeom>
              <a:solidFill>
                <a:srgbClr val="96989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endParaRPr lang="sk-SK"/>
              </a:p>
            </p:txBody>
          </p:sp>
          <p:sp>
            <p:nvSpPr>
              <p:cNvPr id="92" name="Rectangle 110"/>
              <p:cNvSpPr>
                <a:spLocks/>
              </p:cNvSpPr>
              <p:nvPr/>
            </p:nvSpPr>
            <p:spPr bwMode="auto">
              <a:xfrm>
                <a:off x="4676" y="2091"/>
                <a:ext cx="17" cy="104"/>
              </a:xfrm>
              <a:prstGeom prst="rect">
                <a:avLst/>
              </a:prstGeom>
              <a:solidFill>
                <a:srgbClr val="96989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/>
              <a:lstStyle/>
              <a:p>
                <a:endParaRPr lang="sk-SK"/>
              </a:p>
            </p:txBody>
          </p:sp>
          <p:sp>
            <p:nvSpPr>
              <p:cNvPr id="93" name="Freeform 111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1713 w 4354"/>
                  <a:gd name="T1" fmla="*/ 0 h 191"/>
                  <a:gd name="T2" fmla="*/ 1695 w 4354"/>
                  <a:gd name="T3" fmla="*/ 28 h 191"/>
                  <a:gd name="T4" fmla="*/ 1709 w 4354"/>
                  <a:gd name="T5" fmla="*/ 28 h 191"/>
                  <a:gd name="T6" fmla="*/ 1735 w 4354"/>
                  <a:gd name="T7" fmla="*/ 0 h 191"/>
                  <a:gd name="T8" fmla="*/ 1713 w 4354"/>
                  <a:gd name="T9" fmla="*/ 0 h 19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354" h="191">
                    <a:moveTo>
                      <a:pt x="1713" y="0"/>
                    </a:moveTo>
                    <a:lnTo>
                      <a:pt x="1695" y="28"/>
                    </a:lnTo>
                    <a:lnTo>
                      <a:pt x="1709" y="28"/>
                    </a:lnTo>
                    <a:lnTo>
                      <a:pt x="1735" y="0"/>
                    </a:lnTo>
                    <a:lnTo>
                      <a:pt x="1713" y="0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94" name="Freeform 112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1824 w 4354"/>
                  <a:gd name="T1" fmla="*/ 71 h 191"/>
                  <a:gd name="T2" fmla="*/ 1838 w 4354"/>
                  <a:gd name="T3" fmla="*/ 77 h 191"/>
                  <a:gd name="T4" fmla="*/ 1869 w 4354"/>
                  <a:gd name="T5" fmla="*/ 84 h 191"/>
                  <a:gd name="T6" fmla="*/ 1887 w 4354"/>
                  <a:gd name="T7" fmla="*/ 90 h 191"/>
                  <a:gd name="T8" fmla="*/ 1896 w 4354"/>
                  <a:gd name="T9" fmla="*/ 96 h 191"/>
                  <a:gd name="T10" fmla="*/ 1899 w 4354"/>
                  <a:gd name="T11" fmla="*/ 120 h 191"/>
                  <a:gd name="T12" fmla="*/ 1882 w 4354"/>
                  <a:gd name="T13" fmla="*/ 131 h 191"/>
                  <a:gd name="T14" fmla="*/ 1870 w 4354"/>
                  <a:gd name="T15" fmla="*/ 134 h 191"/>
                  <a:gd name="T16" fmla="*/ 1836 w 4354"/>
                  <a:gd name="T17" fmla="*/ 130 h 191"/>
                  <a:gd name="T18" fmla="*/ 1827 w 4354"/>
                  <a:gd name="T19" fmla="*/ 115 h 191"/>
                  <a:gd name="T20" fmla="*/ 1824 w 4354"/>
                  <a:gd name="T21" fmla="*/ 100 h 191"/>
                  <a:gd name="T22" fmla="*/ 1806 w 4354"/>
                  <a:gd name="T23" fmla="*/ 116 h 191"/>
                  <a:gd name="T24" fmla="*/ 1821 w 4354"/>
                  <a:gd name="T25" fmla="*/ 137 h 191"/>
                  <a:gd name="T26" fmla="*/ 1858 w 4354"/>
                  <a:gd name="T27" fmla="*/ 151 h 191"/>
                  <a:gd name="T28" fmla="*/ 1882 w 4354"/>
                  <a:gd name="T29" fmla="*/ 148 h 191"/>
                  <a:gd name="T30" fmla="*/ 1901 w 4354"/>
                  <a:gd name="T31" fmla="*/ 141 h 191"/>
                  <a:gd name="T32" fmla="*/ 1918 w 4354"/>
                  <a:gd name="T33" fmla="*/ 122 h 191"/>
                  <a:gd name="T34" fmla="*/ 1913 w 4354"/>
                  <a:gd name="T35" fmla="*/ 84 h 191"/>
                  <a:gd name="T36" fmla="*/ 1899 w 4354"/>
                  <a:gd name="T37" fmla="*/ 73 h 191"/>
                  <a:gd name="T38" fmla="*/ 1883 w 4354"/>
                  <a:gd name="T39" fmla="*/ 68 h 191"/>
                  <a:gd name="T40" fmla="*/ 1850 w 4354"/>
                  <a:gd name="T41" fmla="*/ 60 h 191"/>
                  <a:gd name="T42" fmla="*/ 1838 w 4354"/>
                  <a:gd name="T43" fmla="*/ 56 h 191"/>
                  <a:gd name="T44" fmla="*/ 1829 w 4354"/>
                  <a:gd name="T45" fmla="*/ 47 h 191"/>
                  <a:gd name="T46" fmla="*/ 1832 w 4354"/>
                  <a:gd name="T47" fmla="*/ 28 h 191"/>
                  <a:gd name="T48" fmla="*/ 1841 w 4354"/>
                  <a:gd name="T49" fmla="*/ 19 h 191"/>
                  <a:gd name="T50" fmla="*/ 1874 w 4354"/>
                  <a:gd name="T51" fmla="*/ 16 h 191"/>
                  <a:gd name="T52" fmla="*/ 1889 w 4354"/>
                  <a:gd name="T53" fmla="*/ 28 h 191"/>
                  <a:gd name="T54" fmla="*/ 1894 w 4354"/>
                  <a:gd name="T55" fmla="*/ 38 h 191"/>
                  <a:gd name="T56" fmla="*/ 1913 w 4354"/>
                  <a:gd name="T57" fmla="*/ 45 h 191"/>
                  <a:gd name="T58" fmla="*/ 1908 w 4354"/>
                  <a:gd name="T59" fmla="*/ 18 h 191"/>
                  <a:gd name="T60" fmla="*/ 1888 w 4354"/>
                  <a:gd name="T61" fmla="*/ 3 h 191"/>
                  <a:gd name="T62" fmla="*/ 1845 w 4354"/>
                  <a:gd name="T63" fmla="*/ 0 h 191"/>
                  <a:gd name="T64" fmla="*/ 1824 w 4354"/>
                  <a:gd name="T65" fmla="*/ 12 h 191"/>
                  <a:gd name="T66" fmla="*/ 1811 w 4354"/>
                  <a:gd name="T67" fmla="*/ 31 h 191"/>
                  <a:gd name="T68" fmla="*/ 1815 w 4354"/>
                  <a:gd name="T69" fmla="*/ 65 h 191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4354" h="191">
                    <a:moveTo>
                      <a:pt x="1815" y="65"/>
                    </a:moveTo>
                    <a:lnTo>
                      <a:pt x="1824" y="71"/>
                    </a:lnTo>
                    <a:lnTo>
                      <a:pt x="1829" y="74"/>
                    </a:lnTo>
                    <a:lnTo>
                      <a:pt x="1838" y="77"/>
                    </a:lnTo>
                    <a:lnTo>
                      <a:pt x="1850" y="80"/>
                    </a:lnTo>
                    <a:lnTo>
                      <a:pt x="1869" y="84"/>
                    </a:lnTo>
                    <a:lnTo>
                      <a:pt x="1879" y="87"/>
                    </a:lnTo>
                    <a:lnTo>
                      <a:pt x="1887" y="90"/>
                    </a:lnTo>
                    <a:lnTo>
                      <a:pt x="1892" y="93"/>
                    </a:lnTo>
                    <a:lnTo>
                      <a:pt x="1896" y="96"/>
                    </a:lnTo>
                    <a:lnTo>
                      <a:pt x="1899" y="102"/>
                    </a:lnTo>
                    <a:lnTo>
                      <a:pt x="1899" y="120"/>
                    </a:lnTo>
                    <a:lnTo>
                      <a:pt x="1893" y="127"/>
                    </a:lnTo>
                    <a:lnTo>
                      <a:pt x="1882" y="131"/>
                    </a:lnTo>
                    <a:lnTo>
                      <a:pt x="1876" y="133"/>
                    </a:lnTo>
                    <a:lnTo>
                      <a:pt x="1870" y="134"/>
                    </a:lnTo>
                    <a:lnTo>
                      <a:pt x="1847" y="134"/>
                    </a:lnTo>
                    <a:lnTo>
                      <a:pt x="1836" y="130"/>
                    </a:lnTo>
                    <a:lnTo>
                      <a:pt x="1830" y="120"/>
                    </a:lnTo>
                    <a:lnTo>
                      <a:pt x="1827" y="115"/>
                    </a:lnTo>
                    <a:lnTo>
                      <a:pt x="1825" y="108"/>
                    </a:lnTo>
                    <a:lnTo>
                      <a:pt x="1824" y="100"/>
                    </a:lnTo>
                    <a:lnTo>
                      <a:pt x="1806" y="100"/>
                    </a:lnTo>
                    <a:lnTo>
                      <a:pt x="1806" y="116"/>
                    </a:lnTo>
                    <a:lnTo>
                      <a:pt x="1811" y="128"/>
                    </a:lnTo>
                    <a:lnTo>
                      <a:pt x="1821" y="137"/>
                    </a:lnTo>
                    <a:lnTo>
                      <a:pt x="1837" y="147"/>
                    </a:lnTo>
                    <a:lnTo>
                      <a:pt x="1858" y="151"/>
                    </a:lnTo>
                    <a:lnTo>
                      <a:pt x="1861" y="151"/>
                    </a:lnTo>
                    <a:lnTo>
                      <a:pt x="1882" y="148"/>
                    </a:lnTo>
                    <a:lnTo>
                      <a:pt x="1900" y="141"/>
                    </a:lnTo>
                    <a:lnTo>
                      <a:pt x="1901" y="141"/>
                    </a:lnTo>
                    <a:lnTo>
                      <a:pt x="1912" y="134"/>
                    </a:lnTo>
                    <a:lnTo>
                      <a:pt x="1918" y="122"/>
                    </a:lnTo>
                    <a:lnTo>
                      <a:pt x="1918" y="94"/>
                    </a:lnTo>
                    <a:lnTo>
                      <a:pt x="1913" y="84"/>
                    </a:lnTo>
                    <a:lnTo>
                      <a:pt x="1904" y="77"/>
                    </a:lnTo>
                    <a:lnTo>
                      <a:pt x="1899" y="73"/>
                    </a:lnTo>
                    <a:lnTo>
                      <a:pt x="1892" y="70"/>
                    </a:lnTo>
                    <a:lnTo>
                      <a:pt x="1883" y="68"/>
                    </a:lnTo>
                    <a:lnTo>
                      <a:pt x="1863" y="64"/>
                    </a:lnTo>
                    <a:lnTo>
                      <a:pt x="1850" y="60"/>
                    </a:lnTo>
                    <a:lnTo>
                      <a:pt x="1842" y="58"/>
                    </a:lnTo>
                    <a:lnTo>
                      <a:pt x="1838" y="56"/>
                    </a:lnTo>
                    <a:lnTo>
                      <a:pt x="1832" y="53"/>
                    </a:lnTo>
                    <a:lnTo>
                      <a:pt x="1829" y="47"/>
                    </a:lnTo>
                    <a:lnTo>
                      <a:pt x="1829" y="34"/>
                    </a:lnTo>
                    <a:lnTo>
                      <a:pt x="1832" y="28"/>
                    </a:lnTo>
                    <a:lnTo>
                      <a:pt x="1837" y="24"/>
                    </a:lnTo>
                    <a:lnTo>
                      <a:pt x="1841" y="19"/>
                    </a:lnTo>
                    <a:lnTo>
                      <a:pt x="1849" y="16"/>
                    </a:lnTo>
                    <a:lnTo>
                      <a:pt x="1874" y="16"/>
                    </a:lnTo>
                    <a:lnTo>
                      <a:pt x="1884" y="20"/>
                    </a:lnTo>
                    <a:lnTo>
                      <a:pt x="1889" y="28"/>
                    </a:lnTo>
                    <a:lnTo>
                      <a:pt x="1892" y="32"/>
                    </a:lnTo>
                    <a:lnTo>
                      <a:pt x="1894" y="38"/>
                    </a:lnTo>
                    <a:lnTo>
                      <a:pt x="1895" y="45"/>
                    </a:lnTo>
                    <a:lnTo>
                      <a:pt x="1913" y="45"/>
                    </a:lnTo>
                    <a:lnTo>
                      <a:pt x="1913" y="29"/>
                    </a:lnTo>
                    <a:lnTo>
                      <a:pt x="1908" y="18"/>
                    </a:lnTo>
                    <a:lnTo>
                      <a:pt x="1898" y="10"/>
                    </a:lnTo>
                    <a:lnTo>
                      <a:pt x="1888" y="3"/>
                    </a:lnTo>
                    <a:lnTo>
                      <a:pt x="1875" y="0"/>
                    </a:lnTo>
                    <a:lnTo>
                      <a:pt x="1845" y="0"/>
                    </a:lnTo>
                    <a:lnTo>
                      <a:pt x="1833" y="4"/>
                    </a:lnTo>
                    <a:lnTo>
                      <a:pt x="1824" y="12"/>
                    </a:lnTo>
                    <a:lnTo>
                      <a:pt x="1815" y="20"/>
                    </a:lnTo>
                    <a:lnTo>
                      <a:pt x="1811" y="31"/>
                    </a:lnTo>
                    <a:lnTo>
                      <a:pt x="1811" y="56"/>
                    </a:lnTo>
                    <a:lnTo>
                      <a:pt x="1815" y="65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95" name="Freeform 113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1967 w 4354"/>
                  <a:gd name="T1" fmla="*/ 20 h 191"/>
                  <a:gd name="T2" fmla="*/ 2020 w 4354"/>
                  <a:gd name="T3" fmla="*/ 20 h 191"/>
                  <a:gd name="T4" fmla="*/ 2025 w 4354"/>
                  <a:gd name="T5" fmla="*/ 21 h 191"/>
                  <a:gd name="T6" fmla="*/ 2029 w 4354"/>
                  <a:gd name="T7" fmla="*/ 23 h 191"/>
                  <a:gd name="T8" fmla="*/ 2036 w 4354"/>
                  <a:gd name="T9" fmla="*/ 26 h 191"/>
                  <a:gd name="T10" fmla="*/ 2039 w 4354"/>
                  <a:gd name="T11" fmla="*/ 33 h 191"/>
                  <a:gd name="T12" fmla="*/ 2045 w 4354"/>
                  <a:gd name="T13" fmla="*/ 73 h 191"/>
                  <a:gd name="T14" fmla="*/ 2050 w 4354"/>
                  <a:gd name="T15" fmla="*/ 68 h 191"/>
                  <a:gd name="T16" fmla="*/ 2054 w 4354"/>
                  <a:gd name="T17" fmla="*/ 63 h 191"/>
                  <a:gd name="T18" fmla="*/ 2057 w 4354"/>
                  <a:gd name="T19" fmla="*/ 57 h 191"/>
                  <a:gd name="T20" fmla="*/ 2059 w 4354"/>
                  <a:gd name="T21" fmla="*/ 50 h 191"/>
                  <a:gd name="T22" fmla="*/ 2059 w 4354"/>
                  <a:gd name="T23" fmla="*/ 25 h 191"/>
                  <a:gd name="T24" fmla="*/ 2052 w 4354"/>
                  <a:gd name="T25" fmla="*/ 14 h 191"/>
                  <a:gd name="T26" fmla="*/ 2039 w 4354"/>
                  <a:gd name="T27" fmla="*/ 8 h 191"/>
                  <a:gd name="T28" fmla="*/ 2032 w 4354"/>
                  <a:gd name="T29" fmla="*/ 5 h 191"/>
                  <a:gd name="T30" fmla="*/ 2023 w 4354"/>
                  <a:gd name="T31" fmla="*/ 3 h 191"/>
                  <a:gd name="T32" fmla="*/ 1947 w 4354"/>
                  <a:gd name="T33" fmla="*/ 3 h 191"/>
                  <a:gd name="T34" fmla="*/ 1947 w 4354"/>
                  <a:gd name="T35" fmla="*/ 147 h 191"/>
                  <a:gd name="T36" fmla="*/ 1967 w 4354"/>
                  <a:gd name="T37" fmla="*/ 147 h 191"/>
                  <a:gd name="T38" fmla="*/ 1967 w 4354"/>
                  <a:gd name="T39" fmla="*/ 85 h 191"/>
                  <a:gd name="T40" fmla="*/ 2018 w 4354"/>
                  <a:gd name="T41" fmla="*/ 85 h 191"/>
                  <a:gd name="T42" fmla="*/ 2023 w 4354"/>
                  <a:gd name="T43" fmla="*/ 86 h 191"/>
                  <a:gd name="T44" fmla="*/ 2027 w 4354"/>
                  <a:gd name="T45" fmla="*/ 88 h 191"/>
                  <a:gd name="T46" fmla="*/ 2033 w 4354"/>
                  <a:gd name="T47" fmla="*/ 91 h 191"/>
                  <a:gd name="T48" fmla="*/ 2032 w 4354"/>
                  <a:gd name="T49" fmla="*/ 63 h 191"/>
                  <a:gd name="T50" fmla="*/ 2026 w 4354"/>
                  <a:gd name="T51" fmla="*/ 67 h 191"/>
                  <a:gd name="T52" fmla="*/ 2019 w 4354"/>
                  <a:gd name="T53" fmla="*/ 69 h 191"/>
                  <a:gd name="T54" fmla="*/ 1967 w 4354"/>
                  <a:gd name="T55" fmla="*/ 69 h 191"/>
                  <a:gd name="T56" fmla="*/ 1967 w 4354"/>
                  <a:gd name="T57" fmla="*/ 20 h 19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4354" h="191">
                    <a:moveTo>
                      <a:pt x="1967" y="20"/>
                    </a:moveTo>
                    <a:lnTo>
                      <a:pt x="2020" y="20"/>
                    </a:lnTo>
                    <a:lnTo>
                      <a:pt x="2025" y="21"/>
                    </a:lnTo>
                    <a:lnTo>
                      <a:pt x="2029" y="23"/>
                    </a:lnTo>
                    <a:lnTo>
                      <a:pt x="2036" y="26"/>
                    </a:lnTo>
                    <a:lnTo>
                      <a:pt x="2039" y="33"/>
                    </a:lnTo>
                    <a:lnTo>
                      <a:pt x="2045" y="73"/>
                    </a:lnTo>
                    <a:lnTo>
                      <a:pt x="2050" y="68"/>
                    </a:lnTo>
                    <a:lnTo>
                      <a:pt x="2054" y="63"/>
                    </a:lnTo>
                    <a:lnTo>
                      <a:pt x="2057" y="57"/>
                    </a:lnTo>
                    <a:lnTo>
                      <a:pt x="2059" y="50"/>
                    </a:lnTo>
                    <a:lnTo>
                      <a:pt x="2059" y="25"/>
                    </a:lnTo>
                    <a:lnTo>
                      <a:pt x="2052" y="14"/>
                    </a:lnTo>
                    <a:lnTo>
                      <a:pt x="2039" y="8"/>
                    </a:lnTo>
                    <a:lnTo>
                      <a:pt x="2032" y="5"/>
                    </a:lnTo>
                    <a:lnTo>
                      <a:pt x="2023" y="3"/>
                    </a:lnTo>
                    <a:lnTo>
                      <a:pt x="1947" y="3"/>
                    </a:lnTo>
                    <a:lnTo>
                      <a:pt x="1947" y="147"/>
                    </a:lnTo>
                    <a:lnTo>
                      <a:pt x="1967" y="147"/>
                    </a:lnTo>
                    <a:lnTo>
                      <a:pt x="1967" y="85"/>
                    </a:lnTo>
                    <a:lnTo>
                      <a:pt x="2018" y="85"/>
                    </a:lnTo>
                    <a:lnTo>
                      <a:pt x="2023" y="86"/>
                    </a:lnTo>
                    <a:lnTo>
                      <a:pt x="2027" y="88"/>
                    </a:lnTo>
                    <a:lnTo>
                      <a:pt x="2033" y="91"/>
                    </a:lnTo>
                    <a:lnTo>
                      <a:pt x="2032" y="63"/>
                    </a:lnTo>
                    <a:lnTo>
                      <a:pt x="2026" y="67"/>
                    </a:lnTo>
                    <a:lnTo>
                      <a:pt x="2019" y="69"/>
                    </a:lnTo>
                    <a:lnTo>
                      <a:pt x="1967" y="69"/>
                    </a:lnTo>
                    <a:lnTo>
                      <a:pt x="1967" y="20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96" name="Freeform 114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2044 w 4354"/>
                  <a:gd name="T1" fmla="*/ 78 h 191"/>
                  <a:gd name="T2" fmla="*/ 2039 w 4354"/>
                  <a:gd name="T3" fmla="*/ 76 h 191"/>
                  <a:gd name="T4" fmla="*/ 2045 w 4354"/>
                  <a:gd name="T5" fmla="*/ 73 h 191"/>
                  <a:gd name="T6" fmla="*/ 2039 w 4354"/>
                  <a:gd name="T7" fmla="*/ 33 h 191"/>
                  <a:gd name="T8" fmla="*/ 2039 w 4354"/>
                  <a:gd name="T9" fmla="*/ 53 h 191"/>
                  <a:gd name="T10" fmla="*/ 2037 w 4354"/>
                  <a:gd name="T11" fmla="*/ 60 h 191"/>
                  <a:gd name="T12" fmla="*/ 2032 w 4354"/>
                  <a:gd name="T13" fmla="*/ 63 h 191"/>
                  <a:gd name="T14" fmla="*/ 2033 w 4354"/>
                  <a:gd name="T15" fmla="*/ 91 h 191"/>
                  <a:gd name="T16" fmla="*/ 2037 w 4354"/>
                  <a:gd name="T17" fmla="*/ 97 h 191"/>
                  <a:gd name="T18" fmla="*/ 2037 w 4354"/>
                  <a:gd name="T19" fmla="*/ 107 h 191"/>
                  <a:gd name="T20" fmla="*/ 2038 w 4354"/>
                  <a:gd name="T21" fmla="*/ 130 h 191"/>
                  <a:gd name="T22" fmla="*/ 2038 w 4354"/>
                  <a:gd name="T23" fmla="*/ 136 h 191"/>
                  <a:gd name="T24" fmla="*/ 2039 w 4354"/>
                  <a:gd name="T25" fmla="*/ 142 h 191"/>
                  <a:gd name="T26" fmla="*/ 2041 w 4354"/>
                  <a:gd name="T27" fmla="*/ 147 h 191"/>
                  <a:gd name="T28" fmla="*/ 2065 w 4354"/>
                  <a:gd name="T29" fmla="*/ 147 h 191"/>
                  <a:gd name="T30" fmla="*/ 2062 w 4354"/>
                  <a:gd name="T31" fmla="*/ 142 h 191"/>
                  <a:gd name="T32" fmla="*/ 2059 w 4354"/>
                  <a:gd name="T33" fmla="*/ 139 h 191"/>
                  <a:gd name="T34" fmla="*/ 2058 w 4354"/>
                  <a:gd name="T35" fmla="*/ 135 h 191"/>
                  <a:gd name="T36" fmla="*/ 2058 w 4354"/>
                  <a:gd name="T37" fmla="*/ 132 h 191"/>
                  <a:gd name="T38" fmla="*/ 2057 w 4354"/>
                  <a:gd name="T39" fmla="*/ 128 h 191"/>
                  <a:gd name="T40" fmla="*/ 2057 w 4354"/>
                  <a:gd name="T41" fmla="*/ 122 h 191"/>
                  <a:gd name="T42" fmla="*/ 2056 w 4354"/>
                  <a:gd name="T43" fmla="*/ 103 h 191"/>
                  <a:gd name="T44" fmla="*/ 2056 w 4354"/>
                  <a:gd name="T45" fmla="*/ 95 h 191"/>
                  <a:gd name="T46" fmla="*/ 2054 w 4354"/>
                  <a:gd name="T47" fmla="*/ 89 h 191"/>
                  <a:gd name="T48" fmla="*/ 2049 w 4354"/>
                  <a:gd name="T49" fmla="*/ 81 h 191"/>
                  <a:gd name="T50" fmla="*/ 2044 w 4354"/>
                  <a:gd name="T51" fmla="*/ 78 h 191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4354" h="191">
                    <a:moveTo>
                      <a:pt x="2044" y="78"/>
                    </a:moveTo>
                    <a:lnTo>
                      <a:pt x="2039" y="76"/>
                    </a:lnTo>
                    <a:lnTo>
                      <a:pt x="2045" y="73"/>
                    </a:lnTo>
                    <a:lnTo>
                      <a:pt x="2039" y="33"/>
                    </a:lnTo>
                    <a:lnTo>
                      <a:pt x="2039" y="53"/>
                    </a:lnTo>
                    <a:lnTo>
                      <a:pt x="2037" y="60"/>
                    </a:lnTo>
                    <a:lnTo>
                      <a:pt x="2032" y="63"/>
                    </a:lnTo>
                    <a:lnTo>
                      <a:pt x="2033" y="91"/>
                    </a:lnTo>
                    <a:lnTo>
                      <a:pt x="2037" y="97"/>
                    </a:lnTo>
                    <a:lnTo>
                      <a:pt x="2037" y="107"/>
                    </a:lnTo>
                    <a:lnTo>
                      <a:pt x="2038" y="130"/>
                    </a:lnTo>
                    <a:lnTo>
                      <a:pt x="2038" y="136"/>
                    </a:lnTo>
                    <a:lnTo>
                      <a:pt x="2039" y="142"/>
                    </a:lnTo>
                    <a:lnTo>
                      <a:pt x="2041" y="147"/>
                    </a:lnTo>
                    <a:lnTo>
                      <a:pt x="2065" y="147"/>
                    </a:lnTo>
                    <a:lnTo>
                      <a:pt x="2062" y="142"/>
                    </a:lnTo>
                    <a:lnTo>
                      <a:pt x="2059" y="139"/>
                    </a:lnTo>
                    <a:lnTo>
                      <a:pt x="2058" y="135"/>
                    </a:lnTo>
                    <a:lnTo>
                      <a:pt x="2058" y="132"/>
                    </a:lnTo>
                    <a:lnTo>
                      <a:pt x="2057" y="128"/>
                    </a:lnTo>
                    <a:lnTo>
                      <a:pt x="2057" y="122"/>
                    </a:lnTo>
                    <a:lnTo>
                      <a:pt x="2056" y="103"/>
                    </a:lnTo>
                    <a:lnTo>
                      <a:pt x="2056" y="95"/>
                    </a:lnTo>
                    <a:lnTo>
                      <a:pt x="2054" y="89"/>
                    </a:lnTo>
                    <a:lnTo>
                      <a:pt x="2049" y="81"/>
                    </a:lnTo>
                    <a:lnTo>
                      <a:pt x="2044" y="78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97" name="Freeform 115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2231 w 4354"/>
                  <a:gd name="T1" fmla="*/ 3 h 191"/>
                  <a:gd name="T2" fmla="*/ 2185 w 4354"/>
                  <a:gd name="T3" fmla="*/ 147 h 191"/>
                  <a:gd name="T4" fmla="*/ 2200 w 4354"/>
                  <a:gd name="T5" fmla="*/ 147 h 191"/>
                  <a:gd name="T6" fmla="*/ 2246 w 4354"/>
                  <a:gd name="T7" fmla="*/ 3 h 191"/>
                  <a:gd name="T8" fmla="*/ 2231 w 4354"/>
                  <a:gd name="T9" fmla="*/ 3 h 19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354" h="191">
                    <a:moveTo>
                      <a:pt x="2231" y="3"/>
                    </a:moveTo>
                    <a:lnTo>
                      <a:pt x="2185" y="147"/>
                    </a:lnTo>
                    <a:lnTo>
                      <a:pt x="2200" y="147"/>
                    </a:lnTo>
                    <a:lnTo>
                      <a:pt x="2246" y="3"/>
                    </a:lnTo>
                    <a:lnTo>
                      <a:pt x="2231" y="3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  <p:sp>
            <p:nvSpPr>
              <p:cNvPr id="98" name="Freeform 116"/>
              <p:cNvSpPr>
                <a:spLocks/>
              </p:cNvSpPr>
              <p:nvPr/>
            </p:nvSpPr>
            <p:spPr bwMode="auto">
              <a:xfrm>
                <a:off x="2972" y="2049"/>
                <a:ext cx="4354" cy="191"/>
              </a:xfrm>
              <a:custGeom>
                <a:avLst/>
                <a:gdLst>
                  <a:gd name="T0" fmla="*/ 2493 w 4354"/>
                  <a:gd name="T1" fmla="*/ 42 h 191"/>
                  <a:gd name="T2" fmla="*/ 2475 w 4354"/>
                  <a:gd name="T3" fmla="*/ 42 h 191"/>
                  <a:gd name="T4" fmla="*/ 2454 w 4354"/>
                  <a:gd name="T5" fmla="*/ 124 h 191"/>
                  <a:gd name="T6" fmla="*/ 2433 w 4354"/>
                  <a:gd name="T7" fmla="*/ 42 h 191"/>
                  <a:gd name="T8" fmla="*/ 2414 w 4354"/>
                  <a:gd name="T9" fmla="*/ 42 h 191"/>
                  <a:gd name="T10" fmla="*/ 2393 w 4354"/>
                  <a:gd name="T11" fmla="*/ 124 h 191"/>
                  <a:gd name="T12" fmla="*/ 2373 w 4354"/>
                  <a:gd name="T13" fmla="*/ 42 h 191"/>
                  <a:gd name="T14" fmla="*/ 2354 w 4354"/>
                  <a:gd name="T15" fmla="*/ 42 h 191"/>
                  <a:gd name="T16" fmla="*/ 2384 w 4354"/>
                  <a:gd name="T17" fmla="*/ 147 h 191"/>
                  <a:gd name="T18" fmla="*/ 2402 w 4354"/>
                  <a:gd name="T19" fmla="*/ 147 h 191"/>
                  <a:gd name="T20" fmla="*/ 2423 w 4354"/>
                  <a:gd name="T21" fmla="*/ 66 h 191"/>
                  <a:gd name="T22" fmla="*/ 2444 w 4354"/>
                  <a:gd name="T23" fmla="*/ 147 h 191"/>
                  <a:gd name="T24" fmla="*/ 2463 w 4354"/>
                  <a:gd name="T25" fmla="*/ 147 h 191"/>
                  <a:gd name="T26" fmla="*/ 2493 w 4354"/>
                  <a:gd name="T27" fmla="*/ 42 h 19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4354" h="191">
                    <a:moveTo>
                      <a:pt x="2493" y="42"/>
                    </a:moveTo>
                    <a:lnTo>
                      <a:pt x="2475" y="42"/>
                    </a:lnTo>
                    <a:lnTo>
                      <a:pt x="2454" y="124"/>
                    </a:lnTo>
                    <a:lnTo>
                      <a:pt x="2433" y="42"/>
                    </a:lnTo>
                    <a:lnTo>
                      <a:pt x="2414" y="42"/>
                    </a:lnTo>
                    <a:lnTo>
                      <a:pt x="2393" y="124"/>
                    </a:lnTo>
                    <a:lnTo>
                      <a:pt x="2373" y="42"/>
                    </a:lnTo>
                    <a:lnTo>
                      <a:pt x="2354" y="42"/>
                    </a:lnTo>
                    <a:lnTo>
                      <a:pt x="2384" y="147"/>
                    </a:lnTo>
                    <a:lnTo>
                      <a:pt x="2402" y="147"/>
                    </a:lnTo>
                    <a:lnTo>
                      <a:pt x="2423" y="66"/>
                    </a:lnTo>
                    <a:lnTo>
                      <a:pt x="2444" y="147"/>
                    </a:lnTo>
                    <a:lnTo>
                      <a:pt x="2463" y="147"/>
                    </a:lnTo>
                    <a:lnTo>
                      <a:pt x="2493" y="42"/>
                    </a:lnTo>
                    <a:close/>
                  </a:path>
                </a:pathLst>
              </a:custGeom>
              <a:solidFill>
                <a:srgbClr val="96989A"/>
              </a:solidFill>
              <a:ln w="9525">
                <a:noFill/>
                <a:round/>
                <a:headEnd/>
                <a:tailEnd/>
              </a:ln>
            </p:spPr>
            <p:txBody>
              <a:bodyPr wrap="none"/>
              <a:lstStyle/>
              <a:p>
                <a:endParaRPr lang="sk-SK"/>
              </a:p>
            </p:txBody>
          </p:sp>
        </p:grpSp>
      </p:grpSp>
      <p:sp>
        <p:nvSpPr>
          <p:cNvPr id="113" name="Rectangle 4"/>
          <p:cNvSpPr>
            <a:spLocks/>
          </p:cNvSpPr>
          <p:nvPr userDrawn="1"/>
        </p:nvSpPr>
        <p:spPr bwMode="auto">
          <a:xfrm>
            <a:off x="1389063" y="2708275"/>
            <a:ext cx="57150" cy="295275"/>
          </a:xfrm>
          <a:prstGeom prst="rect">
            <a:avLst/>
          </a:prstGeom>
          <a:solidFill>
            <a:srgbClr val="2C9AD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114" name="Rectangle 4"/>
          <p:cNvSpPr>
            <a:spLocks/>
          </p:cNvSpPr>
          <p:nvPr userDrawn="1"/>
        </p:nvSpPr>
        <p:spPr bwMode="auto">
          <a:xfrm>
            <a:off x="7885113" y="6492875"/>
            <a:ext cx="57150" cy="295275"/>
          </a:xfrm>
          <a:prstGeom prst="rect">
            <a:avLst/>
          </a:prstGeom>
          <a:solidFill>
            <a:srgbClr val="2C9AD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26522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-25632" y="2492896"/>
            <a:ext cx="9169631" cy="1470025"/>
          </a:xfrm>
        </p:spPr>
        <p:txBody>
          <a:bodyPr/>
          <a:lstStyle>
            <a:lvl1pPr algn="ctr">
              <a:defRPr b="1">
                <a:latin typeface="NeueHaasGroteskText W02" pitchFamily="34" charset="-18"/>
              </a:defRPr>
            </a:lvl1pPr>
          </a:lstStyle>
          <a:p>
            <a:r>
              <a:rPr lang="sk-SK" dirty="0" err="1"/>
              <a:t>Click</a:t>
            </a:r>
            <a:r>
              <a:rPr lang="sk-SK" dirty="0"/>
              <a:t> to </a:t>
            </a:r>
            <a:r>
              <a:rPr lang="sk-SK" dirty="0" err="1"/>
              <a:t>edit</a:t>
            </a:r>
            <a:r>
              <a:rPr lang="sk-SK" dirty="0"/>
              <a:t> </a:t>
            </a:r>
            <a:r>
              <a:rPr lang="sk-SK" dirty="0" err="1"/>
              <a:t>Master</a:t>
            </a:r>
            <a:r>
              <a:rPr lang="sk-SK" dirty="0"/>
              <a:t> </a:t>
            </a:r>
            <a:r>
              <a:rPr lang="sk-SK" dirty="0" err="1"/>
              <a:t>title</a:t>
            </a:r>
            <a:r>
              <a:rPr lang="sk-SK" dirty="0"/>
              <a:t> </a:t>
            </a:r>
            <a:r>
              <a:rPr lang="sk-SK" dirty="0" err="1"/>
              <a:t>style</a:t>
            </a:r>
            <a:endParaRPr lang="sk-SK" dirty="0"/>
          </a:p>
        </p:txBody>
      </p:sp>
      <p:sp>
        <p:nvSpPr>
          <p:cNvPr id="26522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-39724" y="4005064"/>
            <a:ext cx="9183723" cy="648072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900">
                <a:latin typeface="NeueHaasGroteskText W02" pitchFamily="34" charset="-18"/>
              </a:defRPr>
            </a:lvl1pPr>
          </a:lstStyle>
          <a:p>
            <a:r>
              <a:rPr lang="sk-SK" dirty="0" err="1"/>
              <a:t>Click</a:t>
            </a:r>
            <a:r>
              <a:rPr lang="sk-SK" dirty="0"/>
              <a:t> to </a:t>
            </a:r>
            <a:r>
              <a:rPr lang="sk-SK" dirty="0" err="1"/>
              <a:t>edit</a:t>
            </a:r>
            <a:r>
              <a:rPr lang="sk-SK" dirty="0"/>
              <a:t> </a:t>
            </a:r>
            <a:r>
              <a:rPr lang="sk-SK" dirty="0" err="1"/>
              <a:t>Master</a:t>
            </a:r>
            <a:r>
              <a:rPr lang="sk-SK" dirty="0"/>
              <a:t> </a:t>
            </a:r>
            <a:r>
              <a:rPr lang="sk-SK" dirty="0" err="1"/>
              <a:t>subtitle</a:t>
            </a:r>
            <a:r>
              <a:rPr lang="sk-SK" dirty="0"/>
              <a:t> </a:t>
            </a:r>
            <a:r>
              <a:rPr lang="sk-SK" dirty="0" err="1"/>
              <a:t>style</a:t>
            </a:r>
            <a:endParaRPr lang="sk-SK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357188" y="6415088"/>
            <a:ext cx="2133600" cy="3603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k-SK" smtClean="0"/>
              <a:t>Apríl 2014</a:t>
            </a:r>
            <a:endParaRPr lang="sk-SK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027988" y="6453188"/>
            <a:ext cx="549275" cy="404812"/>
          </a:xfrm>
        </p:spPr>
        <p:txBody>
          <a:bodyPr/>
          <a:lstStyle>
            <a:lvl1pPr>
              <a:defRPr>
                <a:latin typeface="NeueHaasGroteskText W02" pitchFamily="34" charset="-18"/>
              </a:defRPr>
            </a:lvl1pPr>
          </a:lstStyle>
          <a:p>
            <a:pPr>
              <a:defRPr/>
            </a:pPr>
            <a:fld id="{F1C4DD86-A3D0-48C0-A47B-25EE91E9AF65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357188" y="6415088"/>
            <a:ext cx="2133600" cy="3603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k-SK" smtClean="0"/>
              <a:t>Apríl 2014</a:t>
            </a:r>
            <a:endParaRPr lang="sk-SK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3BD31-AFEB-4FC8-9AC9-8CAA4163B704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ľ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725488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abuľky 2"/>
          <p:cNvSpPr>
            <a:spLocks noGrp="1"/>
          </p:cNvSpPr>
          <p:nvPr>
            <p:ph type="tbl" idx="1"/>
          </p:nvPr>
        </p:nvSpPr>
        <p:spPr>
          <a:xfrm>
            <a:off x="971550" y="1700213"/>
            <a:ext cx="7715250" cy="4425950"/>
          </a:xfrm>
        </p:spPr>
        <p:txBody>
          <a:bodyPr/>
          <a:lstStyle/>
          <a:p>
            <a:pPr lvl="0"/>
            <a:endParaRPr lang="sk-SK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357188" y="6415088"/>
            <a:ext cx="2133600" cy="3603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k-SK" smtClean="0"/>
              <a:t>Apríl 2014</a:t>
            </a:r>
            <a:endParaRPr lang="sk-SK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7F6FF-25DC-49F7-81E8-376EB592035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92150"/>
            <a:ext cx="8229600" cy="725488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sz="half" idx="1"/>
          </p:nvPr>
        </p:nvSpPr>
        <p:spPr>
          <a:xfrm>
            <a:off x="971550" y="1700213"/>
            <a:ext cx="3781425" cy="4425950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905375" y="1700213"/>
            <a:ext cx="3781425" cy="4425950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357188" y="6415088"/>
            <a:ext cx="2133600" cy="3603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k-SK" smtClean="0"/>
              <a:t>Apríl 2014</a:t>
            </a:r>
            <a:endParaRPr lang="sk-SK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30A33-72F8-4E33-99EB-D60E57015DE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46088" y="887413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Click to edit Master title style</a:t>
            </a:r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989138"/>
            <a:ext cx="8147050" cy="406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</a:p>
        </p:txBody>
      </p:sp>
      <p:sp>
        <p:nvSpPr>
          <p:cNvPr id="2641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46425" y="6448425"/>
            <a:ext cx="2895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>
                <a:latin typeface="NeueHaasGroteskText W02" pitchFamily="34" charset="-18"/>
              </a:defRPr>
            </a:lvl1pPr>
          </a:lstStyle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2642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70675" y="6437313"/>
            <a:ext cx="174466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NeueHaasGroteskText W02" pitchFamily="34" charset="-18"/>
              </a:defRPr>
            </a:lvl1pPr>
          </a:lstStyle>
          <a:p>
            <a:pPr>
              <a:defRPr/>
            </a:pPr>
            <a:fld id="{999E11C3-323F-4E4F-98C2-C07ED812BF32}" type="slidenum">
              <a:rPr lang="sk-SK"/>
              <a:pPr>
                <a:defRPr/>
              </a:pPr>
              <a:t>‹#›</a:t>
            </a:fld>
            <a:endParaRPr lang="sk-SK" dirty="0"/>
          </a:p>
        </p:txBody>
      </p:sp>
      <p:grpSp>
        <p:nvGrpSpPr>
          <p:cNvPr id="1030" name="Group 117"/>
          <p:cNvGrpSpPr>
            <a:grpSpLocks/>
          </p:cNvGrpSpPr>
          <p:nvPr userDrawn="1"/>
        </p:nvGrpSpPr>
        <p:grpSpPr bwMode="auto">
          <a:xfrm>
            <a:off x="8675688" y="6453188"/>
            <a:ext cx="285750" cy="236537"/>
            <a:chOff x="10710" y="16291"/>
            <a:chExt cx="451" cy="374"/>
          </a:xfrm>
        </p:grpSpPr>
        <p:sp>
          <p:nvSpPr>
            <p:cNvPr id="1034" name="Freeform 7"/>
            <p:cNvSpPr>
              <a:spLocks/>
            </p:cNvSpPr>
            <p:nvPr/>
          </p:nvSpPr>
          <p:spPr bwMode="auto">
            <a:xfrm>
              <a:off x="10710" y="16425"/>
              <a:ext cx="0" cy="240"/>
            </a:xfrm>
            <a:custGeom>
              <a:avLst/>
              <a:gdLst>
                <a:gd name="T0" fmla="*/ 0 h 240"/>
                <a:gd name="T1" fmla="*/ 240 h 240"/>
                <a:gd name="T2" fmla="*/ 0 60000 65536"/>
                <a:gd name="T3" fmla="*/ 0 60000 65536"/>
              </a:gdLst>
              <a:ahLst/>
              <a:cxnLst>
                <a:cxn ang="T2">
                  <a:pos x="0" y="T0"/>
                </a:cxn>
                <a:cxn ang="T3">
                  <a:pos x="0" y="T1"/>
                </a:cxn>
              </a:cxnLst>
              <a:rect l="0" t="0" r="r" b="b"/>
              <a:pathLst>
                <a:path h="240">
                  <a:moveTo>
                    <a:pt x="0" y="0"/>
                  </a:moveTo>
                  <a:lnTo>
                    <a:pt x="0" y="240"/>
                  </a:lnTo>
                </a:path>
              </a:pathLst>
            </a:custGeom>
            <a:noFill/>
            <a:ln w="32016">
              <a:solidFill>
                <a:srgbClr val="37ABE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auto">
            <a:xfrm>
              <a:off x="10800" y="16507"/>
              <a:ext cx="0" cy="158"/>
            </a:xfrm>
            <a:custGeom>
              <a:avLst/>
              <a:gdLst>
                <a:gd name="T0" fmla="*/ 0 h 158"/>
                <a:gd name="T1" fmla="*/ 158 h 158"/>
                <a:gd name="T2" fmla="*/ 0 60000 65536"/>
                <a:gd name="T3" fmla="*/ 0 60000 65536"/>
              </a:gdLst>
              <a:ahLst/>
              <a:cxnLst>
                <a:cxn ang="T2">
                  <a:pos x="0" y="T0"/>
                </a:cxn>
                <a:cxn ang="T3">
                  <a:pos x="0" y="T1"/>
                </a:cxn>
              </a:cxnLst>
              <a:rect l="0" t="0" r="r" b="b"/>
              <a:pathLst>
                <a:path h="158">
                  <a:moveTo>
                    <a:pt x="0" y="0"/>
                  </a:moveTo>
                  <a:lnTo>
                    <a:pt x="0" y="158"/>
                  </a:lnTo>
                </a:path>
              </a:pathLst>
            </a:custGeom>
            <a:noFill/>
            <a:ln w="32016">
              <a:solidFill>
                <a:srgbClr val="37ABE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6" name="Freeform 5"/>
            <p:cNvSpPr>
              <a:spLocks/>
            </p:cNvSpPr>
            <p:nvPr/>
          </p:nvSpPr>
          <p:spPr bwMode="auto">
            <a:xfrm>
              <a:off x="10891" y="16336"/>
              <a:ext cx="0" cy="329"/>
            </a:xfrm>
            <a:custGeom>
              <a:avLst/>
              <a:gdLst>
                <a:gd name="T0" fmla="*/ 0 h 329"/>
                <a:gd name="T1" fmla="*/ 328 h 329"/>
                <a:gd name="T2" fmla="*/ 0 60000 65536"/>
                <a:gd name="T3" fmla="*/ 0 60000 65536"/>
              </a:gdLst>
              <a:ahLst/>
              <a:cxnLst>
                <a:cxn ang="T2">
                  <a:pos x="0" y="T0"/>
                </a:cxn>
                <a:cxn ang="T3">
                  <a:pos x="0" y="T1"/>
                </a:cxn>
              </a:cxnLst>
              <a:rect l="0" t="0" r="r" b="b"/>
              <a:pathLst>
                <a:path h="329">
                  <a:moveTo>
                    <a:pt x="0" y="0"/>
                  </a:moveTo>
                  <a:lnTo>
                    <a:pt x="0" y="328"/>
                  </a:lnTo>
                </a:path>
              </a:pathLst>
            </a:custGeom>
            <a:noFill/>
            <a:ln w="32016">
              <a:solidFill>
                <a:srgbClr val="37ABE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7" name="Freeform 4"/>
            <p:cNvSpPr>
              <a:spLocks/>
            </p:cNvSpPr>
            <p:nvPr/>
          </p:nvSpPr>
          <p:spPr bwMode="auto">
            <a:xfrm>
              <a:off x="10981" y="16392"/>
              <a:ext cx="0" cy="273"/>
            </a:xfrm>
            <a:custGeom>
              <a:avLst/>
              <a:gdLst>
                <a:gd name="T0" fmla="*/ 0 h 273"/>
                <a:gd name="T1" fmla="*/ 272 h 273"/>
                <a:gd name="T2" fmla="*/ 0 60000 65536"/>
                <a:gd name="T3" fmla="*/ 0 60000 65536"/>
              </a:gdLst>
              <a:ahLst/>
              <a:cxnLst>
                <a:cxn ang="T2">
                  <a:pos x="0" y="T0"/>
                </a:cxn>
                <a:cxn ang="T3">
                  <a:pos x="0" y="T1"/>
                </a:cxn>
              </a:cxnLst>
              <a:rect l="0" t="0" r="r" b="b"/>
              <a:pathLst>
                <a:path h="273">
                  <a:moveTo>
                    <a:pt x="0" y="0"/>
                  </a:moveTo>
                  <a:lnTo>
                    <a:pt x="0" y="272"/>
                  </a:lnTo>
                </a:path>
              </a:pathLst>
            </a:custGeom>
            <a:noFill/>
            <a:ln w="31584">
              <a:solidFill>
                <a:srgbClr val="37ABE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8" name="Freeform 3"/>
            <p:cNvSpPr>
              <a:spLocks/>
            </p:cNvSpPr>
            <p:nvPr/>
          </p:nvSpPr>
          <p:spPr bwMode="auto">
            <a:xfrm>
              <a:off x="11071" y="16458"/>
              <a:ext cx="0" cy="207"/>
            </a:xfrm>
            <a:custGeom>
              <a:avLst/>
              <a:gdLst>
                <a:gd name="T0" fmla="*/ 0 h 207"/>
                <a:gd name="T1" fmla="*/ 207 h 207"/>
                <a:gd name="T2" fmla="*/ 0 60000 65536"/>
                <a:gd name="T3" fmla="*/ 0 60000 65536"/>
              </a:gdLst>
              <a:ahLst/>
              <a:cxnLst>
                <a:cxn ang="T2">
                  <a:pos x="0" y="T0"/>
                </a:cxn>
                <a:cxn ang="T3">
                  <a:pos x="0" y="T1"/>
                </a:cxn>
              </a:cxnLst>
              <a:rect l="0" t="0" r="r" b="b"/>
              <a:pathLst>
                <a:path h="207">
                  <a:moveTo>
                    <a:pt x="0" y="0"/>
                  </a:moveTo>
                  <a:lnTo>
                    <a:pt x="0" y="207"/>
                  </a:lnTo>
                </a:path>
              </a:pathLst>
            </a:custGeom>
            <a:noFill/>
            <a:ln w="32016">
              <a:solidFill>
                <a:srgbClr val="37ABE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9" name="Freeform 2"/>
            <p:cNvSpPr>
              <a:spLocks/>
            </p:cNvSpPr>
            <p:nvPr/>
          </p:nvSpPr>
          <p:spPr bwMode="auto">
            <a:xfrm>
              <a:off x="11161" y="16291"/>
              <a:ext cx="0" cy="374"/>
            </a:xfrm>
            <a:custGeom>
              <a:avLst/>
              <a:gdLst>
                <a:gd name="T0" fmla="*/ 0 h 374"/>
                <a:gd name="T1" fmla="*/ 374 h 374"/>
                <a:gd name="T2" fmla="*/ 0 60000 65536"/>
                <a:gd name="T3" fmla="*/ 0 60000 65536"/>
              </a:gdLst>
              <a:ahLst/>
              <a:cxnLst>
                <a:cxn ang="T2">
                  <a:pos x="0" y="T0"/>
                </a:cxn>
                <a:cxn ang="T3">
                  <a:pos x="0" y="T1"/>
                </a:cxn>
              </a:cxnLst>
              <a:rect l="0" t="0" r="r" b="b"/>
              <a:pathLst>
                <a:path h="374">
                  <a:moveTo>
                    <a:pt x="0" y="0"/>
                  </a:moveTo>
                  <a:lnTo>
                    <a:pt x="0" y="374"/>
                  </a:lnTo>
                </a:path>
              </a:pathLst>
            </a:custGeom>
            <a:noFill/>
            <a:ln w="32016">
              <a:solidFill>
                <a:srgbClr val="37ABE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1031" name="Rectangle 4"/>
          <p:cNvSpPr>
            <a:spLocks/>
          </p:cNvSpPr>
          <p:nvPr userDrawn="1"/>
        </p:nvSpPr>
        <p:spPr bwMode="auto">
          <a:xfrm>
            <a:off x="7885113" y="6492875"/>
            <a:ext cx="57150" cy="295275"/>
          </a:xfrm>
          <a:prstGeom prst="rect">
            <a:avLst/>
          </a:prstGeom>
          <a:solidFill>
            <a:srgbClr val="2C9AD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sk-SK"/>
          </a:p>
        </p:txBody>
      </p:sp>
      <p:pic>
        <p:nvPicPr>
          <p:cNvPr id="1032" name="Picture 15"/>
          <p:cNvPicPr>
            <a:picLocks noChangeAspect="1" noChangeArrowheads="1"/>
          </p:cNvPicPr>
          <p:nvPr userDrawn="1"/>
        </p:nvPicPr>
        <p:blipFill>
          <a:blip r:embed="rId7" cstate="print"/>
          <a:srcRect l="18333" t="26723" r="21545" b="55096"/>
          <a:stretch>
            <a:fillRect/>
          </a:stretch>
        </p:blipFill>
        <p:spPr bwMode="auto">
          <a:xfrm>
            <a:off x="5292725" y="31750"/>
            <a:ext cx="3706813" cy="822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1033" name="Rectangle 4"/>
          <p:cNvSpPr>
            <a:spLocks/>
          </p:cNvSpPr>
          <p:nvPr userDrawn="1"/>
        </p:nvSpPr>
        <p:spPr bwMode="auto">
          <a:xfrm>
            <a:off x="250825" y="879475"/>
            <a:ext cx="57150" cy="295275"/>
          </a:xfrm>
          <a:prstGeom prst="rect">
            <a:avLst/>
          </a:prstGeom>
          <a:solidFill>
            <a:srgbClr val="2C9AD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NeueHaasGroteskText W02" pitchFamily="34" charset="-18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NeueHaasGroteskText W02" pitchFamily="34" charset="-1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NeueHaasGroteskText W02" pitchFamily="34" charset="-1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NeueHaasGroteskText W02" pitchFamily="34" charset="-1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NeueHaasGroteskText W02" pitchFamily="34" charset="-1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Book Antiqu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Book Antiqu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Book Antiqu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2C9ADC"/>
        </a:buClr>
        <a:buSzPct val="80000"/>
        <a:buFont typeface="Wingdings" pitchFamily="2" charset="2"/>
        <a:buChar char="§"/>
        <a:defRPr sz="2400">
          <a:solidFill>
            <a:schemeClr val="tx1"/>
          </a:solidFill>
          <a:latin typeface="NeueHaasGroteskText W02" pitchFamily="34" charset="-18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C9ADC"/>
        </a:buClr>
        <a:buFont typeface="Wingdings" pitchFamily="2" charset="2"/>
        <a:buChar char="§"/>
        <a:defRPr sz="2000">
          <a:solidFill>
            <a:schemeClr val="tx1"/>
          </a:solidFill>
          <a:latin typeface="NeueHaasGroteskText W02" pitchFamily="34" charset="-1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2C9ADC"/>
        </a:buClr>
        <a:buFont typeface="Wingdings" pitchFamily="2" charset="2"/>
        <a:buChar char="§"/>
        <a:defRPr>
          <a:solidFill>
            <a:schemeClr val="tx1"/>
          </a:solidFill>
          <a:latin typeface="NeueHaasGroteskText W02" pitchFamily="34" charset="-1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2C9ADC"/>
        </a:buClr>
        <a:buFont typeface="Wingdings" pitchFamily="2" charset="2"/>
        <a:buChar char="§"/>
        <a:defRPr sz="1500">
          <a:solidFill>
            <a:schemeClr val="tx1"/>
          </a:solidFill>
          <a:latin typeface="NeueHaasGroteskText W02" pitchFamily="34" charset="-1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2C9ADC"/>
        </a:buClr>
        <a:buFont typeface="Wingdings" pitchFamily="2" charset="2"/>
        <a:buChar char="§"/>
        <a:defRPr sz="1300">
          <a:solidFill>
            <a:schemeClr val="tx1"/>
          </a:solidFill>
          <a:latin typeface="NeueHaasGroteskText W02" pitchFamily="34" charset="-1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2420888"/>
            <a:ext cx="7560840" cy="3672408"/>
          </a:xfrm>
        </p:spPr>
        <p:txBody>
          <a:bodyPr/>
          <a:lstStyle/>
          <a:p>
            <a:pPr eaLnBrk="1" hangingPunct="1"/>
            <a:r>
              <a:rPr lang="sk-SK" sz="4000" dirty="0" smtClean="0">
                <a:solidFill>
                  <a:srgbClr val="2C9ADC"/>
                </a:solidFill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Predvolená stratégia v dôchodkovom sporení</a:t>
            </a:r>
            <a:r>
              <a:rPr lang="sk-SK" sz="4000" dirty="0" smtClean="0">
                <a:solidFill>
                  <a:srgbClr val="2C9ADC"/>
                </a:solidFill>
                <a:latin typeface="NeueHaasGroteskDisp W02 Bd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sk-SK" sz="4000" dirty="0" smtClean="0">
                <a:solidFill>
                  <a:srgbClr val="2C9ADC"/>
                </a:solidFill>
                <a:latin typeface="NeueHaasGroteskDisp W02 Bd" pitchFamily="34" charset="0"/>
                <a:ea typeface="Calibri" pitchFamily="34" charset="0"/>
                <a:cs typeface="Calibri" pitchFamily="34" charset="0"/>
              </a:rPr>
            </a:br>
            <a:r>
              <a:rPr lang="sk-SK" sz="3000" dirty="0" smtClean="0">
                <a:solidFill>
                  <a:srgbClr val="2C9ADC"/>
                </a:solidFill>
                <a:latin typeface="NeueHaasGroteskDisp W02 Bd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sk-SK" sz="3000" dirty="0" smtClean="0">
                <a:solidFill>
                  <a:srgbClr val="2C9ADC"/>
                </a:solidFill>
                <a:latin typeface="NeueHaasGroteskDisp W02 Bd" pitchFamily="34" charset="0"/>
                <a:ea typeface="Calibri" pitchFamily="34" charset="0"/>
                <a:cs typeface="Calibri" pitchFamily="34" charset="0"/>
              </a:rPr>
            </a:br>
            <a:r>
              <a:rPr lang="sk-SK" sz="2400" b="0" dirty="0" smtClean="0">
                <a:solidFill>
                  <a:schemeClr val="tx1"/>
                </a:solidFill>
                <a:latin typeface="NeueHaasGroteskDisp W02" panose="020B0504020202020204" pitchFamily="34" charset="-18"/>
                <a:ea typeface="Calibri" pitchFamily="34" charset="0"/>
                <a:cs typeface="Calibri" pitchFamily="34" charset="0"/>
              </a:rPr>
              <a:t>Máj 2019</a:t>
            </a:r>
            <a:endParaRPr lang="en-GB" sz="2000" b="0" dirty="0">
              <a:solidFill>
                <a:schemeClr val="tx1"/>
              </a:solidFill>
              <a:latin typeface="NeueHaasGroteskDisp W02" panose="020B0504020202020204" pitchFamily="34" charset="-18"/>
              <a:ea typeface="Calibri" pitchFamily="34" charset="0"/>
              <a:cs typeface="Calibri" pitchFamily="34" charset="0"/>
            </a:endParaRPr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5940425" y="5013325"/>
            <a:ext cx="21717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53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2C9AD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Simulácie výnosov aktív</a:t>
            </a:r>
            <a:endParaRPr lang="sk-SK" dirty="0">
              <a:solidFill>
                <a:srgbClr val="2C9AD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1473" y="1679575"/>
            <a:ext cx="8147050" cy="4065587"/>
          </a:xfrm>
        </p:spPr>
        <p:txBody>
          <a:bodyPr/>
          <a:lstStyle/>
          <a:p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Budúce výnosy akcií a dlhopisov sú simulované </a:t>
            </a:r>
            <a:r>
              <a:rPr lang="sk-SK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 základe historických dát</a:t>
            </a:r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tromi metódami:</a:t>
            </a:r>
          </a:p>
          <a:p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Naivný </a:t>
            </a:r>
            <a:r>
              <a:rPr lang="sk-SK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bootstrap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vzorkovanie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budúcich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výnosov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z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historických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dát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opakovaním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Predpoklad, že mesačné výnosy sú </a:t>
            </a:r>
            <a:r>
              <a:rPr lang="sk-SK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i.i.d</a:t>
            </a:r>
            <a:r>
              <a:rPr lang="sk-S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Výber výnosu akcií aj dlhopisov z toho istého mesiacu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k-SK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k-SK" sz="20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sk-SK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lokový</a:t>
            </a:r>
            <a:r>
              <a:rPr lang="sk-SK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bootstrap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sk-SK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ný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bootstrap </a:t>
            </a:r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 blokmi výnosov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Veľkosť bloku 8 mesiacov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Zohľadňuje časovú závislosť cien aktív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sz="1600" dirty="0">
                <a:latin typeface="Arial" panose="020B0604020202020204" pitchFamily="34" charset="0"/>
                <a:cs typeface="Arial" panose="020B0604020202020204" pitchFamily="34" charset="0"/>
              </a:rPr>
              <a:t>Výber </a:t>
            </a:r>
            <a:r>
              <a:rPr lang="sk-S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výnosov </a:t>
            </a:r>
            <a:r>
              <a:rPr lang="sk-SK" sz="1600" dirty="0">
                <a:latin typeface="Arial" panose="020B0604020202020204" pitchFamily="34" charset="0"/>
                <a:cs typeface="Arial" panose="020B0604020202020204" pitchFamily="34" charset="0"/>
              </a:rPr>
              <a:t>akcií </a:t>
            </a:r>
            <a:r>
              <a:rPr lang="sk-S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sk-SK" sz="1600" dirty="0">
                <a:latin typeface="Arial" panose="020B0604020202020204" pitchFamily="34" charset="0"/>
                <a:cs typeface="Arial" panose="020B0604020202020204" pitchFamily="34" charset="0"/>
              </a:rPr>
              <a:t>dlhopisov z toho istého mesiacu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k-SK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10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0524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Obrázok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4293096"/>
            <a:ext cx="5976664" cy="267455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solidFill>
                  <a:srgbClr val="2C9AD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Simulácie výnosov aktív</a:t>
            </a:r>
            <a:endParaRPr lang="sk-SK" dirty="0">
              <a:solidFill>
                <a:srgbClr val="2C9ADC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1473" y="1679576"/>
            <a:ext cx="8441007" cy="3676214"/>
          </a:xfrm>
        </p:spPr>
        <p:txBody>
          <a:bodyPr/>
          <a:lstStyle/>
          <a:p>
            <a:pPr marL="0" indent="0">
              <a:buNone/>
            </a:pPr>
            <a:r>
              <a:rPr lang="sk-SK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3. Reziduálny </a:t>
            </a:r>
            <a:r>
              <a:rPr lang="sk-SK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bootstrap</a:t>
            </a:r>
            <a:r>
              <a:rPr lang="sk-SK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Naivný </a:t>
            </a:r>
            <a:r>
              <a:rPr lang="sk-SK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bootstrap</a:t>
            </a:r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 inováciami na základe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	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ARMA-GARCH model</a:t>
            </a:r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</a:p>
          <a:p>
            <a:endParaRPr lang="sk-SK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Parametricky modeluje </a:t>
            </a:r>
            <a:r>
              <a:rPr lang="sk-SK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autokoreláciu</a:t>
            </a:r>
            <a:r>
              <a:rPr lang="sk-SK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v strednej hodnote a rozptyle</a:t>
            </a: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Model uvažuje časovo variantný rozptyl, t. j. zohľadňuje obdobia </a:t>
            </a:r>
            <a:r>
              <a:rPr lang="sk-SK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vysokej a nízkej </a:t>
            </a:r>
            <a:r>
              <a:rPr lang="sk-SK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volatility</a:t>
            </a:r>
            <a:endParaRPr lang="en-US" sz="2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11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2945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2C9ADC"/>
                </a:solidFill>
              </a:rPr>
              <a:t>Porovnávanie stratégií</a:t>
            </a:r>
            <a:endParaRPr lang="sk-SK" dirty="0">
              <a:solidFill>
                <a:srgbClr val="2C9ADC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43020" y="1833178"/>
            <a:ext cx="8147050" cy="4065587"/>
          </a:xfrm>
        </p:spPr>
        <p:txBody>
          <a:bodyPr/>
          <a:lstStyle/>
          <a:p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Pri simuláciách uvažujeme </a:t>
            </a:r>
            <a:r>
              <a:rPr lang="sk-SK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investičný horizont 40 rokov a 6 príjmových profilov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k-S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12</a:t>
            </a:fld>
            <a:endParaRPr lang="sk-SK" dirty="0"/>
          </a:p>
        </p:txBody>
      </p:sp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9302399"/>
              </p:ext>
            </p:extLst>
          </p:nvPr>
        </p:nvGraphicFramePr>
        <p:xfrm>
          <a:off x="1115616" y="3068960"/>
          <a:ext cx="6408712" cy="2829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8449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o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4548" y="4581128"/>
            <a:ext cx="4259461" cy="172892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2C9ADC"/>
                </a:solidFill>
              </a:rPr>
              <a:t>Porovnávanie stratégií</a:t>
            </a:r>
            <a:endParaRPr lang="sk-SK" dirty="0">
              <a:solidFill>
                <a:srgbClr val="2C9ADC"/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13</a:t>
            </a:fld>
            <a:endParaRPr lang="sk-SK" dirty="0"/>
          </a:p>
        </p:txBody>
      </p:sp>
      <p:sp>
        <p:nvSpPr>
          <p:cNvPr id="11" name="Zástupný symbol obsahu 2"/>
          <p:cNvSpPr>
            <a:spLocks noGrp="1"/>
          </p:cNvSpPr>
          <p:nvPr>
            <p:ph idx="1"/>
          </p:nvPr>
        </p:nvSpPr>
        <p:spPr>
          <a:xfrm>
            <a:off x="446088" y="1740413"/>
            <a:ext cx="8446392" cy="4065587"/>
          </a:xfrm>
        </p:spPr>
        <p:txBody>
          <a:bodyPr/>
          <a:lstStyle/>
          <a:p>
            <a:r>
              <a:rPr lang="sk-SK" sz="2300" dirty="0">
                <a:latin typeface="Arial" panose="020B0604020202020204" pitchFamily="34" charset="0"/>
                <a:cs typeface="Arial" panose="020B0604020202020204" pitchFamily="34" charset="0"/>
              </a:rPr>
              <a:t>Stratégie sú porovnávané na základe pravdepodobnostného </a:t>
            </a:r>
            <a:r>
              <a:rPr lang="sk-SK" sz="2300" b="1" dirty="0">
                <a:latin typeface="Arial" panose="020B0604020202020204" pitchFamily="34" charset="0"/>
                <a:cs typeface="Arial" panose="020B0604020202020204" pitchFamily="34" charset="0"/>
              </a:rPr>
              <a:t>rozdelenia úspor na konci sporenia</a:t>
            </a:r>
          </a:p>
          <a:p>
            <a:endParaRPr lang="sk-SK" sz="1600" dirty="0"/>
          </a:p>
          <a:p>
            <a:r>
              <a:rPr lang="sk-SK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Stredná hodnota </a:t>
            </a:r>
            <a:r>
              <a:rPr lang="en-US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vs </a:t>
            </a:r>
            <a:r>
              <a:rPr lang="sk-SK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Podmienená riziková hodnota (</a:t>
            </a:r>
            <a:r>
              <a:rPr lang="sk-SK" sz="2300" b="1" dirty="0">
                <a:latin typeface="Arial" panose="020B0604020202020204" pitchFamily="34" charset="0"/>
                <a:cs typeface="Arial" panose="020B0604020202020204" pitchFamily="34" charset="0"/>
              </a:rPr>
              <a:t>CVaR)</a:t>
            </a:r>
          </a:p>
          <a:p>
            <a:pPr lvl="1"/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95 % CVaR </a:t>
            </a:r>
            <a:r>
              <a:rPr lang="sk-SK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označuje strednú hodnotu v </a:t>
            </a:r>
            <a:r>
              <a:rPr lang="en-US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5 %</a:t>
            </a:r>
            <a:r>
              <a:rPr lang="sk-SK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najhorších prípadov</a:t>
            </a:r>
          </a:p>
          <a:p>
            <a:pPr lvl="1"/>
            <a:endParaRPr lang="sk-SK" sz="1800" dirty="0"/>
          </a:p>
          <a:p>
            <a:r>
              <a:rPr lang="sk-SK" sz="2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Sortinov</a:t>
            </a:r>
            <a:r>
              <a:rPr lang="sk-SK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pomer  </a:t>
            </a:r>
          </a:p>
          <a:p>
            <a:pPr lvl="1"/>
            <a:r>
              <a:rPr lang="sk-SK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Indikátor pomeru rizika k výnosu</a:t>
            </a:r>
            <a:endParaRPr lang="en-US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Rastie s vyššou strednou hodnotu</a:t>
            </a:r>
            <a:endParaRPr lang="en-US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Klesá s počtom výsledkov </a:t>
            </a:r>
          </a:p>
          <a:p>
            <a:pPr marL="457200" lvl="1" indent="0">
              <a:buNone/>
            </a:pPr>
            <a:r>
              <a:rPr lang="sk-SK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pod žiadanou úrovňou</a:t>
            </a:r>
            <a:endParaRPr lang="sk-SK" dirty="0" smtClean="0"/>
          </a:p>
          <a:p>
            <a:pPr lvl="1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00579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2C9ADC"/>
                </a:solidFill>
              </a:rPr>
              <a:t>Porovnanie stratégií</a:t>
            </a:r>
            <a:endParaRPr lang="sk-SK" dirty="0">
              <a:solidFill>
                <a:srgbClr val="2C9ADC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1473" y="1679575"/>
            <a:ext cx="8147050" cy="4065587"/>
          </a:xfrm>
        </p:spPr>
        <p:txBody>
          <a:bodyPr/>
          <a:lstStyle/>
          <a:p>
            <a:pPr lvl="1"/>
            <a:endParaRPr lang="sk-SK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14</a:t>
            </a:fld>
            <a:endParaRPr lang="sk-SK" dirty="0"/>
          </a:p>
        </p:txBody>
      </p:sp>
      <p:sp>
        <p:nvSpPr>
          <p:cNvPr id="9" name="Zástupný symbol obsahu 2"/>
          <p:cNvSpPr txBox="1">
            <a:spLocks/>
          </p:cNvSpPr>
          <p:nvPr/>
        </p:nvSpPr>
        <p:spPr bwMode="auto">
          <a:xfrm>
            <a:off x="603873" y="1831975"/>
            <a:ext cx="8147050" cy="406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C9ADC"/>
              </a:buClr>
              <a:buSzPct val="80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NeueHaasGroteskText W02" pitchFamily="34" charset="-18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C9ADC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NeueHaasGroteskText W02" pitchFamily="34" charset="-1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C9ADC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NeueHaasGroteskText W02" pitchFamily="34" charset="-1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C9ADC"/>
              </a:buClr>
              <a:buFont typeface="Wingdings" pitchFamily="2" charset="2"/>
              <a:buChar char="§"/>
              <a:defRPr sz="1500">
                <a:solidFill>
                  <a:schemeClr val="tx1"/>
                </a:solidFill>
                <a:latin typeface="NeueHaasGroteskText W02" pitchFamily="34" charset="-1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2C9ADC"/>
              </a:buClr>
              <a:buFont typeface="Wingdings" pitchFamily="2" charset="2"/>
              <a:buChar char="§"/>
              <a:defRPr sz="1300">
                <a:solidFill>
                  <a:schemeClr val="tx1"/>
                </a:solidFill>
                <a:latin typeface="NeueHaasGroteskText W02" pitchFamily="34" charset="-1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sk-SK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Stratégie sú porovnávané podľa očakávaného </a:t>
            </a:r>
            <a:r>
              <a:rPr lang="sk-SK" sz="20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výnosu</a:t>
            </a:r>
            <a:r>
              <a:rPr lang="sk-SK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a očakávanej </a:t>
            </a:r>
            <a:r>
              <a:rPr lang="sk-SK" sz="2000" b="1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straty</a:t>
            </a:r>
            <a:r>
              <a:rPr lang="sk-SK" sz="2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(výnos v 5 % najhorších prípadov)</a:t>
            </a:r>
            <a:endParaRPr lang="sk-SK" sz="2000" b="1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000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180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60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kern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Graf 12"/>
          <p:cNvGraphicFramePr/>
          <p:nvPr>
            <p:extLst>
              <p:ext uri="{D42A27DB-BD31-4B8C-83A1-F6EECF244321}">
                <p14:modId xmlns:p14="http://schemas.microsoft.com/office/powerpoint/2010/main" val="978134404"/>
              </p:ext>
            </p:extLst>
          </p:nvPr>
        </p:nvGraphicFramePr>
        <p:xfrm>
          <a:off x="446088" y="2580218"/>
          <a:ext cx="8004425" cy="3922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BlokTextu 10"/>
          <p:cNvSpPr txBox="1"/>
          <p:nvPr/>
        </p:nvSpPr>
        <p:spPr>
          <a:xfrm>
            <a:off x="2885529" y="3485530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b="1" dirty="0" smtClean="0">
                <a:solidFill>
                  <a:srgbClr val="00B050"/>
                </a:solidFill>
              </a:rPr>
              <a:t>Konzervatívne stratégie</a:t>
            </a:r>
            <a:endParaRPr lang="sk-SK" sz="1200" b="1" dirty="0">
              <a:solidFill>
                <a:srgbClr val="00B050"/>
              </a:solidFill>
            </a:endParaRPr>
          </a:p>
        </p:txBody>
      </p:sp>
      <p:sp>
        <p:nvSpPr>
          <p:cNvPr id="8" name="Ovál 7"/>
          <p:cNvSpPr/>
          <p:nvPr/>
        </p:nvSpPr>
        <p:spPr bwMode="auto">
          <a:xfrm>
            <a:off x="2323285" y="2621212"/>
            <a:ext cx="2392731" cy="792410"/>
          </a:xfrm>
          <a:prstGeom prst="ellipse">
            <a:avLst/>
          </a:pr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Ovál 6"/>
          <p:cNvSpPr/>
          <p:nvPr/>
        </p:nvSpPr>
        <p:spPr bwMode="auto">
          <a:xfrm rot="19106186">
            <a:off x="6446373" y="3311927"/>
            <a:ext cx="942812" cy="2283497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610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sk-SK" dirty="0">
                <a:solidFill>
                  <a:srgbClr val="2C9AD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Optimálna stratégia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1473" y="1679575"/>
            <a:ext cx="8147050" cy="4065587"/>
          </a:xfrm>
        </p:spPr>
        <p:txBody>
          <a:bodyPr/>
          <a:lstStyle/>
          <a:p>
            <a:pPr lvl="1"/>
            <a: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  <a:t>Optimálny</a:t>
            </a:r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 pomer výnosu k riziku oproti dlhopisovému fondu má tzv. </a:t>
            </a:r>
            <a: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  <a:t>akumulačná stratégia</a:t>
            </a:r>
          </a:p>
          <a:p>
            <a:pPr lvl="1"/>
            <a:endParaRPr lang="sk-SK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Alternatívou je </a:t>
            </a:r>
            <a: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  <a:t>bezpečná</a:t>
            </a:r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 „</a:t>
            </a:r>
            <a: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  <a:t>schodovitá“ stratégia</a:t>
            </a:r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, ktorá prináša najvyšší výnos pri minimálnom riziku</a:t>
            </a:r>
          </a:p>
          <a:p>
            <a:pPr lvl="1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15</a:t>
            </a:fld>
            <a:endParaRPr lang="sk-SK" dirty="0"/>
          </a:p>
        </p:txBody>
      </p:sp>
      <p:graphicFrame>
        <p:nvGraphicFramePr>
          <p:cNvPr id="11" name="Graf 10"/>
          <p:cNvGraphicFramePr/>
          <p:nvPr>
            <p:extLst/>
          </p:nvPr>
        </p:nvGraphicFramePr>
        <p:xfrm>
          <a:off x="1101837" y="3429000"/>
          <a:ext cx="6984776" cy="28228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3017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sk-SK" dirty="0">
                <a:solidFill>
                  <a:srgbClr val="2C9AD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Optimálna stratégia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1473" y="1679575"/>
            <a:ext cx="7792935" cy="4065587"/>
          </a:xfrm>
        </p:spPr>
        <p:txBody>
          <a:bodyPr/>
          <a:lstStyle/>
          <a:p>
            <a:pPr lvl="1"/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Riziková hodnota 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udáva priemernú hodnotu </a:t>
            </a:r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úspor 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5 % najnižších najnevýnosnejších </a:t>
            </a:r>
            <a: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  <a:t>scenároch</a:t>
            </a:r>
          </a:p>
          <a:p>
            <a:pPr lvl="1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dirty="0"/>
              <a:t>Pri celoživotnom sporení v </a:t>
            </a:r>
            <a:r>
              <a:rPr lang="sk-SK" b="1" dirty="0"/>
              <a:t>dlhopisovom fonde </a:t>
            </a:r>
            <a:r>
              <a:rPr lang="sk-SK" dirty="0"/>
              <a:t>táto stratégia </a:t>
            </a:r>
            <a:r>
              <a:rPr lang="sk-SK" b="1" dirty="0"/>
              <a:t>neeliminuje riziko nízkeho </a:t>
            </a:r>
            <a:r>
              <a:rPr lang="sk-SK" b="1" dirty="0" smtClean="0"/>
              <a:t>dôchodku</a:t>
            </a:r>
          </a:p>
          <a:p>
            <a:pPr lvl="1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Optimálnu stratégiu je potrebné implementovať s </a:t>
            </a:r>
            <a: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  <a:t>adekvátnou výplatnou fázou</a:t>
            </a:r>
          </a:p>
          <a:p>
            <a:pPr lvl="1"/>
            <a:endParaRPr lang="sk-SK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2" indent="0">
              <a:buNone/>
            </a:pPr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16</a:t>
            </a:fld>
            <a:endParaRPr lang="sk-SK" dirty="0"/>
          </a:p>
        </p:txBody>
      </p:sp>
      <p:graphicFrame>
        <p:nvGraphicFramePr>
          <p:cNvPr id="8" name="Tabuľka 7"/>
          <p:cNvGraphicFramePr>
            <a:graphicFrameLocks noGrp="1"/>
          </p:cNvGraphicFramePr>
          <p:nvPr>
            <p:extLst/>
          </p:nvPr>
        </p:nvGraphicFramePr>
        <p:xfrm>
          <a:off x="1176512" y="4639964"/>
          <a:ext cx="6768752" cy="1440161"/>
        </p:xfrm>
        <a:graphic>
          <a:graphicData uri="http://schemas.openxmlformats.org/drawingml/2006/table">
            <a:tbl>
              <a:tblPr firstRow="1" firstCol="1" bandRow="1"/>
              <a:tblGrid>
                <a:gridCol w="1864838"/>
                <a:gridCol w="199093"/>
                <a:gridCol w="2565200"/>
                <a:gridCol w="2139621"/>
              </a:tblGrid>
              <a:tr h="264277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b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Investičná stratégia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b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Očakávané úspory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b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Riziková hodnota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9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Indexový fond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154 300</a:t>
                      </a:r>
                      <a:endParaRPr lang="sk-SK" sz="2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46 300</a:t>
                      </a:r>
                      <a:endParaRPr lang="sk-SK" sz="2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9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Optimálna stratégia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138 000</a:t>
                      </a:r>
                      <a:endParaRPr lang="sk-SK" sz="2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58 200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9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Bezpečná stratégia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108 500</a:t>
                      </a:r>
                      <a:endParaRPr lang="sk-SK" sz="2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63 600</a:t>
                      </a:r>
                      <a:endParaRPr lang="sk-SK" sz="2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9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Dlhopisový fond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82 300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53 700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2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sk-SK" dirty="0">
                <a:solidFill>
                  <a:srgbClr val="2C9AD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Výplatná fáza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87363" y="1917825"/>
            <a:ext cx="8147050" cy="4065587"/>
          </a:xfrm>
        </p:spPr>
        <p:txBody>
          <a:bodyPr/>
          <a:lstStyle/>
          <a:p>
            <a:pPr lvl="1"/>
            <a:r>
              <a:rPr lang="sk-SK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V optimálnej stratégii je </a:t>
            </a:r>
            <a:r>
              <a:rPr lang="sk-SK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alokácia do akcií pri odchode do dôchodku vysoká</a:t>
            </a:r>
            <a:r>
              <a:rPr lang="sk-SK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ak by si sporiteľ úspory vybral jednorázovo</a:t>
            </a:r>
          </a:p>
          <a:p>
            <a:pPr lvl="1"/>
            <a:endParaRPr lang="sk-SK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Sporiteľ si </a:t>
            </a:r>
            <a:r>
              <a:rPr lang="sk-SK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aj po odchode do dôchodku ponechá časť úspor v akciách</a:t>
            </a:r>
            <a:r>
              <a:rPr lang="sk-SK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kým programovo vyberá z dlhopisového fondu</a:t>
            </a:r>
          </a:p>
          <a:p>
            <a:pPr marL="457200" lvl="1" indent="0">
              <a:buNone/>
            </a:pPr>
            <a:endParaRPr lang="sk-SK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sz="2200" dirty="0">
                <a:latin typeface="Arial" panose="020B0604020202020204" pitchFamily="34" charset="0"/>
                <a:cs typeface="Arial" panose="020B0604020202020204" pitchFamily="34" charset="0"/>
              </a:rPr>
              <a:t>Po ukončení programového výberu </a:t>
            </a:r>
            <a:r>
              <a:rPr lang="sk-SK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si </a:t>
            </a:r>
            <a:r>
              <a:rPr lang="sk-SK" sz="2200" b="1" dirty="0">
                <a:latin typeface="Arial" panose="020B0604020202020204" pitchFamily="34" charset="0"/>
                <a:cs typeface="Arial" panose="020B0604020202020204" pitchFamily="34" charset="0"/>
              </a:rPr>
              <a:t>zakúpi anuitu, </a:t>
            </a:r>
            <a:r>
              <a:rPr lang="sk-SK" sz="2200" dirty="0">
                <a:latin typeface="Arial" panose="020B0604020202020204" pitchFamily="34" charset="0"/>
                <a:cs typeface="Arial" panose="020B0604020202020204" pitchFamily="34" charset="0"/>
              </a:rPr>
              <a:t>aby sa vyhol riziku nedostatočných úspor </a:t>
            </a:r>
            <a:r>
              <a:rPr lang="sk-SK" sz="2200" b="1" dirty="0">
                <a:latin typeface="Arial" panose="020B0604020202020204" pitchFamily="34" charset="0"/>
                <a:cs typeface="Arial" panose="020B0604020202020204" pitchFamily="34" charset="0"/>
              </a:rPr>
              <a:t>v prípade dlhovekosti</a:t>
            </a:r>
          </a:p>
          <a:p>
            <a:pPr marL="457200" lvl="1" indent="0">
              <a:buNone/>
            </a:pPr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17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4126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sk-SK" dirty="0">
                <a:solidFill>
                  <a:srgbClr val="2C9AD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Výplatná fáza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87363" y="1374781"/>
            <a:ext cx="8147050" cy="4065587"/>
          </a:xfrm>
        </p:spPr>
        <p:txBody>
          <a:bodyPr/>
          <a:lstStyle/>
          <a:p>
            <a:pPr marL="914400" lvl="2" indent="0">
              <a:buNone/>
            </a:pPr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Po dovŕšení dôchodkového veku sa </a:t>
            </a:r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počas 10 rokov znižuje pomer majetku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 v akciách na 20 </a:t>
            </a:r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Až </a:t>
            </a:r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93 % sporiteľov 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si </a:t>
            </a:r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voľbou programového výberu polepší</a:t>
            </a:r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18</a:t>
            </a:fld>
            <a:endParaRPr lang="sk-SK" dirty="0"/>
          </a:p>
        </p:txBody>
      </p:sp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9516380"/>
              </p:ext>
            </p:extLst>
          </p:nvPr>
        </p:nvGraphicFramePr>
        <p:xfrm>
          <a:off x="1346925" y="4288240"/>
          <a:ext cx="6209199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3" name="Rovná spojovacia šípka 12"/>
          <p:cNvCxnSpPr/>
          <p:nvPr/>
        </p:nvCxnSpPr>
        <p:spPr bwMode="auto">
          <a:xfrm>
            <a:off x="5898492" y="4508230"/>
            <a:ext cx="952172" cy="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19" name="BlokTextu 18"/>
          <p:cNvSpPr txBox="1"/>
          <p:nvPr/>
        </p:nvSpPr>
        <p:spPr>
          <a:xfrm>
            <a:off x="5548677" y="4514161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1200" dirty="0" smtClean="0"/>
              <a:t>Programový </a:t>
            </a:r>
          </a:p>
          <a:p>
            <a:pPr algn="ctr"/>
            <a:r>
              <a:rPr lang="sk-SK" sz="1200" dirty="0" smtClean="0"/>
              <a:t>výber</a:t>
            </a:r>
            <a:endParaRPr lang="sk-SK" sz="1200" dirty="0"/>
          </a:p>
        </p:txBody>
      </p:sp>
      <p:cxnSp>
        <p:nvCxnSpPr>
          <p:cNvPr id="21" name="Rovná spojovacia šípka 20"/>
          <p:cNvCxnSpPr/>
          <p:nvPr/>
        </p:nvCxnSpPr>
        <p:spPr bwMode="auto">
          <a:xfrm>
            <a:off x="7020272" y="4508230"/>
            <a:ext cx="882969" cy="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3" name="BlokTextu 22"/>
          <p:cNvSpPr txBox="1"/>
          <p:nvPr/>
        </p:nvSpPr>
        <p:spPr>
          <a:xfrm>
            <a:off x="6457102" y="4514161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1200" dirty="0" smtClean="0"/>
              <a:t>Doživotná </a:t>
            </a:r>
          </a:p>
          <a:p>
            <a:pPr algn="ctr"/>
            <a:r>
              <a:rPr lang="sk-SK" sz="1200" dirty="0" smtClean="0"/>
              <a:t>anuita</a:t>
            </a:r>
            <a:endParaRPr lang="sk-SK" sz="1200" dirty="0"/>
          </a:p>
        </p:txBody>
      </p:sp>
      <p:cxnSp>
        <p:nvCxnSpPr>
          <p:cNvPr id="30" name="Rovná spojnica 29"/>
          <p:cNvCxnSpPr/>
          <p:nvPr/>
        </p:nvCxnSpPr>
        <p:spPr bwMode="auto">
          <a:xfrm flipV="1">
            <a:off x="6894490" y="4428635"/>
            <a:ext cx="18796" cy="1542154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2" name="Tabuľ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271508"/>
              </p:ext>
            </p:extLst>
          </p:nvPr>
        </p:nvGraphicFramePr>
        <p:xfrm>
          <a:off x="952265" y="2687632"/>
          <a:ext cx="7283920" cy="852219"/>
        </p:xfrm>
        <a:graphic>
          <a:graphicData uri="http://schemas.openxmlformats.org/drawingml/2006/table">
            <a:tbl>
              <a:tblPr firstRow="1" firstCol="1" bandRow="1"/>
              <a:tblGrid>
                <a:gridCol w="3107456"/>
                <a:gridCol w="2088232"/>
                <a:gridCol w="2088232"/>
              </a:tblGrid>
              <a:tr h="2642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b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Investičná stratégia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b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Očakávané úspory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Riziková hodnota</a:t>
                      </a:r>
                      <a:endParaRPr lang="sk-SK" sz="2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9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Anuita pri odchode do dôchodku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559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235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9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Anuita po programovom</a:t>
                      </a:r>
                      <a:r>
                        <a:rPr lang="sk-SK" sz="1400" baseline="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výbere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767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193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901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sk-SK" dirty="0">
                <a:solidFill>
                  <a:srgbClr val="2C9AD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Stratégia pre aktuálnych sporiteľov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30213" y="1825766"/>
            <a:ext cx="8147050" cy="4065587"/>
          </a:xfrm>
        </p:spPr>
        <p:txBody>
          <a:bodyPr/>
          <a:lstStyle/>
          <a:p>
            <a:pPr lvl="1"/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Pri presune do predvolenej stratégie sa </a:t>
            </a:r>
            <a: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  <a:t>majetok sporiteľov rozdelí medzi fondy podľa počtu rokov do dôchodku</a:t>
            </a:r>
          </a:p>
          <a:p>
            <a:pPr lvl="1"/>
            <a:endParaRPr lang="sk-SK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Ak je sporiteľ presunutý do optimálnej stratégie 15 rokov pred dôchodkom,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84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  <a:t>jeho úspor je investovaných do akcií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sk-SK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19</a:t>
            </a:fld>
            <a:endParaRPr lang="sk-SK" dirty="0"/>
          </a:p>
        </p:txBody>
      </p:sp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8226890"/>
              </p:ext>
            </p:extLst>
          </p:nvPr>
        </p:nvGraphicFramePr>
        <p:xfrm>
          <a:off x="1872605" y="3561209"/>
          <a:ext cx="5443240" cy="2887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292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2C9ADC"/>
                </a:solidFill>
              </a:rPr>
              <a:t>II. </a:t>
            </a:r>
            <a:r>
              <a:rPr lang="sk-SK" dirty="0">
                <a:solidFill>
                  <a:srgbClr val="2C9ADC"/>
                </a:solidFill>
              </a:rPr>
              <a:t>p</a:t>
            </a:r>
            <a:r>
              <a:rPr lang="sk-SK" dirty="0" smtClean="0">
                <a:solidFill>
                  <a:srgbClr val="2C9ADC"/>
                </a:solidFill>
              </a:rPr>
              <a:t>ilier v skratke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8313" y="1679575"/>
            <a:ext cx="8147050" cy="4375151"/>
          </a:xfrm>
        </p:spPr>
        <p:txBody>
          <a:bodyPr/>
          <a:lstStyle/>
          <a:p>
            <a:pPr algn="just"/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Dobrovoľný vstup do veku 35 rokov</a:t>
            </a:r>
          </a:p>
          <a:p>
            <a:pPr algn="just"/>
            <a:endParaRPr lang="sk-SK" sz="105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Odvody na starobné poistenie rozdelené:</a:t>
            </a:r>
          </a:p>
          <a:p>
            <a:pPr lvl="1" algn="just"/>
            <a:r>
              <a:rPr lang="sk-S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13,25 %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hrubej mzdy do I. piliera (klesá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na 12 % v 2024)</a:t>
            </a:r>
          </a:p>
          <a:p>
            <a:pPr lvl="1" algn="just"/>
            <a:r>
              <a:rPr lang="sk-S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sk-S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75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sk-S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hrubej mzdy do II. piliera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sk-S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rastie na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sk-S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2024)</a:t>
            </a:r>
            <a:r>
              <a:rPr lang="sk-SK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endParaRPr lang="sk-SK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6 dôchodkových správcovských spoločností</a:t>
            </a:r>
          </a:p>
          <a:p>
            <a:pPr algn="just"/>
            <a:endParaRPr lang="sk-S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k-SK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k-SK" sz="2000" dirty="0"/>
          </a:p>
          <a:p>
            <a:pPr algn="just"/>
            <a:endParaRPr lang="sk-SK" sz="2000" dirty="0" smtClean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2</a:t>
            </a:fld>
            <a:endParaRPr lang="sk-SK" dirty="0"/>
          </a:p>
        </p:txBody>
      </p:sp>
      <p:graphicFrame>
        <p:nvGraphicFramePr>
          <p:cNvPr id="7" name="Graf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7878868"/>
              </p:ext>
            </p:extLst>
          </p:nvPr>
        </p:nvGraphicFramePr>
        <p:xfrm>
          <a:off x="1054895" y="3814886"/>
          <a:ext cx="6912768" cy="2803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731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sk-SK" dirty="0">
                <a:solidFill>
                  <a:srgbClr val="2C9AD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Stratégia pre aktuálnych sporiteľov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28702" y="1679575"/>
            <a:ext cx="8147050" cy="4065587"/>
          </a:xfrm>
        </p:spPr>
        <p:txBody>
          <a:bodyPr/>
          <a:lstStyle/>
          <a:p>
            <a:pPr lvl="1"/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Pre sporiteľov do 50 rokov 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je najvhodnejším riešením presun do optimálnej </a:t>
            </a:r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akumulačnej stratégie a zároveň úprava výplaty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 dôchodku (10 rokov PV a následne anuita)  </a:t>
            </a:r>
          </a:p>
          <a:p>
            <a:pPr lvl="1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Tabuľka udáva výšku úspor pri dovŕšení dôchodkového veku pre typického sporiteľa </a:t>
            </a:r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  <a:t>nasporenou čiastkou 7 000 eur a 22 rokmi do dôchodku</a:t>
            </a:r>
          </a:p>
          <a:p>
            <a:pPr lvl="1"/>
            <a:endParaRPr lang="sk-SK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sk-SK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20</a:t>
            </a:fld>
            <a:endParaRPr lang="sk-SK" dirty="0"/>
          </a:p>
        </p:txBody>
      </p:sp>
      <p:graphicFrame>
        <p:nvGraphicFramePr>
          <p:cNvPr id="7" name="Tabuľka 6"/>
          <p:cNvGraphicFramePr>
            <a:graphicFrameLocks noGrp="1"/>
          </p:cNvGraphicFramePr>
          <p:nvPr>
            <p:extLst/>
          </p:nvPr>
        </p:nvGraphicFramePr>
        <p:xfrm>
          <a:off x="1259236" y="4293096"/>
          <a:ext cx="6768752" cy="1342947"/>
        </p:xfrm>
        <a:graphic>
          <a:graphicData uri="http://schemas.openxmlformats.org/drawingml/2006/table">
            <a:tbl>
              <a:tblPr firstRow="1" firstCol="1" bandRow="1"/>
              <a:tblGrid>
                <a:gridCol w="2520280"/>
                <a:gridCol w="2304256"/>
                <a:gridCol w="1944216"/>
              </a:tblGrid>
              <a:tr h="2642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b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Investičná stratégia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b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Očakávané úspory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Riziková hodnota</a:t>
                      </a:r>
                      <a:endParaRPr lang="sk-SK" sz="2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9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Dlhopisový</a:t>
                      </a:r>
                      <a:r>
                        <a:rPr lang="sk-SK" sz="1400" baseline="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fond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50 900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kern="12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34 400</a:t>
                      </a:r>
                      <a:endParaRPr lang="sk-SK" sz="1400" kern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9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Optimálna stratégia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73</a:t>
                      </a:r>
                      <a:r>
                        <a:rPr lang="sk-SK" sz="1400" baseline="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000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33 600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9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Indexový</a:t>
                      </a:r>
                      <a:r>
                        <a:rPr lang="sk-SK" sz="1400" baseline="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fond a presun podľa súčasnej legislatívy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69 300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34 100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701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sk-SK" dirty="0">
                <a:solidFill>
                  <a:srgbClr val="2C9AD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Stratégia pre aktuálnych sporiteľov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30212" y="1484784"/>
            <a:ext cx="8245475" cy="4065587"/>
          </a:xfrm>
        </p:spPr>
        <p:txBody>
          <a:bodyPr/>
          <a:lstStyle/>
          <a:p>
            <a:pPr lvl="1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Sporiteľov </a:t>
            </a:r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starších ako 50 rokov 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odporúčame presunúť do </a:t>
            </a:r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bezpečnej stratégie upravenej o výplatnú fázu</a:t>
            </a:r>
          </a:p>
          <a:p>
            <a:pPr lvl="1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V prípade </a:t>
            </a:r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ponechania súčasnej formy výplatnej fázy 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odporúčame presun všetkých sporiteľov do </a:t>
            </a:r>
            <a:r>
              <a:rPr lang="sk-SK" b="1" dirty="0">
                <a:latin typeface="Arial" panose="020B0604020202020204" pitchFamily="34" charset="0"/>
                <a:cs typeface="Arial" panose="020B0604020202020204" pitchFamily="34" charset="0"/>
              </a:rPr>
              <a:t>bezpečnej stratégie</a:t>
            </a:r>
          </a:p>
          <a:p>
            <a:pPr lvl="1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21</a:t>
            </a:fld>
            <a:endParaRPr lang="sk-SK" dirty="0"/>
          </a:p>
        </p:txBody>
      </p:sp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574399"/>
              </p:ext>
            </p:extLst>
          </p:nvPr>
        </p:nvGraphicFramePr>
        <p:xfrm>
          <a:off x="1187624" y="2780928"/>
          <a:ext cx="6336704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9208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sk-SK" dirty="0">
                <a:solidFill>
                  <a:srgbClr val="2C9AD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Garancie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46088" y="1679575"/>
            <a:ext cx="8147050" cy="4275024"/>
          </a:xfrm>
        </p:spPr>
        <p:txBody>
          <a:bodyPr/>
          <a:lstStyle/>
          <a:p>
            <a:pPr lvl="1"/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Motiváciou pre sporenie v predvolenej stratégii môže byť garancia </a:t>
            </a:r>
            <a: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  <a:t>nezáporného nominálneho výnosu</a:t>
            </a:r>
          </a:p>
          <a:p>
            <a:pPr lvl="1"/>
            <a:endParaRPr lang="sk-SK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Pri investovaní v optimálnej alebo bezpečnej stratégií </a:t>
            </a:r>
            <a: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  <a:t>je len minimálna pravdepodobnosť, že človek prerobí</a:t>
            </a:r>
          </a:p>
          <a:p>
            <a:pPr lvl="1"/>
            <a:endParaRPr lang="sk-SK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Garancie by boli poskytnuté tým, </a:t>
            </a:r>
            <a: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  <a:t>ktorí by si sporili v predvolenej stratégií</a:t>
            </a:r>
          </a:p>
          <a:p>
            <a:pPr lvl="1"/>
            <a:endParaRPr lang="sk-SK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Sporitelia by posielali malú časť svojho príspevku do </a:t>
            </a:r>
            <a: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  <a:t>garančného fondu</a:t>
            </a:r>
            <a:endParaRPr lang="sk-SK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sk-SK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Aj pri pesimistickom očakávaní vývoju trhov by </a:t>
            </a:r>
            <a: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  <a:t>cena garancií </a:t>
            </a:r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nemala byť vyššia než </a:t>
            </a:r>
            <a: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  <a:t>0,1 % </a:t>
            </a:r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z každého príspevku</a:t>
            </a:r>
          </a:p>
          <a:p>
            <a:pPr lvl="2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22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2512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6088" y="613568"/>
            <a:ext cx="8229600" cy="792162"/>
          </a:xfrm>
        </p:spPr>
        <p:txBody>
          <a:bodyPr/>
          <a:lstStyle/>
          <a:p>
            <a:r>
              <a:rPr lang="sk-SK" dirty="0">
                <a:solidFill>
                  <a:srgbClr val="2C9AD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Odporúčania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87363" y="1580913"/>
            <a:ext cx="8147050" cy="468756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sk-SK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Automatický vstup do predvolenej stratégie </a:t>
            </a:r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 všetkých novo-sporiteľov s možnosťou vyviazania</a:t>
            </a:r>
          </a:p>
          <a:p>
            <a:pPr>
              <a:buFont typeface="+mj-lt"/>
              <a:buAutoNum type="arabicPeriod"/>
            </a:pPr>
            <a:endParaRPr lang="sk-SK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Úprava </a:t>
            </a:r>
            <a:r>
              <a:rPr lang="sk-SK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výplatnej fázy</a:t>
            </a:r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počas ktorej by sporiteľ z</a:t>
            </a:r>
            <a:r>
              <a:rPr lang="sk-SK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nižoval alokáciu majetku do akcií pri pravidelných výberoch</a:t>
            </a:r>
          </a:p>
          <a:p>
            <a:pPr>
              <a:buFont typeface="+mj-lt"/>
              <a:buAutoNum type="arabicPeriod"/>
            </a:pPr>
            <a:endParaRPr lang="sk-SK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sk-SK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Presun súčasných sporiteľov </a:t>
            </a:r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do predvolenej stratégie</a:t>
            </a:r>
          </a:p>
          <a:p>
            <a:pPr marL="457200" indent="-457200">
              <a:buFont typeface="+mj-lt"/>
              <a:buAutoNum type="arabicPeriod"/>
            </a:pPr>
            <a:endParaRPr lang="sk-S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Zavedenie </a:t>
            </a:r>
            <a:r>
              <a:rPr lang="sk-SK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garancií na nezáporný výnos</a:t>
            </a:r>
          </a:p>
          <a:p>
            <a:pPr marL="457200" indent="-457200">
              <a:buFont typeface="+mj-lt"/>
              <a:buAutoNum type="arabicPeriod"/>
            </a:pPr>
            <a:endParaRPr lang="sk-S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Povinnosť </a:t>
            </a:r>
            <a:r>
              <a:rPr lang="sk-SK" sz="2000" dirty="0">
                <a:latin typeface="Arial" panose="020B0604020202020204" pitchFamily="34" charset="0"/>
                <a:cs typeface="Arial" panose="020B0604020202020204" pitchFamily="34" charset="0"/>
              </a:rPr>
              <a:t>spravovať jeden pasívny fond investujúci do </a:t>
            </a:r>
            <a:r>
              <a:rPr lang="sk-SK" sz="2000" b="1" dirty="0">
                <a:latin typeface="Arial" panose="020B0604020202020204" pitchFamily="34" charset="0"/>
                <a:cs typeface="Arial" panose="020B0604020202020204" pitchFamily="34" charset="0"/>
              </a:rPr>
              <a:t>globálnych akciových indexov a </a:t>
            </a:r>
            <a:r>
              <a:rPr lang="sk-SK" sz="2000" dirty="0">
                <a:latin typeface="Arial" panose="020B0604020202020204" pitchFamily="34" charset="0"/>
                <a:cs typeface="Arial" panose="020B0604020202020204" pitchFamily="34" charset="0"/>
              </a:rPr>
              <a:t>jeden pasívny fond investujúci do </a:t>
            </a:r>
            <a:r>
              <a:rPr lang="sk-SK" sz="2000" b="1" dirty="0">
                <a:latin typeface="Arial" panose="020B0604020202020204" pitchFamily="34" charset="0"/>
                <a:cs typeface="Arial" panose="020B0604020202020204" pitchFamily="34" charset="0"/>
              </a:rPr>
              <a:t>európskych alebo svetových dlhopisových </a:t>
            </a:r>
            <a:r>
              <a:rPr lang="sk-SK" sz="2000" b="1" dirty="0"/>
              <a:t>indexov. </a:t>
            </a: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23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1756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6088" y="613568"/>
            <a:ext cx="8229600" cy="792162"/>
          </a:xfrm>
        </p:spPr>
        <p:txBody>
          <a:bodyPr/>
          <a:lstStyle/>
          <a:p>
            <a:r>
              <a:rPr lang="sk-SK" sz="2800" dirty="0" smtClean="0">
                <a:solidFill>
                  <a:srgbClr val="2C9AD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Dodatočné otázky nad rámec analýzy</a:t>
            </a:r>
            <a:endParaRPr lang="sk-SK" sz="2800" dirty="0">
              <a:solidFill>
                <a:srgbClr val="2C9AD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2814" y="1760859"/>
            <a:ext cx="8147050" cy="4687566"/>
          </a:xfrm>
        </p:spPr>
        <p:txBody>
          <a:bodyPr/>
          <a:lstStyle/>
          <a:p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Ostáva otázne, či presunúť len pasívnych sporiteľov, alebo aj sporiteľov, ktorí urobili od akcie návratky aktívne rozhodnutie</a:t>
            </a:r>
          </a:p>
          <a:p>
            <a:endParaRPr lang="sk-S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Noví sporitelia v súčasnosti alokujú veľkú časť svojich úspor do akcií</a:t>
            </a:r>
          </a:p>
          <a:p>
            <a:endParaRPr lang="sk-S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Koľko by stratili aktívni sporitelia, ak nebudú presunutí do optimálnej stratégie?</a:t>
            </a: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24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0096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sk-SK" dirty="0" smtClean="0">
                <a:solidFill>
                  <a:srgbClr val="2C9AD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Aktívni sporitelia</a:t>
            </a:r>
            <a:endParaRPr lang="sk-SK" dirty="0">
              <a:solidFill>
                <a:srgbClr val="2C9AD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46088" y="1679575"/>
            <a:ext cx="8147050" cy="4275024"/>
          </a:xfrm>
        </p:spPr>
        <p:txBody>
          <a:bodyPr/>
          <a:lstStyle/>
          <a:p>
            <a:pPr lvl="1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25</a:t>
            </a:fld>
            <a:endParaRPr lang="sk-SK" dirty="0"/>
          </a:p>
        </p:txBody>
      </p:sp>
      <p:graphicFrame>
        <p:nvGraphicFramePr>
          <p:cNvPr id="7" name="Graf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531049"/>
              </p:ext>
            </p:extLst>
          </p:nvPr>
        </p:nvGraphicFramePr>
        <p:xfrm>
          <a:off x="971600" y="1844824"/>
          <a:ext cx="7056388" cy="4442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001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sk-SK" dirty="0" smtClean="0">
                <a:solidFill>
                  <a:srgbClr val="2C9AD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Aktívni sporitelia</a:t>
            </a:r>
            <a:endParaRPr lang="sk-SK" dirty="0">
              <a:solidFill>
                <a:srgbClr val="2C9AD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46088" y="1679575"/>
            <a:ext cx="8147050" cy="4275024"/>
          </a:xfrm>
        </p:spPr>
        <p:txBody>
          <a:bodyPr/>
          <a:lstStyle/>
          <a:p>
            <a:pPr lvl="1"/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Pri nepresunutí aktívnych sporiteľov získajú len málo oproti bezpečnej stratégií, avšak výrazne sa im zvýši riziko</a:t>
            </a:r>
          </a:p>
          <a:p>
            <a:pPr lvl="1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Pri zrušení povinného znižovania alokácia do akcií budú aktívni sporitelia naďalej strácať, z dôvodu nízkej alokácie do akcií v mladom veku</a:t>
            </a:r>
          </a:p>
          <a:p>
            <a:pPr lvl="1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sk-SK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26</a:t>
            </a:fld>
            <a:endParaRPr lang="sk-SK" dirty="0"/>
          </a:p>
        </p:txBody>
      </p:sp>
      <p:graphicFrame>
        <p:nvGraphicFramePr>
          <p:cNvPr id="8" name="Tabuľ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729569"/>
              </p:ext>
            </p:extLst>
          </p:nvPr>
        </p:nvGraphicFramePr>
        <p:xfrm>
          <a:off x="1239932" y="4005064"/>
          <a:ext cx="6768752" cy="2028103"/>
        </p:xfrm>
        <a:graphic>
          <a:graphicData uri="http://schemas.openxmlformats.org/drawingml/2006/table">
            <a:tbl>
              <a:tblPr firstRow="1" firstCol="1" bandRow="1"/>
              <a:tblGrid>
                <a:gridCol w="2251948"/>
                <a:gridCol w="2377183"/>
                <a:gridCol w="2139621"/>
              </a:tblGrid>
              <a:tr h="2642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b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Investičná stratégia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5425" indent="-2254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b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Očakávané úspory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b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Riziková hodnota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9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Indexový fond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154 300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46 300</a:t>
                      </a:r>
                      <a:endParaRPr lang="sk-SK" sz="2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9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Optimálna stratégia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138 000</a:t>
                      </a:r>
                      <a:endParaRPr lang="sk-SK" sz="2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58 200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9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Bezpečná stratégia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108 500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63 600</a:t>
                      </a:r>
                      <a:endParaRPr lang="sk-SK" sz="2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97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kern="12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Dlhopisový fond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82 300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53 700</a:t>
                      </a:r>
                      <a:endParaRPr lang="sk-SK" sz="2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97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kern="12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Aktívni v súčasnosti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0D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kern="12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112 800</a:t>
                      </a:r>
                      <a:endParaRPr lang="en-US" sz="1400" kern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0D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kern="12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59 800</a:t>
                      </a:r>
                      <a:endParaRPr lang="sk-SK" sz="1400" kern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0D0"/>
                    </a:solidFill>
                  </a:tcPr>
                </a:tc>
              </a:tr>
              <a:tr h="2939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Aktívni bez obmedzenia</a:t>
                      </a:r>
                      <a:endParaRPr lang="sk-SK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0D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kern="12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123 000</a:t>
                      </a:r>
                      <a:endParaRPr lang="en-US" sz="1400" kern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0D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1400" kern="12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NeueHaasGroteskText W02" panose="020B0504020202020204" pitchFamily="34" charset="-18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57 500</a:t>
                      </a:r>
                      <a:endParaRPr lang="sk-SK" sz="1400" kern="12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NeueHaasGroteskText W02" panose="020B0504020202020204" pitchFamily="34" charset="-18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0D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553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2C9ADC"/>
                </a:solidFill>
              </a:rPr>
              <a:t>II. pilier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8313" y="1679576"/>
            <a:ext cx="8147050" cy="4375150"/>
          </a:xfrm>
        </p:spPr>
        <p:txBody>
          <a:bodyPr/>
          <a:lstStyle/>
          <a:p>
            <a:pPr algn="just"/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 dôchodkové fondy</a:t>
            </a:r>
          </a:p>
          <a:p>
            <a:pPr lvl="1" algn="just"/>
            <a:r>
              <a:rPr lang="sk-S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Dlhopisový (0% akcií)</a:t>
            </a:r>
          </a:p>
          <a:p>
            <a:pPr lvl="1" algn="just"/>
            <a:r>
              <a:rPr lang="sk-S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Zmiešaný (42 % akcií)</a:t>
            </a:r>
          </a:p>
          <a:p>
            <a:pPr lvl="1" algn="just"/>
            <a:r>
              <a:rPr lang="sk-S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Akciový (66 % akcií)</a:t>
            </a:r>
          </a:p>
          <a:p>
            <a:pPr lvl="1" algn="just"/>
            <a:r>
              <a:rPr lang="sk-S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Indexový (100 % akcií)</a:t>
            </a:r>
          </a:p>
          <a:p>
            <a:pPr marL="0" indent="0" algn="just">
              <a:buNone/>
            </a:pPr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sk-SK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rizikových fondoch</a:t>
            </a:r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sporia:</a:t>
            </a:r>
            <a:endParaRPr lang="sk-S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sk-SK" sz="1600" dirty="0">
                <a:latin typeface="Arial" panose="020B0604020202020204" pitchFamily="34" charset="0"/>
                <a:cs typeface="Arial" panose="020B0604020202020204" pitchFamily="34" charset="0"/>
              </a:rPr>
              <a:t>Mladí</a:t>
            </a:r>
          </a:p>
          <a:p>
            <a:pPr lvl="1" algn="just"/>
            <a:r>
              <a:rPr lang="sk-SK" sz="1600" dirty="0">
                <a:latin typeface="Arial" panose="020B0604020202020204" pitchFamily="34" charset="0"/>
                <a:cs typeface="Arial" panose="020B0604020202020204" pitchFamily="34" charset="0"/>
              </a:rPr>
              <a:t>Lepšie zarábajúci</a:t>
            </a:r>
          </a:p>
          <a:p>
            <a:pPr lvl="1" algn="just"/>
            <a:r>
              <a:rPr lang="sk-SK" sz="1600" dirty="0">
                <a:latin typeface="Arial" panose="020B0604020202020204" pitchFamily="34" charset="0"/>
                <a:cs typeface="Arial" panose="020B0604020202020204" pitchFamily="34" charset="0"/>
              </a:rPr>
              <a:t>Dobrovoľne </a:t>
            </a:r>
            <a:r>
              <a:rPr lang="sk-SK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prispievajúci</a:t>
            </a:r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sk-SK" sz="1600" dirty="0">
                <a:latin typeface="Arial" panose="020B0604020202020204" pitchFamily="34" charset="0"/>
                <a:cs typeface="Arial" panose="020B0604020202020204" pitchFamily="34" charset="0"/>
              </a:rPr>
              <a:t>Ľudia v </a:t>
            </a:r>
            <a:r>
              <a:rPr lang="sk-SK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mestách</a:t>
            </a:r>
          </a:p>
          <a:p>
            <a:pPr lvl="1" algn="just"/>
            <a:endParaRPr lang="sk-SK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k-SK" sz="2000" dirty="0" smtClean="0"/>
              <a:t>Počet sporiteľov v rizikových</a:t>
            </a:r>
          </a:p>
          <a:p>
            <a:pPr marL="0" indent="0" algn="just">
              <a:buNone/>
            </a:pPr>
            <a:r>
              <a:rPr lang="sk-SK" sz="2000" dirty="0" smtClean="0"/>
              <a:t> fondoch narastá najmä u mladých</a:t>
            </a:r>
            <a:endParaRPr lang="sk-SK" sz="2000" dirty="0"/>
          </a:p>
          <a:p>
            <a:pPr algn="just"/>
            <a:endParaRPr lang="sk-SK" dirty="0" smtClean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3</a:t>
            </a:fld>
            <a:endParaRPr lang="sk-SK" dirty="0"/>
          </a:p>
        </p:txBody>
      </p:sp>
      <p:graphicFrame>
        <p:nvGraphicFramePr>
          <p:cNvPr id="8" name="Graf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7840785"/>
              </p:ext>
            </p:extLst>
          </p:nvPr>
        </p:nvGraphicFramePr>
        <p:xfrm>
          <a:off x="3983202" y="980728"/>
          <a:ext cx="4837270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af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9793951"/>
              </p:ext>
            </p:extLst>
          </p:nvPr>
        </p:nvGraphicFramePr>
        <p:xfrm>
          <a:off x="4283968" y="3478275"/>
          <a:ext cx="4536504" cy="24710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7711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6088" y="836712"/>
            <a:ext cx="8229600" cy="669379"/>
          </a:xfrm>
        </p:spPr>
        <p:txBody>
          <a:bodyPr/>
          <a:lstStyle/>
          <a:p>
            <a:r>
              <a:rPr lang="sk-SK" dirty="0" smtClean="0">
                <a:solidFill>
                  <a:srgbClr val="2C9ADC"/>
                </a:solidFill>
              </a:rPr>
              <a:t>Zásahy do II. piliera</a:t>
            </a:r>
            <a:br>
              <a:rPr lang="sk-SK" dirty="0" smtClean="0">
                <a:solidFill>
                  <a:srgbClr val="2C9ADC"/>
                </a:solidFill>
              </a:rPr>
            </a:br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4</a:t>
            </a:fld>
            <a:endParaRPr lang="sk-SK" dirty="0"/>
          </a:p>
        </p:txBody>
      </p:sp>
      <p:graphicFrame>
        <p:nvGraphicFramePr>
          <p:cNvPr id="9" name="Zástupný symbol obsahu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7576121"/>
              </p:ext>
            </p:extLst>
          </p:nvPr>
        </p:nvGraphicFramePr>
        <p:xfrm>
          <a:off x="744464" y="2996952"/>
          <a:ext cx="7632848" cy="3333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Nadpis 1"/>
          <p:cNvSpPr txBox="1">
            <a:spLocks/>
          </p:cNvSpPr>
          <p:nvPr/>
        </p:nvSpPr>
        <p:spPr bwMode="auto">
          <a:xfrm>
            <a:off x="442799" y="1412776"/>
            <a:ext cx="8229600" cy="1461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2"/>
                </a:solidFill>
                <a:latin typeface="NeueHaasGroteskText W02" pitchFamily="34" charset="-18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2"/>
                </a:solidFill>
                <a:latin typeface="NeueHaasGroteskText W02" pitchFamily="34" charset="-1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2"/>
                </a:solidFill>
                <a:latin typeface="NeueHaasGroteskText W02" pitchFamily="34" charset="-1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2"/>
                </a:solidFill>
                <a:latin typeface="NeueHaasGroteskText W02" pitchFamily="34" charset="-1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2"/>
                </a:solidFill>
                <a:latin typeface="NeueHaasGroteskText W02" pitchFamily="34" charset="-1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2"/>
                </a:solidFill>
                <a:latin typeface="Book Antiqu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2"/>
                </a:solidFill>
                <a:latin typeface="Book Antiqu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2"/>
                </a:solidFill>
                <a:latin typeface="Book Antiqu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2"/>
                </a:solidFill>
                <a:latin typeface="Book Antiqua" pitchFamily="18" charset="0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0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Garancie</a:t>
            </a:r>
            <a:r>
              <a:rPr lang="sk-SK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DSS mali povinnosť garantovať nezáporný výnos, tak investovali výlučne do dlhopisov</a:t>
            </a:r>
          </a:p>
          <a:p>
            <a:endParaRPr lang="sk-SK" sz="2000" kern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39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6088" y="836712"/>
            <a:ext cx="8229600" cy="669379"/>
          </a:xfrm>
        </p:spPr>
        <p:txBody>
          <a:bodyPr/>
          <a:lstStyle/>
          <a:p>
            <a:r>
              <a:rPr lang="sk-SK" dirty="0" smtClean="0">
                <a:solidFill>
                  <a:srgbClr val="2C9ADC"/>
                </a:solidFill>
              </a:rPr>
              <a:t>Zásahy do II. piliera</a:t>
            </a:r>
            <a:br>
              <a:rPr lang="sk-SK" dirty="0" smtClean="0">
                <a:solidFill>
                  <a:srgbClr val="2C9ADC"/>
                </a:solidFill>
              </a:rPr>
            </a:br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5</a:t>
            </a:fld>
            <a:endParaRPr lang="sk-SK" dirty="0"/>
          </a:p>
        </p:txBody>
      </p:sp>
      <p:graphicFrame>
        <p:nvGraphicFramePr>
          <p:cNvPr id="9" name="Zástupný symbol obsahu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429656"/>
              </p:ext>
            </p:extLst>
          </p:nvPr>
        </p:nvGraphicFramePr>
        <p:xfrm>
          <a:off x="744464" y="2996952"/>
          <a:ext cx="7632848" cy="3333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Nadpis 1"/>
          <p:cNvSpPr txBox="1">
            <a:spLocks/>
          </p:cNvSpPr>
          <p:nvPr/>
        </p:nvSpPr>
        <p:spPr bwMode="auto">
          <a:xfrm>
            <a:off x="442799" y="1412776"/>
            <a:ext cx="8229600" cy="1461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2"/>
                </a:solidFill>
                <a:latin typeface="NeueHaasGroteskText W02" pitchFamily="34" charset="-18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2"/>
                </a:solidFill>
                <a:latin typeface="NeueHaasGroteskText W02" pitchFamily="34" charset="-1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2"/>
                </a:solidFill>
                <a:latin typeface="NeueHaasGroteskText W02" pitchFamily="34" charset="-1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2"/>
                </a:solidFill>
                <a:latin typeface="NeueHaasGroteskText W02" pitchFamily="34" charset="-1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2"/>
                </a:solidFill>
                <a:latin typeface="NeueHaasGroteskText W02" pitchFamily="34" charset="-1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2"/>
                </a:solidFill>
                <a:latin typeface="Book Antiqu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2"/>
                </a:solidFill>
                <a:latin typeface="Book Antiqu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2"/>
                </a:solidFill>
                <a:latin typeface="Book Antiqu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2"/>
                </a:solidFill>
                <a:latin typeface="Book Antiqua" pitchFamily="18" charset="0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000" b="1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Akcia návratky</a:t>
            </a:r>
            <a:r>
              <a:rPr lang="sk-SK" sz="2000" kern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Ak sporitelia neposlali návratku s rozhodnutím o zotrvaní v rizikovom fonde, boli presunutí do dlhopisového garantovaného fondu</a:t>
            </a:r>
            <a:endParaRPr lang="sk-SK" sz="2000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99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2C9ADC"/>
                </a:solidFill>
              </a:rPr>
              <a:t>Sporitelia v II. pilieri</a:t>
            </a:r>
            <a:endParaRPr lang="sk-SK" dirty="0">
              <a:solidFill>
                <a:srgbClr val="2C9ADC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Sporitelia v II. pilieri sú </a:t>
            </a:r>
            <a:r>
              <a:rPr lang="sk-SK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pasívni</a:t>
            </a:r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 majú </a:t>
            </a:r>
            <a:r>
              <a:rPr lang="sk-SK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nízku finančnú gramotnosť</a:t>
            </a:r>
          </a:p>
          <a:p>
            <a:endParaRPr lang="sk-S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71 </a:t>
            </a:r>
            <a:r>
              <a:rPr lang="sk-SK" sz="2000" dirty="0"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sporiteľov v garantovanom fonde očakáva </a:t>
            </a:r>
            <a:r>
              <a:rPr lang="sk-SK" sz="2000" b="1" dirty="0">
                <a:latin typeface="Arial" panose="020B0604020202020204" pitchFamily="34" charset="0"/>
                <a:cs typeface="Arial" panose="020B0604020202020204" pitchFamily="34" charset="0"/>
              </a:rPr>
              <a:t>vyšší dôchodok z </a:t>
            </a:r>
            <a:r>
              <a:rPr lang="sk-SK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garantovaného fondu</a:t>
            </a:r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než negarantovaného...</a:t>
            </a:r>
          </a:p>
          <a:p>
            <a:endParaRPr lang="sk-S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...a 67 </a:t>
            </a:r>
            <a:r>
              <a:rPr lang="sk-SK" sz="2000" dirty="0"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si </a:t>
            </a:r>
            <a:r>
              <a:rPr lang="sk-SK" sz="2000" dirty="0">
                <a:latin typeface="Arial" panose="020B0604020202020204" pitchFamily="34" charset="0"/>
                <a:cs typeface="Arial" panose="020B0604020202020204" pitchFamily="34" charset="0"/>
              </a:rPr>
              <a:t>myslí, že pre človeka </a:t>
            </a:r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vstupujúceho na trh práce je </a:t>
            </a:r>
            <a:r>
              <a:rPr lang="sk-SK" sz="2000" b="1" dirty="0">
                <a:latin typeface="Arial" panose="020B0604020202020204" pitchFamily="34" charset="0"/>
                <a:cs typeface="Arial" panose="020B0604020202020204" pitchFamily="34" charset="0"/>
              </a:rPr>
              <a:t>vhodnejší </a:t>
            </a:r>
            <a:r>
              <a:rPr lang="sk-SK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garantovaný fond</a:t>
            </a:r>
          </a:p>
          <a:p>
            <a:endParaRPr lang="sk-S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Dlhodobé sporenie v dlhopisovom garantovanom fonde však prináša </a:t>
            </a:r>
            <a:r>
              <a:rPr lang="sk-SK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riziko neadekvátneho dôchodku</a:t>
            </a:r>
          </a:p>
          <a:p>
            <a:endParaRPr lang="sk-SK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6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81296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2C9ADC"/>
                </a:solidFill>
              </a:rPr>
              <a:t>Dlhodobé investovanie</a:t>
            </a:r>
            <a:endParaRPr lang="sk-SK" dirty="0">
              <a:solidFill>
                <a:srgbClr val="2C9ADC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1473" y="1679575"/>
            <a:ext cx="8147050" cy="4065587"/>
          </a:xfrm>
        </p:spPr>
        <p:txBody>
          <a:bodyPr/>
          <a:lstStyle/>
          <a:p>
            <a:r>
              <a:rPr lang="sk-SK" sz="2000" dirty="0">
                <a:latin typeface="Arial" panose="020B0604020202020204" pitchFamily="34" charset="0"/>
                <a:cs typeface="Arial" panose="020B0604020202020204" pitchFamily="34" charset="0"/>
              </a:rPr>
              <a:t>Akcie sú </a:t>
            </a:r>
            <a:r>
              <a:rPr lang="sk-SK" sz="2000" b="1" dirty="0">
                <a:latin typeface="Arial" panose="020B0604020202020204" pitchFamily="34" charset="0"/>
                <a:cs typeface="Arial" panose="020B0604020202020204" pitchFamily="34" charset="0"/>
              </a:rPr>
              <a:t>rizikovejšie</a:t>
            </a:r>
            <a:r>
              <a:rPr lang="sk-SK" sz="2000" dirty="0">
                <a:latin typeface="Arial" panose="020B0604020202020204" pitchFamily="34" charset="0"/>
                <a:cs typeface="Arial" panose="020B0604020202020204" pitchFamily="34" charset="0"/>
              </a:rPr>
              <a:t>, avšak prinášajú </a:t>
            </a:r>
            <a:r>
              <a:rPr lang="sk-SK" sz="2000" b="1" dirty="0">
                <a:latin typeface="Arial" panose="020B0604020202020204" pitchFamily="34" charset="0"/>
                <a:cs typeface="Arial" panose="020B0604020202020204" pitchFamily="34" charset="0"/>
              </a:rPr>
              <a:t>vyšší výnos</a:t>
            </a:r>
          </a:p>
          <a:p>
            <a:endParaRPr lang="sk-S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2000" dirty="0">
                <a:latin typeface="Arial" panose="020B0604020202020204" pitchFamily="34" charset="0"/>
                <a:cs typeface="Arial" panose="020B0604020202020204" pitchFamily="34" charset="0"/>
              </a:rPr>
              <a:t>Pri dlhodobom sporení </a:t>
            </a:r>
            <a:r>
              <a:rPr lang="sk-SK" sz="2000" b="1" dirty="0">
                <a:latin typeface="Arial" panose="020B0604020202020204" pitchFamily="34" charset="0"/>
                <a:cs typeface="Arial" panose="020B0604020202020204" pitchFamily="34" charset="0"/>
              </a:rPr>
              <a:t>dočasná </a:t>
            </a:r>
            <a:r>
              <a:rPr lang="sk-SK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volatilita</a:t>
            </a:r>
            <a:r>
              <a:rPr lang="sk-SK" sz="2000" b="1" dirty="0">
                <a:latin typeface="Arial" panose="020B0604020202020204" pitchFamily="34" charset="0"/>
                <a:cs typeface="Arial" panose="020B0604020202020204" pitchFamily="34" charset="0"/>
              </a:rPr>
              <a:t> nevadí</a:t>
            </a:r>
          </a:p>
          <a:p>
            <a:endParaRPr lang="sk-SK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2000" dirty="0">
                <a:latin typeface="Arial" panose="020B0604020202020204" pitchFamily="34" charset="0"/>
                <a:cs typeface="Arial" panose="020B0604020202020204" pitchFamily="34" charset="0"/>
              </a:rPr>
              <a:t>V mladom veku investovať do akcií, pred dôchodkom presúvať majetok do konzervatívnych fondov</a:t>
            </a: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7</a:t>
            </a:fld>
            <a:endParaRPr lang="sk-SK" dirty="0"/>
          </a:p>
        </p:txBody>
      </p:sp>
      <p:graphicFrame>
        <p:nvGraphicFramePr>
          <p:cNvPr id="7" name="Graf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7659712"/>
              </p:ext>
            </p:extLst>
          </p:nvPr>
        </p:nvGraphicFramePr>
        <p:xfrm>
          <a:off x="1691680" y="4244947"/>
          <a:ext cx="5256584" cy="2095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BlokTextu 7"/>
          <p:cNvSpPr txBox="1"/>
          <p:nvPr/>
        </p:nvSpPr>
        <p:spPr>
          <a:xfrm>
            <a:off x="2923108" y="3906393"/>
            <a:ext cx="33422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lang="sk-SK" sz="1600" b="1" i="0" u="none" strike="noStrike" kern="1200" spc="0" baseline="0">
                <a:solidFill>
                  <a:srgbClr val="2C9AD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sk-SK" sz="1600" b="1" dirty="0" err="1" smtClean="0">
                <a:solidFill>
                  <a:srgbClr val="2C9AD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Histogram</a:t>
            </a:r>
            <a:r>
              <a:rPr lang="sk-SK" sz="1600" b="1" dirty="0" smtClean="0">
                <a:solidFill>
                  <a:srgbClr val="2C9AD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mesačných výnosov</a:t>
            </a:r>
            <a:endParaRPr lang="sk-SK" sz="1600" b="1" dirty="0">
              <a:solidFill>
                <a:srgbClr val="2C9AD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86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2C9ADC"/>
                </a:solidFill>
              </a:rPr>
              <a:t>Predvolená sporiaca stratégia</a:t>
            </a:r>
            <a:endParaRPr lang="sk-SK" dirty="0">
              <a:solidFill>
                <a:srgbClr val="2C9ADC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Riešením nízkej alokácie úspor do akcií môže byť </a:t>
            </a:r>
            <a:r>
              <a:rPr lang="sk-SK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predvolená sporiaca stratégia</a:t>
            </a:r>
          </a:p>
          <a:p>
            <a:endParaRPr lang="sk-SK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Predvolená stratégia zohľadňuje </a:t>
            </a:r>
            <a:r>
              <a:rPr lang="sk-SK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teóriu životného cyklu</a:t>
            </a:r>
          </a:p>
          <a:p>
            <a:pPr lvl="1"/>
            <a:endParaRPr lang="sk-SK" sz="7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sk-SK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mladosti</a:t>
            </a:r>
            <a:r>
              <a:rPr lang="sk-SK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investuje jednotlivec </a:t>
            </a:r>
            <a:r>
              <a:rPr lang="sk-SK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rizikovo</a:t>
            </a:r>
            <a:r>
              <a:rPr lang="sk-SK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s rastúcim vekom presúva aktíva do dlhopisov</a:t>
            </a:r>
          </a:p>
          <a:p>
            <a:pPr lvl="1"/>
            <a:endParaRPr lang="sk-SK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Alokácia úspor do akcií by závisela na </a:t>
            </a:r>
            <a:r>
              <a:rPr lang="sk-SK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veku sporiteľa</a:t>
            </a:r>
          </a:p>
          <a:p>
            <a:pPr marL="0" indent="0">
              <a:buNone/>
            </a:pPr>
            <a:endParaRPr lang="sk-SK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2000" dirty="0">
                <a:latin typeface="Arial" panose="020B0604020202020204" pitchFamily="34" charset="0"/>
                <a:cs typeface="Arial" panose="020B0604020202020204" pitchFamily="34" charset="0"/>
              </a:rPr>
              <a:t>Zavedenie predvolenej stratégie odporúča </a:t>
            </a:r>
            <a:r>
              <a:rPr lang="sk-SK" sz="2000" b="1" dirty="0">
                <a:latin typeface="Arial" panose="020B0604020202020204" pitchFamily="34" charset="0"/>
                <a:cs typeface="Arial" panose="020B0604020202020204" pitchFamily="34" charset="0"/>
              </a:rPr>
              <a:t>Svetová banka, OECD a Revízia výdavkov MPSVaR</a:t>
            </a:r>
          </a:p>
          <a:p>
            <a:endParaRPr lang="sk-SK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8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1858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2C9ADC"/>
                </a:solidFill>
              </a:rPr>
              <a:t>Predvolená sporiaca stratégia</a:t>
            </a:r>
            <a:endParaRPr lang="sk-SK" dirty="0">
              <a:solidFill>
                <a:srgbClr val="2C9ADC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6984" y="1925246"/>
            <a:ext cx="8218704" cy="4065587"/>
          </a:xfrm>
        </p:spPr>
        <p:txBody>
          <a:bodyPr/>
          <a:lstStyle/>
          <a:p>
            <a:r>
              <a:rPr lang="sk-SK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24 parametrizácií troch typov sporiacich stratégií:</a:t>
            </a:r>
          </a:p>
          <a:p>
            <a:pPr lvl="1"/>
            <a:endParaRPr lang="sk-SK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Static</a:t>
            </a:r>
            <a:r>
              <a:rPr lang="sk-SK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ké</a:t>
            </a:r>
            <a:r>
              <a:rPr lang="sk-SK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: Časť úspor v akciách sa počas sporenia nemení</a:t>
            </a:r>
          </a:p>
          <a:p>
            <a:pPr lvl="1"/>
            <a:endParaRPr lang="sk-SK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sk-SK" sz="1800" b="1" dirty="0">
                <a:latin typeface="Arial" panose="020B0604020202020204" pitchFamily="34" charset="0"/>
                <a:cs typeface="Arial" panose="020B0604020202020204" pitchFamily="34" charset="0"/>
              </a:rPr>
              <a:t>Lifecycling</a:t>
            </a:r>
            <a:r>
              <a:rPr lang="sk-SK" sz="1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sk-SK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Časť úspor v akciách klesá s vekom sporiteľa</a:t>
            </a:r>
          </a:p>
          <a:p>
            <a:pPr lvl="1"/>
            <a:endParaRPr lang="sk-SK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Dynamic</a:t>
            </a:r>
            <a:r>
              <a:rPr lang="sk-SK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ký </a:t>
            </a:r>
            <a:r>
              <a:rPr lang="sk-SK" sz="1800" b="1" dirty="0">
                <a:latin typeface="Arial" panose="020B0604020202020204" pitchFamily="34" charset="0"/>
                <a:cs typeface="Arial" panose="020B0604020202020204" pitchFamily="34" charset="0"/>
              </a:rPr>
              <a:t>lifecycling</a:t>
            </a:r>
            <a:r>
              <a:rPr lang="sk-SK" sz="1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sk-SK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Úspory sú presunuté do dlhopisov po splnení kritéria</a:t>
            </a:r>
            <a:endParaRPr lang="sk-SK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k-SK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k-SK" smtClean="0"/>
              <a:t>www.finance.gov.sk/ifp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4DD86-A3D0-48C0-A47B-25EE91E9AF65}" type="slidenum">
              <a:rPr lang="sk-SK" smtClean="0"/>
              <a:pPr>
                <a:defRPr/>
              </a:pPr>
              <a:t>9</a:t>
            </a:fld>
            <a:endParaRPr lang="sk-SK" dirty="0"/>
          </a:p>
        </p:txBody>
      </p:sp>
      <p:graphicFrame>
        <p:nvGraphicFramePr>
          <p:cNvPr id="7" name="Graf 6"/>
          <p:cNvGraphicFramePr/>
          <p:nvPr>
            <p:extLst>
              <p:ext uri="{D42A27DB-BD31-4B8C-83A1-F6EECF244321}">
                <p14:modId xmlns:p14="http://schemas.microsoft.com/office/powerpoint/2010/main" val="35682697"/>
              </p:ext>
            </p:extLst>
          </p:nvPr>
        </p:nvGraphicFramePr>
        <p:xfrm>
          <a:off x="776371" y="4454893"/>
          <a:ext cx="3498467" cy="1981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af 7"/>
          <p:cNvGraphicFramePr/>
          <p:nvPr>
            <p:extLst>
              <p:ext uri="{D42A27DB-BD31-4B8C-83A1-F6EECF244321}">
                <p14:modId xmlns:p14="http://schemas.microsoft.com/office/powerpoint/2010/main" val="2251215718"/>
              </p:ext>
            </p:extLst>
          </p:nvPr>
        </p:nvGraphicFramePr>
        <p:xfrm>
          <a:off x="4584573" y="4454893"/>
          <a:ext cx="3550759" cy="1981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BlokTextu 8"/>
          <p:cNvSpPr txBox="1"/>
          <p:nvPr/>
        </p:nvSpPr>
        <p:spPr>
          <a:xfrm>
            <a:off x="2699792" y="4209222"/>
            <a:ext cx="33422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lang="sk-SK" sz="1600" b="1" i="0" u="none" strike="noStrike" kern="1200" spc="0" baseline="0">
                <a:solidFill>
                  <a:srgbClr val="2C9AD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sk-SK" sz="1600" b="1" dirty="0">
                <a:solidFill>
                  <a:srgbClr val="2C9AD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Príklady predvolených stratégií</a:t>
            </a:r>
          </a:p>
        </p:txBody>
      </p:sp>
    </p:spTree>
    <p:extLst>
      <p:ext uri="{BB962C8B-B14F-4D97-AF65-F5344CB8AC3E}">
        <p14:creationId xmlns:p14="http://schemas.microsoft.com/office/powerpoint/2010/main" val="52924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Prezentácia IFP_working papers">
  <a:themeElements>
    <a:clrScheme name="2_Prezentácia IFP_working paper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Prezentácia IFP_working papers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Prezentácia IFP_working paper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ezentácia IFP_working paper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ezentácia IFP_working paper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ezentácia IFP_working paper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ezentácia IFP_working paper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rezentácia IFP_working paper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ezentácia IFP_working paper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ezentácia IFP_working paper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ezentácia IFP_working paper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ezentácia IFP_working paper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ezentácia IFP_working paper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rezentácia IFP_working paper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23858</TotalTime>
  <Words>1440</Words>
  <Application>Microsoft Office PowerPoint</Application>
  <PresentationFormat>Prezentácia na obrazovke (4:3)</PresentationFormat>
  <Paragraphs>532</Paragraphs>
  <Slides>26</Slides>
  <Notes>13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26</vt:i4>
      </vt:variant>
    </vt:vector>
  </HeadingPairs>
  <TitlesOfParts>
    <vt:vector size="34" baseType="lpstr">
      <vt:lpstr>Arial</vt:lpstr>
      <vt:lpstr>Book Antiqua</vt:lpstr>
      <vt:lpstr>Calibri</vt:lpstr>
      <vt:lpstr>NeueHaasGroteskDisp W02</vt:lpstr>
      <vt:lpstr>NeueHaasGroteskDisp W02 Bd</vt:lpstr>
      <vt:lpstr>NeueHaasGroteskText W02</vt:lpstr>
      <vt:lpstr>Wingdings</vt:lpstr>
      <vt:lpstr>2_Prezentácia IFP_working papers</vt:lpstr>
      <vt:lpstr>Predvolená stratégia v dôchodkovom sporení  Máj 2019</vt:lpstr>
      <vt:lpstr>II. pilier v skratke</vt:lpstr>
      <vt:lpstr>II. pilier</vt:lpstr>
      <vt:lpstr>Zásahy do II. piliera </vt:lpstr>
      <vt:lpstr>Zásahy do II. piliera </vt:lpstr>
      <vt:lpstr>Sporitelia v II. pilieri</vt:lpstr>
      <vt:lpstr>Dlhodobé investovanie</vt:lpstr>
      <vt:lpstr>Predvolená sporiaca stratégia</vt:lpstr>
      <vt:lpstr>Predvolená sporiaca stratégia</vt:lpstr>
      <vt:lpstr>Simulácie výnosov aktív</vt:lpstr>
      <vt:lpstr>Simulácie výnosov aktív</vt:lpstr>
      <vt:lpstr>Porovnávanie stratégií</vt:lpstr>
      <vt:lpstr>Porovnávanie stratégií</vt:lpstr>
      <vt:lpstr>Porovnanie stratégií</vt:lpstr>
      <vt:lpstr>Optimálna stratégia</vt:lpstr>
      <vt:lpstr>Optimálna stratégia</vt:lpstr>
      <vt:lpstr>Výplatná fáza</vt:lpstr>
      <vt:lpstr>Výplatná fáza</vt:lpstr>
      <vt:lpstr>Stratégia pre aktuálnych sporiteľov</vt:lpstr>
      <vt:lpstr>Stratégia pre aktuálnych sporiteľov</vt:lpstr>
      <vt:lpstr>Stratégia pre aktuálnych sporiteľov</vt:lpstr>
      <vt:lpstr>Garancie</vt:lpstr>
      <vt:lpstr>Odporúčania</vt:lpstr>
      <vt:lpstr>Dodatočné otázky nad rámec analýzy</vt:lpstr>
      <vt:lpstr>Aktívni sporitelia</vt:lpstr>
      <vt:lpstr>Aktívni sporitelia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Porubsky Marek</dc:creator>
  <cp:lastModifiedBy>Bachníček Jozef</cp:lastModifiedBy>
  <cp:revision>1554</cp:revision>
  <cp:lastPrinted>2015-05-25T09:02:01Z</cp:lastPrinted>
  <dcterms:created xsi:type="dcterms:W3CDTF">2005-03-21T14:42:10Z</dcterms:created>
  <dcterms:modified xsi:type="dcterms:W3CDTF">2019-05-31T09:50:32Z</dcterms:modified>
</cp:coreProperties>
</file>