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18"/>
  </p:notesMasterIdLst>
  <p:sldIdLst>
    <p:sldId id="259" r:id="rId6"/>
    <p:sldId id="1430" r:id="rId7"/>
    <p:sldId id="1456" r:id="rId8"/>
    <p:sldId id="1448" r:id="rId9"/>
    <p:sldId id="1449" r:id="rId10"/>
    <p:sldId id="1450" r:id="rId11"/>
    <p:sldId id="1454" r:id="rId12"/>
    <p:sldId id="1446" r:id="rId13"/>
    <p:sldId id="1451" r:id="rId14"/>
    <p:sldId id="1452" r:id="rId15"/>
    <p:sldId id="1453" r:id="rId16"/>
    <p:sldId id="1455" r:id="rId17"/>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1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35CBBA-4A0E-4777-BDCB-567579658F64}" v="553" dt="2025-03-03T11:47:58.0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7" d="100"/>
          <a:sy n="117" d="100"/>
        </p:scale>
        <p:origin x="242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2A18A-4D97-4A0A-AAC5-234525FB92DF}" type="datetimeFigureOut">
              <a:rPr lang="en-BE" smtClean="0"/>
              <a:t>03/05/2025</a:t>
            </a:fld>
            <a:endParaRPr lang="en-B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B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C95B1F-CFF9-4417-BE3C-82BAF3D30E36}" type="slidenum">
              <a:rPr lang="en-BE" smtClean="0"/>
              <a:t>‹#›</a:t>
            </a:fld>
            <a:endParaRPr lang="en-BE"/>
          </a:p>
        </p:txBody>
      </p:sp>
    </p:spTree>
    <p:extLst>
      <p:ext uri="{BB962C8B-B14F-4D97-AF65-F5344CB8AC3E}">
        <p14:creationId xmlns:p14="http://schemas.microsoft.com/office/powerpoint/2010/main" val="798425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877746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17A5B-1A43-0A70-A955-94B3E22634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A4A42D-5575-655E-E243-898EB87C2A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52859B-6AA6-964B-BF10-FFF04D393E56}"/>
              </a:ext>
            </a:extLst>
          </p:cNvPr>
          <p:cNvSpPr>
            <a:spLocks noGrp="1"/>
          </p:cNvSpPr>
          <p:nvPr>
            <p:ph type="body" idx="1"/>
          </p:nvPr>
        </p:nvSpPr>
        <p:spPr/>
        <p:txBody>
          <a:bodyPr/>
          <a:lstStyle/>
          <a:p>
            <a:endParaRPr lang="en-BE"/>
          </a:p>
        </p:txBody>
      </p:sp>
      <p:sp>
        <p:nvSpPr>
          <p:cNvPr id="4" name="Slide Number Placeholder 3">
            <a:extLst>
              <a:ext uri="{FF2B5EF4-FFF2-40B4-BE49-F238E27FC236}">
                <a16:creationId xmlns:a16="http://schemas.microsoft.com/office/drawing/2014/main" id="{BE802605-C472-AFD9-B3C3-F6F662C62BE6}"/>
              </a:ext>
            </a:extLst>
          </p:cNvPr>
          <p:cNvSpPr>
            <a:spLocks noGrp="1"/>
          </p:cNvSpPr>
          <p:nvPr>
            <p:ph type="sldNum" sz="quarter" idx="5"/>
          </p:nvPr>
        </p:nvSpPr>
        <p:spPr/>
        <p:txBody>
          <a:bodyPr/>
          <a:lstStyle/>
          <a:p>
            <a:fld id="{C5C95B1F-CFF9-4417-BE3C-82BAF3D30E36}" type="slidenum">
              <a:rPr lang="en-BE" smtClean="0"/>
              <a:t>10</a:t>
            </a:fld>
            <a:endParaRPr lang="en-BE"/>
          </a:p>
        </p:txBody>
      </p:sp>
    </p:spTree>
    <p:extLst>
      <p:ext uri="{BB962C8B-B14F-4D97-AF65-F5344CB8AC3E}">
        <p14:creationId xmlns:p14="http://schemas.microsoft.com/office/powerpoint/2010/main" val="1131534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F5B4D-2004-4101-3F4E-FA41A39B21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9EE87-7428-6295-6B15-B7F80EAA6E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7AE2C9-1B6C-F716-B9CF-858796322476}"/>
              </a:ext>
            </a:extLst>
          </p:cNvPr>
          <p:cNvSpPr>
            <a:spLocks noGrp="1"/>
          </p:cNvSpPr>
          <p:nvPr>
            <p:ph type="body" idx="1"/>
          </p:nvPr>
        </p:nvSpPr>
        <p:spPr/>
        <p:txBody>
          <a:bodyPr/>
          <a:lstStyle/>
          <a:p>
            <a:endParaRPr lang="en-BE"/>
          </a:p>
        </p:txBody>
      </p:sp>
      <p:sp>
        <p:nvSpPr>
          <p:cNvPr id="4" name="Slide Number Placeholder 3">
            <a:extLst>
              <a:ext uri="{FF2B5EF4-FFF2-40B4-BE49-F238E27FC236}">
                <a16:creationId xmlns:a16="http://schemas.microsoft.com/office/drawing/2014/main" id="{4D1AE92B-D1E6-FA5D-5732-9BB75AA24AC9}"/>
              </a:ext>
            </a:extLst>
          </p:cNvPr>
          <p:cNvSpPr>
            <a:spLocks noGrp="1"/>
          </p:cNvSpPr>
          <p:nvPr>
            <p:ph type="sldNum" sz="quarter" idx="5"/>
          </p:nvPr>
        </p:nvSpPr>
        <p:spPr/>
        <p:txBody>
          <a:bodyPr/>
          <a:lstStyle/>
          <a:p>
            <a:fld id="{C5C95B1F-CFF9-4417-BE3C-82BAF3D30E36}" type="slidenum">
              <a:rPr lang="en-BE" smtClean="0"/>
              <a:t>11</a:t>
            </a:fld>
            <a:endParaRPr lang="en-BE"/>
          </a:p>
        </p:txBody>
      </p:sp>
    </p:spTree>
    <p:extLst>
      <p:ext uri="{BB962C8B-B14F-4D97-AF65-F5344CB8AC3E}">
        <p14:creationId xmlns:p14="http://schemas.microsoft.com/office/powerpoint/2010/main" val="2970671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AC8659-A14B-E860-8665-A254F47FA9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34FBD7-504E-8804-507B-6570D0D47F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173535-A3AF-509B-5045-7EE1EF23E08F}"/>
              </a:ext>
            </a:extLst>
          </p:cNvPr>
          <p:cNvSpPr>
            <a:spLocks noGrp="1"/>
          </p:cNvSpPr>
          <p:nvPr>
            <p:ph type="body" idx="1"/>
          </p:nvPr>
        </p:nvSpPr>
        <p:spPr/>
        <p:txBody>
          <a:bodyPr/>
          <a:lstStyle/>
          <a:p>
            <a:endParaRPr lang="en-BE"/>
          </a:p>
        </p:txBody>
      </p:sp>
      <p:sp>
        <p:nvSpPr>
          <p:cNvPr id="4" name="Slide Number Placeholder 3">
            <a:extLst>
              <a:ext uri="{FF2B5EF4-FFF2-40B4-BE49-F238E27FC236}">
                <a16:creationId xmlns:a16="http://schemas.microsoft.com/office/drawing/2014/main" id="{1B66A88C-1376-C217-04A3-3B588B7EE713}"/>
              </a:ext>
            </a:extLst>
          </p:cNvPr>
          <p:cNvSpPr>
            <a:spLocks noGrp="1"/>
          </p:cNvSpPr>
          <p:nvPr>
            <p:ph type="sldNum" sz="quarter" idx="5"/>
          </p:nvPr>
        </p:nvSpPr>
        <p:spPr/>
        <p:txBody>
          <a:bodyPr/>
          <a:lstStyle/>
          <a:p>
            <a:fld id="{C5C95B1F-CFF9-4417-BE3C-82BAF3D30E36}" type="slidenum">
              <a:rPr lang="en-BE" smtClean="0"/>
              <a:t>12</a:t>
            </a:fld>
            <a:endParaRPr lang="en-BE"/>
          </a:p>
        </p:txBody>
      </p:sp>
    </p:spTree>
    <p:extLst>
      <p:ext uri="{BB962C8B-B14F-4D97-AF65-F5344CB8AC3E}">
        <p14:creationId xmlns:p14="http://schemas.microsoft.com/office/powerpoint/2010/main" val="3258814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ID4096" dirty="0"/>
          </a:p>
        </p:txBody>
      </p:sp>
      <p:sp>
        <p:nvSpPr>
          <p:cNvPr id="4" name="Slide Number Placeholder 3"/>
          <p:cNvSpPr>
            <a:spLocks noGrp="1"/>
          </p:cNvSpPr>
          <p:nvPr>
            <p:ph type="sldNum" sz="quarter" idx="5"/>
          </p:nvPr>
        </p:nvSpPr>
        <p:spPr/>
        <p:txBody>
          <a:bodyPr/>
          <a:lstStyle/>
          <a:p>
            <a:fld id="{C5C95B1F-CFF9-4417-BE3C-82BAF3D30E36}" type="slidenum">
              <a:rPr lang="en-BE" smtClean="0"/>
              <a:t>2</a:t>
            </a:fld>
            <a:endParaRPr lang="en-BE"/>
          </a:p>
        </p:txBody>
      </p:sp>
    </p:spTree>
    <p:extLst>
      <p:ext uri="{BB962C8B-B14F-4D97-AF65-F5344CB8AC3E}">
        <p14:creationId xmlns:p14="http://schemas.microsoft.com/office/powerpoint/2010/main" val="1134683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E904D-AB8B-58C0-6379-985D0A84D1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A2E99E-8D05-76B4-39B4-EF7C0D4E08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E5B20E-0052-011E-21C8-E57736F19EA7}"/>
              </a:ext>
            </a:extLst>
          </p:cNvPr>
          <p:cNvSpPr>
            <a:spLocks noGrp="1"/>
          </p:cNvSpPr>
          <p:nvPr>
            <p:ph type="body" idx="1"/>
          </p:nvPr>
        </p:nvSpPr>
        <p:spPr/>
        <p:txBody>
          <a:bodyPr/>
          <a:lstStyle/>
          <a:p>
            <a:endParaRPr lang="LID4096"/>
          </a:p>
        </p:txBody>
      </p:sp>
      <p:sp>
        <p:nvSpPr>
          <p:cNvPr id="4" name="Slide Number Placeholder 3">
            <a:extLst>
              <a:ext uri="{FF2B5EF4-FFF2-40B4-BE49-F238E27FC236}">
                <a16:creationId xmlns:a16="http://schemas.microsoft.com/office/drawing/2014/main" id="{C3C4D29B-7582-6ADF-5A00-49FBE6F38EF6}"/>
              </a:ext>
            </a:extLst>
          </p:cNvPr>
          <p:cNvSpPr>
            <a:spLocks noGrp="1"/>
          </p:cNvSpPr>
          <p:nvPr>
            <p:ph type="sldNum" sz="quarter" idx="5"/>
          </p:nvPr>
        </p:nvSpPr>
        <p:spPr/>
        <p:txBody>
          <a:bodyPr/>
          <a:lstStyle/>
          <a:p>
            <a:fld id="{C5C95B1F-CFF9-4417-BE3C-82BAF3D30E36}" type="slidenum">
              <a:rPr lang="en-BE" smtClean="0"/>
              <a:t>3</a:t>
            </a:fld>
            <a:endParaRPr lang="en-BE"/>
          </a:p>
        </p:txBody>
      </p:sp>
    </p:spTree>
    <p:extLst>
      <p:ext uri="{BB962C8B-B14F-4D97-AF65-F5344CB8AC3E}">
        <p14:creationId xmlns:p14="http://schemas.microsoft.com/office/powerpoint/2010/main" val="230216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622B5-DA4A-4AF2-08AE-C52709CFB91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5BC4EA-EE36-3647-2F0D-6CA402BC4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745BAB-1365-D25C-4119-F37B88D6098A}"/>
              </a:ext>
            </a:extLst>
          </p:cNvPr>
          <p:cNvSpPr>
            <a:spLocks noGrp="1"/>
          </p:cNvSpPr>
          <p:nvPr>
            <p:ph type="body" idx="1"/>
          </p:nvPr>
        </p:nvSpPr>
        <p:spPr/>
        <p:txBody>
          <a:bodyPr/>
          <a:lstStyle/>
          <a:p>
            <a:endParaRPr lang="LID4096" dirty="0"/>
          </a:p>
        </p:txBody>
      </p:sp>
      <p:sp>
        <p:nvSpPr>
          <p:cNvPr id="4" name="Slide Number Placeholder 3">
            <a:extLst>
              <a:ext uri="{FF2B5EF4-FFF2-40B4-BE49-F238E27FC236}">
                <a16:creationId xmlns:a16="http://schemas.microsoft.com/office/drawing/2014/main" id="{538BCE00-FF70-F7BA-7D82-86B8FDC0DBB0}"/>
              </a:ext>
            </a:extLst>
          </p:cNvPr>
          <p:cNvSpPr>
            <a:spLocks noGrp="1"/>
          </p:cNvSpPr>
          <p:nvPr>
            <p:ph type="sldNum" sz="quarter" idx="5"/>
          </p:nvPr>
        </p:nvSpPr>
        <p:spPr/>
        <p:txBody>
          <a:bodyPr/>
          <a:lstStyle/>
          <a:p>
            <a:fld id="{C5C95B1F-CFF9-4417-BE3C-82BAF3D30E36}" type="slidenum">
              <a:rPr lang="en-BE" smtClean="0"/>
              <a:t>4</a:t>
            </a:fld>
            <a:endParaRPr lang="en-BE"/>
          </a:p>
        </p:txBody>
      </p:sp>
    </p:spTree>
    <p:extLst>
      <p:ext uri="{BB962C8B-B14F-4D97-AF65-F5344CB8AC3E}">
        <p14:creationId xmlns:p14="http://schemas.microsoft.com/office/powerpoint/2010/main" val="3295002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88008-DB59-4153-B1B1-43A13BF08C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651C3E-FAB7-361E-23DE-927D95D975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120720-7EB2-F884-C6D2-3820845C891C}"/>
              </a:ext>
            </a:extLst>
          </p:cNvPr>
          <p:cNvSpPr>
            <a:spLocks noGrp="1"/>
          </p:cNvSpPr>
          <p:nvPr>
            <p:ph type="body" idx="1"/>
          </p:nvPr>
        </p:nvSpPr>
        <p:spPr/>
        <p:txBody>
          <a:bodyPr/>
          <a:lstStyle/>
          <a:p>
            <a:endParaRPr lang="LID4096" dirty="0"/>
          </a:p>
        </p:txBody>
      </p:sp>
      <p:sp>
        <p:nvSpPr>
          <p:cNvPr id="4" name="Slide Number Placeholder 3">
            <a:extLst>
              <a:ext uri="{FF2B5EF4-FFF2-40B4-BE49-F238E27FC236}">
                <a16:creationId xmlns:a16="http://schemas.microsoft.com/office/drawing/2014/main" id="{D076DB64-61BF-0CCA-BE63-7AA537BE2DA4}"/>
              </a:ext>
            </a:extLst>
          </p:cNvPr>
          <p:cNvSpPr>
            <a:spLocks noGrp="1"/>
          </p:cNvSpPr>
          <p:nvPr>
            <p:ph type="sldNum" sz="quarter" idx="5"/>
          </p:nvPr>
        </p:nvSpPr>
        <p:spPr/>
        <p:txBody>
          <a:bodyPr/>
          <a:lstStyle/>
          <a:p>
            <a:fld id="{C5C95B1F-CFF9-4417-BE3C-82BAF3D30E36}" type="slidenum">
              <a:rPr lang="en-BE" smtClean="0"/>
              <a:t>5</a:t>
            </a:fld>
            <a:endParaRPr lang="en-BE"/>
          </a:p>
        </p:txBody>
      </p:sp>
    </p:spTree>
    <p:extLst>
      <p:ext uri="{BB962C8B-B14F-4D97-AF65-F5344CB8AC3E}">
        <p14:creationId xmlns:p14="http://schemas.microsoft.com/office/powerpoint/2010/main" val="2030970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0DD61-35DF-EAF6-F0E6-4C3EDCE761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7C3DCB-CA61-EE58-E511-E8FCD9916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AD2C46-1E8A-8224-AF35-16AD0DA37F19}"/>
              </a:ext>
            </a:extLst>
          </p:cNvPr>
          <p:cNvSpPr>
            <a:spLocks noGrp="1"/>
          </p:cNvSpPr>
          <p:nvPr>
            <p:ph type="body" idx="1"/>
          </p:nvPr>
        </p:nvSpPr>
        <p:spPr/>
        <p:txBody>
          <a:bodyPr/>
          <a:lstStyle/>
          <a:p>
            <a:endParaRPr lang="LID4096" dirty="0"/>
          </a:p>
        </p:txBody>
      </p:sp>
      <p:sp>
        <p:nvSpPr>
          <p:cNvPr id="4" name="Slide Number Placeholder 3">
            <a:extLst>
              <a:ext uri="{FF2B5EF4-FFF2-40B4-BE49-F238E27FC236}">
                <a16:creationId xmlns:a16="http://schemas.microsoft.com/office/drawing/2014/main" id="{D682F0F5-B831-CA8F-D484-23D69BF87555}"/>
              </a:ext>
            </a:extLst>
          </p:cNvPr>
          <p:cNvSpPr>
            <a:spLocks noGrp="1"/>
          </p:cNvSpPr>
          <p:nvPr>
            <p:ph type="sldNum" sz="quarter" idx="5"/>
          </p:nvPr>
        </p:nvSpPr>
        <p:spPr/>
        <p:txBody>
          <a:bodyPr/>
          <a:lstStyle/>
          <a:p>
            <a:fld id="{C5C95B1F-CFF9-4417-BE3C-82BAF3D30E36}" type="slidenum">
              <a:rPr lang="en-BE" smtClean="0"/>
              <a:t>6</a:t>
            </a:fld>
            <a:endParaRPr lang="en-BE"/>
          </a:p>
        </p:txBody>
      </p:sp>
    </p:spTree>
    <p:extLst>
      <p:ext uri="{BB962C8B-B14F-4D97-AF65-F5344CB8AC3E}">
        <p14:creationId xmlns:p14="http://schemas.microsoft.com/office/powerpoint/2010/main" val="11672459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243DE-C5B0-B245-CED8-75DF0E29EB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D6FBC6-A5FD-7336-3BEA-BCD27B327C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E2B6D3-8C53-9085-537A-3FF0551E6ED9}"/>
              </a:ext>
            </a:extLst>
          </p:cNvPr>
          <p:cNvSpPr>
            <a:spLocks noGrp="1"/>
          </p:cNvSpPr>
          <p:nvPr>
            <p:ph type="body" idx="1"/>
          </p:nvPr>
        </p:nvSpPr>
        <p:spPr/>
        <p:txBody>
          <a:bodyPr/>
          <a:lstStyle/>
          <a:p>
            <a:endParaRPr lang="LID4096" dirty="0"/>
          </a:p>
        </p:txBody>
      </p:sp>
      <p:sp>
        <p:nvSpPr>
          <p:cNvPr id="4" name="Slide Number Placeholder 3">
            <a:extLst>
              <a:ext uri="{FF2B5EF4-FFF2-40B4-BE49-F238E27FC236}">
                <a16:creationId xmlns:a16="http://schemas.microsoft.com/office/drawing/2014/main" id="{085AC111-8FC6-5611-659E-B414A26379E9}"/>
              </a:ext>
            </a:extLst>
          </p:cNvPr>
          <p:cNvSpPr>
            <a:spLocks noGrp="1"/>
          </p:cNvSpPr>
          <p:nvPr>
            <p:ph type="sldNum" sz="quarter" idx="5"/>
          </p:nvPr>
        </p:nvSpPr>
        <p:spPr/>
        <p:txBody>
          <a:bodyPr/>
          <a:lstStyle/>
          <a:p>
            <a:fld id="{C5C95B1F-CFF9-4417-BE3C-82BAF3D30E36}" type="slidenum">
              <a:rPr lang="en-BE" smtClean="0"/>
              <a:t>7</a:t>
            </a:fld>
            <a:endParaRPr lang="en-BE"/>
          </a:p>
        </p:txBody>
      </p:sp>
    </p:spTree>
    <p:extLst>
      <p:ext uri="{BB962C8B-B14F-4D97-AF65-F5344CB8AC3E}">
        <p14:creationId xmlns:p14="http://schemas.microsoft.com/office/powerpoint/2010/main" val="1886647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a:p>
        </p:txBody>
      </p:sp>
      <p:sp>
        <p:nvSpPr>
          <p:cNvPr id="4" name="Slide Number Placeholder 3"/>
          <p:cNvSpPr>
            <a:spLocks noGrp="1"/>
          </p:cNvSpPr>
          <p:nvPr>
            <p:ph type="sldNum" sz="quarter" idx="5"/>
          </p:nvPr>
        </p:nvSpPr>
        <p:spPr/>
        <p:txBody>
          <a:bodyPr/>
          <a:lstStyle/>
          <a:p>
            <a:fld id="{C5C95B1F-CFF9-4417-BE3C-82BAF3D30E36}" type="slidenum">
              <a:rPr lang="en-BE" smtClean="0"/>
              <a:t>8</a:t>
            </a:fld>
            <a:endParaRPr lang="en-BE"/>
          </a:p>
        </p:txBody>
      </p:sp>
    </p:spTree>
    <p:extLst>
      <p:ext uri="{BB962C8B-B14F-4D97-AF65-F5344CB8AC3E}">
        <p14:creationId xmlns:p14="http://schemas.microsoft.com/office/powerpoint/2010/main" val="885619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7E7E49-0D39-DF93-BFAD-4089E05D0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A436FB-2A52-7AF0-F975-A6C3675CA8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A0694-3BFA-006B-BC78-9DE51854D17D}"/>
              </a:ext>
            </a:extLst>
          </p:cNvPr>
          <p:cNvSpPr>
            <a:spLocks noGrp="1"/>
          </p:cNvSpPr>
          <p:nvPr>
            <p:ph type="body" idx="1"/>
          </p:nvPr>
        </p:nvSpPr>
        <p:spPr/>
        <p:txBody>
          <a:bodyPr/>
          <a:lstStyle/>
          <a:p>
            <a:endParaRPr lang="en-BE"/>
          </a:p>
        </p:txBody>
      </p:sp>
      <p:sp>
        <p:nvSpPr>
          <p:cNvPr id="4" name="Slide Number Placeholder 3">
            <a:extLst>
              <a:ext uri="{FF2B5EF4-FFF2-40B4-BE49-F238E27FC236}">
                <a16:creationId xmlns:a16="http://schemas.microsoft.com/office/drawing/2014/main" id="{22FCDC6B-E7D1-02A7-A106-02B01A9FEE34}"/>
              </a:ext>
            </a:extLst>
          </p:cNvPr>
          <p:cNvSpPr>
            <a:spLocks noGrp="1"/>
          </p:cNvSpPr>
          <p:nvPr>
            <p:ph type="sldNum" sz="quarter" idx="5"/>
          </p:nvPr>
        </p:nvSpPr>
        <p:spPr/>
        <p:txBody>
          <a:bodyPr/>
          <a:lstStyle/>
          <a:p>
            <a:fld id="{C5C95B1F-CFF9-4417-BE3C-82BAF3D30E36}" type="slidenum">
              <a:rPr lang="en-BE" smtClean="0"/>
              <a:t>9</a:t>
            </a:fld>
            <a:endParaRPr lang="en-BE"/>
          </a:p>
        </p:txBody>
      </p:sp>
    </p:spTree>
    <p:extLst>
      <p:ext uri="{BB962C8B-B14F-4D97-AF65-F5344CB8AC3E}">
        <p14:creationId xmlns:p14="http://schemas.microsoft.com/office/powerpoint/2010/main" val="3447288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50449-7A3F-E3AA-48AE-EE152EBD9A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4B46FAAF-D213-FA28-1A4D-39293E4D8D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39A37C1E-4CF9-E444-E483-37A5D04AD981}"/>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B13F4540-5CA3-2C52-EF78-205461BB813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1743C33-F926-C7C0-9E03-4BF102D3395E}"/>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578284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2A953-C290-3D54-9EAF-E7F5F9169040}"/>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C698DC66-17C2-8566-D83F-1694592B93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8075C9F4-2425-1905-7F40-EDC621925A05}"/>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4BF0BBC9-7288-3A39-B511-7BD5E4C46914}"/>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57DCDBF-CDAE-54B2-623C-9E48F0A9DD84}"/>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674602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1ED43A-A40F-8914-7CBA-538B2763DE5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DED3193D-DC6F-1D10-C819-FA6A961946D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A3C241C0-78BF-4358-54C4-F1EF2B46E401}"/>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84A9FBC4-FB3B-AC96-6823-25B8709F63C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C271C41B-DBAD-1FD7-6AD2-820639471314}"/>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4138358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4" name="Picture 12" descr="CEA-LOGO_rounded_squares_grey_bold-regular_V05_3D_choice_vec_OMBRAGE-01_forMS.png"/>
          <p:cNvPicPr>
            <a:picLocks noChangeAspect="1"/>
          </p:cNvPicPr>
          <p:nvPr userDrawn="1"/>
        </p:nvPicPr>
        <p:blipFill>
          <a:blip r:embed="rId2" cstate="print"/>
          <a:srcRect l="-2457" t="-1282" r="50475" b="52278"/>
          <a:stretch>
            <a:fillRect/>
          </a:stretch>
        </p:blipFill>
        <p:spPr bwMode="auto">
          <a:xfrm>
            <a:off x="5422901" y="3916364"/>
            <a:ext cx="6769100" cy="2941637"/>
          </a:xfrm>
          <a:prstGeom prst="rect">
            <a:avLst/>
          </a:prstGeom>
          <a:noFill/>
          <a:ln w="9525">
            <a:noFill/>
            <a:miter lim="800000"/>
            <a:headEnd/>
            <a:tailEnd/>
          </a:ln>
        </p:spPr>
      </p:pic>
      <p:pic>
        <p:nvPicPr>
          <p:cNvPr id="5" name="Picture 9" descr="CEA_CMYK+baseline"/>
          <p:cNvPicPr>
            <a:picLocks noChangeAspect="1" noChangeArrowheads="1"/>
          </p:cNvPicPr>
          <p:nvPr userDrawn="1"/>
        </p:nvPicPr>
        <p:blipFill>
          <a:blip r:embed="rId3" cstate="print"/>
          <a:srcRect/>
          <a:stretch>
            <a:fillRect/>
          </a:stretch>
        </p:blipFill>
        <p:spPr bwMode="auto">
          <a:xfrm>
            <a:off x="480485" y="360363"/>
            <a:ext cx="1871099" cy="1122362"/>
          </a:xfrm>
          <a:prstGeom prst="rect">
            <a:avLst/>
          </a:prstGeom>
          <a:noFill/>
          <a:ln w="9525">
            <a:noFill/>
            <a:miter lim="800000"/>
            <a:headEnd/>
            <a:tailEnd/>
          </a:ln>
        </p:spPr>
      </p:pic>
      <p:sp>
        <p:nvSpPr>
          <p:cNvPr id="6" name="Rectangle 11"/>
          <p:cNvSpPr/>
          <p:nvPr userDrawn="1"/>
        </p:nvSpPr>
        <p:spPr bwMode="gray">
          <a:xfrm>
            <a:off x="1" y="6337360"/>
            <a:ext cx="2832100" cy="204671"/>
          </a:xfrm>
          <a:prstGeom prst="rect">
            <a:avLst/>
          </a:prstGeom>
        </p:spPr>
        <p:txBody>
          <a:bodyPr tIns="0" bIns="0" anchor="ctr">
            <a:spAutoFit/>
          </a:bodyPr>
          <a:lstStyle/>
          <a:p>
            <a:pPr algn="ctr">
              <a:lnSpc>
                <a:spcPct val="95000"/>
              </a:lnSpc>
              <a:spcAft>
                <a:spcPts val="400"/>
              </a:spcAft>
              <a:buClr>
                <a:srgbClr val="808080"/>
              </a:buClr>
            </a:pPr>
            <a:endParaRPr lang="en-US" sz="1400" b="1" noProof="1"/>
          </a:p>
        </p:txBody>
      </p:sp>
      <p:sp>
        <p:nvSpPr>
          <p:cNvPr id="2" name="Title 1"/>
          <p:cNvSpPr>
            <a:spLocks noGrp="1"/>
          </p:cNvSpPr>
          <p:nvPr>
            <p:ph type="title"/>
          </p:nvPr>
        </p:nvSpPr>
        <p:spPr>
          <a:xfrm>
            <a:off x="484800" y="2708920"/>
            <a:ext cx="10363200" cy="1440160"/>
          </a:xfrm>
        </p:spPr>
        <p:txBody>
          <a:bodyPr/>
          <a:lstStyle>
            <a:lvl1pPr algn="l">
              <a:defRPr sz="2800" b="1" cap="none" baseline="0"/>
            </a:lvl1pPr>
          </a:lstStyle>
          <a:p>
            <a:r>
              <a:rPr lang="en-US"/>
              <a:t>Click to edit Master title style</a:t>
            </a:r>
            <a:endParaRPr lang="fr-BE"/>
          </a:p>
        </p:txBody>
      </p:sp>
      <p:sp>
        <p:nvSpPr>
          <p:cNvPr id="3" name="Text Placeholder 2"/>
          <p:cNvSpPr>
            <a:spLocks noGrp="1"/>
          </p:cNvSpPr>
          <p:nvPr>
            <p:ph type="body" idx="1"/>
          </p:nvPr>
        </p:nvSpPr>
        <p:spPr>
          <a:xfrm>
            <a:off x="484800" y="4149081"/>
            <a:ext cx="6283275" cy="307777"/>
          </a:xfrm>
        </p:spPr>
        <p:txBody>
          <a:bodyPr>
            <a:spAutoFit/>
          </a:bodyPr>
          <a:lstStyle>
            <a:lvl1pPr marL="0" indent="0">
              <a:buNone/>
              <a:defRPr sz="2000" b="1" baseline="0">
                <a:solidFill>
                  <a:srgbClr val="82C55B"/>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19810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2" descr="CEA-LOGO_rounded_squares_grey_bold-regular_V05_3D_choice_vec_OMBRAGE-01_forMS.png"/>
          <p:cNvPicPr>
            <a:picLocks noChangeAspect="1"/>
          </p:cNvPicPr>
          <p:nvPr userDrawn="1"/>
        </p:nvPicPr>
        <p:blipFill>
          <a:blip r:embed="rId2" cstate="print"/>
          <a:srcRect l="-2457" t="-1282" r="50475" b="52278"/>
          <a:stretch>
            <a:fillRect/>
          </a:stretch>
        </p:blipFill>
        <p:spPr bwMode="auto">
          <a:xfrm>
            <a:off x="5422901" y="3916364"/>
            <a:ext cx="6769100" cy="2941637"/>
          </a:xfrm>
          <a:prstGeom prst="rect">
            <a:avLst/>
          </a:prstGeom>
          <a:noFill/>
          <a:ln w="9525">
            <a:noFill/>
            <a:miter lim="800000"/>
            <a:headEnd/>
            <a:tailEnd/>
          </a:ln>
        </p:spPr>
      </p:pic>
      <p:pic>
        <p:nvPicPr>
          <p:cNvPr id="5" name="Picture 9" descr="CEA_CMYK+baseline"/>
          <p:cNvPicPr>
            <a:picLocks noChangeAspect="1" noChangeArrowheads="1"/>
          </p:cNvPicPr>
          <p:nvPr userDrawn="1"/>
        </p:nvPicPr>
        <p:blipFill>
          <a:blip r:embed="rId3" cstate="print"/>
          <a:srcRect/>
          <a:stretch>
            <a:fillRect/>
          </a:stretch>
        </p:blipFill>
        <p:spPr bwMode="auto">
          <a:xfrm>
            <a:off x="480485" y="360363"/>
            <a:ext cx="1871099" cy="1122362"/>
          </a:xfrm>
          <a:prstGeom prst="rect">
            <a:avLst/>
          </a:prstGeom>
          <a:noFill/>
          <a:ln w="9525">
            <a:noFill/>
            <a:miter lim="800000"/>
            <a:headEnd/>
            <a:tailEnd/>
          </a:ln>
        </p:spPr>
      </p:pic>
      <p:sp>
        <p:nvSpPr>
          <p:cNvPr id="6" name="Rectangle 11"/>
          <p:cNvSpPr/>
          <p:nvPr userDrawn="1"/>
        </p:nvSpPr>
        <p:spPr bwMode="gray">
          <a:xfrm>
            <a:off x="1" y="6337360"/>
            <a:ext cx="2832100" cy="204671"/>
          </a:xfrm>
          <a:prstGeom prst="rect">
            <a:avLst/>
          </a:prstGeom>
        </p:spPr>
        <p:txBody>
          <a:bodyPr tIns="0" bIns="0" anchor="ctr">
            <a:spAutoFit/>
          </a:bodyPr>
          <a:lstStyle/>
          <a:p>
            <a:pPr algn="ctr">
              <a:lnSpc>
                <a:spcPct val="95000"/>
              </a:lnSpc>
              <a:spcAft>
                <a:spcPts val="400"/>
              </a:spcAft>
              <a:buClr>
                <a:srgbClr val="808080"/>
              </a:buClr>
            </a:pPr>
            <a:endParaRPr lang="en-US" sz="1400" b="1" noProof="1"/>
          </a:p>
        </p:txBody>
      </p:sp>
      <p:sp>
        <p:nvSpPr>
          <p:cNvPr id="2" name="Title 1"/>
          <p:cNvSpPr>
            <a:spLocks noGrp="1"/>
          </p:cNvSpPr>
          <p:nvPr>
            <p:ph type="title"/>
          </p:nvPr>
        </p:nvSpPr>
        <p:spPr>
          <a:xfrm>
            <a:off x="484800" y="2708920"/>
            <a:ext cx="10363200" cy="1440160"/>
          </a:xfrm>
        </p:spPr>
        <p:txBody>
          <a:bodyPr/>
          <a:lstStyle>
            <a:lvl1pPr algn="l">
              <a:defRPr sz="2800" b="1" cap="none" baseline="0"/>
            </a:lvl1pPr>
          </a:lstStyle>
          <a:p>
            <a:r>
              <a:rPr lang="en-GB"/>
              <a:t>Click to edit Master title style</a:t>
            </a:r>
            <a:endParaRPr lang="fr-BE"/>
          </a:p>
        </p:txBody>
      </p:sp>
      <p:sp>
        <p:nvSpPr>
          <p:cNvPr id="3" name="Text Placeholder 2"/>
          <p:cNvSpPr>
            <a:spLocks noGrp="1"/>
          </p:cNvSpPr>
          <p:nvPr>
            <p:ph type="body" idx="1"/>
          </p:nvPr>
        </p:nvSpPr>
        <p:spPr>
          <a:xfrm>
            <a:off x="484800" y="4149081"/>
            <a:ext cx="6283275" cy="307777"/>
          </a:xfrm>
        </p:spPr>
        <p:txBody>
          <a:bodyPr>
            <a:spAutoFit/>
          </a:bodyPr>
          <a:lstStyle>
            <a:lvl1pPr marL="0" indent="0">
              <a:buNone/>
              <a:defRPr sz="2000" b="1" baseline="0">
                <a:solidFill>
                  <a:srgbClr val="82C55B"/>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Tree>
    <p:extLst>
      <p:ext uri="{BB962C8B-B14F-4D97-AF65-F5344CB8AC3E}">
        <p14:creationId xmlns:p14="http://schemas.microsoft.com/office/powerpoint/2010/main" val="28946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527051" y="908050"/>
            <a:ext cx="11330516"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5" name="Picture 9" descr="CEA_CMYK+baseline"/>
          <p:cNvPicPr>
            <a:picLocks noChangeAspect="1" noChangeArrowheads="1"/>
          </p:cNvPicPr>
          <p:nvPr userDrawn="1"/>
        </p:nvPicPr>
        <p:blipFill>
          <a:blip r:embed="rId2" cstate="print"/>
          <a:srcRect/>
          <a:stretch>
            <a:fillRect/>
          </a:stretch>
        </p:blipFill>
        <p:spPr bwMode="auto">
          <a:xfrm>
            <a:off x="527053" y="6021389"/>
            <a:ext cx="960436" cy="574675"/>
          </a:xfrm>
          <a:prstGeom prst="rect">
            <a:avLst/>
          </a:prstGeom>
          <a:noFill/>
          <a:ln w="9525">
            <a:noFill/>
            <a:miter lim="800000"/>
            <a:headEnd/>
            <a:tailEnd/>
          </a:ln>
        </p:spPr>
      </p:pic>
      <p:sp>
        <p:nvSpPr>
          <p:cNvPr id="11" name="Title 10"/>
          <p:cNvSpPr>
            <a:spLocks noGrp="1"/>
          </p:cNvSpPr>
          <p:nvPr>
            <p:ph type="title"/>
          </p:nvPr>
        </p:nvSpPr>
        <p:spPr/>
        <p:txBody>
          <a:bodyPr>
            <a:spAutoFit/>
          </a:bodyPr>
          <a:lstStyle>
            <a:lvl1pPr>
              <a:defRPr baseline="0">
                <a:latin typeface="Verdana" pitchFamily="34" charset="0"/>
              </a:defRPr>
            </a:lvl1pPr>
          </a:lstStyle>
          <a:p>
            <a:r>
              <a:rPr lang="en-GB"/>
              <a:t>Click to edit Master title style</a:t>
            </a:r>
            <a:endParaRPr lang="fr-BE"/>
          </a:p>
        </p:txBody>
      </p:sp>
      <p:sp>
        <p:nvSpPr>
          <p:cNvPr id="7" name="Rectangle 3"/>
          <p:cNvSpPr>
            <a:spLocks noGrp="1" noChangeArrowheads="1"/>
          </p:cNvSpPr>
          <p:nvPr>
            <p:ph idx="1"/>
          </p:nvPr>
        </p:nvSpPr>
        <p:spPr bwMode="auto">
          <a:xfrm>
            <a:off x="527051" y="1196753"/>
            <a:ext cx="11233149" cy="4824636"/>
          </a:xfrm>
          <a:prstGeom prst="rect">
            <a:avLst/>
          </a:prstGeom>
          <a:noFill/>
          <a:ln w="9525">
            <a:noFill/>
            <a:miter lim="800000"/>
            <a:headEnd/>
            <a:tailEnd/>
          </a:ln>
        </p:spPr>
        <p:txBody>
          <a:bodyPr/>
          <a:lstStyle>
            <a:lvl3pPr>
              <a:buFontTx/>
              <a:buBlip>
                <a:blip r:embed="rId3"/>
              </a:buBlip>
              <a:defRPr/>
            </a:lvl3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Slide Number Placeholder 11"/>
          <p:cNvSpPr>
            <a:spLocks noGrp="1"/>
          </p:cNvSpPr>
          <p:nvPr>
            <p:ph type="sldNum" sz="quarter" idx="10"/>
          </p:nvPr>
        </p:nvSpPr>
        <p:spPr>
          <a:xfrm>
            <a:off x="8976784" y="6264276"/>
            <a:ext cx="2844800" cy="339725"/>
          </a:xfrm>
        </p:spPr>
        <p:txBody>
          <a:bodyPr/>
          <a:lstStyle>
            <a:lvl1pPr>
              <a:defRPr/>
            </a:lvl1pPr>
          </a:lstStyle>
          <a:p>
            <a:fld id="{1A67FEBB-CD14-4265-853F-FA2A04A55FD9}" type="slidenum">
              <a:rPr lang="en-US"/>
              <a:pPr/>
              <a:t>‹#›</a:t>
            </a:fld>
            <a:endParaRPr lang="en-US"/>
          </a:p>
        </p:txBody>
      </p:sp>
    </p:spTree>
    <p:extLst>
      <p:ext uri="{BB962C8B-B14F-4D97-AF65-F5344CB8AC3E}">
        <p14:creationId xmlns:p14="http://schemas.microsoft.com/office/powerpoint/2010/main" val="1191082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Subtitle+text">
    <p:spTree>
      <p:nvGrpSpPr>
        <p:cNvPr id="1" name=""/>
        <p:cNvGrpSpPr/>
        <p:nvPr/>
      </p:nvGrpSpPr>
      <p:grpSpPr>
        <a:xfrm>
          <a:off x="0" y="0"/>
          <a:ext cx="0" cy="0"/>
          <a:chOff x="0" y="0"/>
          <a:chExt cx="0" cy="0"/>
        </a:xfrm>
      </p:grpSpPr>
      <p:cxnSp>
        <p:nvCxnSpPr>
          <p:cNvPr id="5" name="Straight Connector 11"/>
          <p:cNvCxnSpPr/>
          <p:nvPr userDrawn="1"/>
        </p:nvCxnSpPr>
        <p:spPr>
          <a:xfrm>
            <a:off x="527051" y="908050"/>
            <a:ext cx="11330516"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7" name="Picture 9" descr="CEA_CMYK+baseline"/>
          <p:cNvPicPr>
            <a:picLocks noChangeAspect="1" noChangeArrowheads="1"/>
          </p:cNvPicPr>
          <p:nvPr userDrawn="1"/>
        </p:nvPicPr>
        <p:blipFill>
          <a:blip r:embed="rId2" cstate="print"/>
          <a:srcRect/>
          <a:stretch>
            <a:fillRect/>
          </a:stretch>
        </p:blipFill>
        <p:spPr bwMode="auto">
          <a:xfrm>
            <a:off x="527053" y="6021389"/>
            <a:ext cx="960435" cy="574675"/>
          </a:xfrm>
          <a:prstGeom prst="rect">
            <a:avLst/>
          </a:prstGeom>
          <a:noFill/>
          <a:ln w="9525">
            <a:noFill/>
            <a:miter lim="800000"/>
            <a:headEnd/>
            <a:tailEnd/>
          </a:ln>
        </p:spPr>
      </p:pic>
      <p:sp>
        <p:nvSpPr>
          <p:cNvPr id="6" name="Text Placeholder 5"/>
          <p:cNvSpPr>
            <a:spLocks noGrp="1"/>
          </p:cNvSpPr>
          <p:nvPr>
            <p:ph type="body" sz="quarter" idx="12"/>
          </p:nvPr>
        </p:nvSpPr>
        <p:spPr>
          <a:xfrm>
            <a:off x="528000" y="1124744"/>
            <a:ext cx="11328640" cy="359246"/>
          </a:xfrm>
        </p:spPr>
        <p:txBody>
          <a:bodyPr/>
          <a:lstStyle>
            <a:lvl1pPr>
              <a:buFont typeface="Arial" pitchFamily="34" charset="0"/>
              <a:buNone/>
              <a:defRPr sz="1800" b="1">
                <a:solidFill>
                  <a:srgbClr val="82C55B"/>
                </a:solidFill>
              </a:defRPr>
            </a:lvl1pPr>
          </a:lstStyle>
          <a:p>
            <a:pPr lvl="0"/>
            <a:r>
              <a:rPr lang="en-GB"/>
              <a:t>Click to edit Master text styles</a:t>
            </a:r>
          </a:p>
        </p:txBody>
      </p:sp>
      <p:sp>
        <p:nvSpPr>
          <p:cNvPr id="9" name="Title 8"/>
          <p:cNvSpPr>
            <a:spLocks noGrp="1"/>
          </p:cNvSpPr>
          <p:nvPr>
            <p:ph type="title"/>
          </p:nvPr>
        </p:nvSpPr>
        <p:spPr/>
        <p:txBody>
          <a:bodyPr/>
          <a:lstStyle/>
          <a:p>
            <a:r>
              <a:rPr lang="en-GB"/>
              <a:t>Click to edit Master title style</a:t>
            </a:r>
            <a:endParaRPr lang="fr-BE"/>
          </a:p>
        </p:txBody>
      </p:sp>
      <p:sp>
        <p:nvSpPr>
          <p:cNvPr id="11" name="Rectangle 3"/>
          <p:cNvSpPr>
            <a:spLocks noGrp="1" noChangeArrowheads="1"/>
          </p:cNvSpPr>
          <p:nvPr>
            <p:ph idx="1"/>
          </p:nvPr>
        </p:nvSpPr>
        <p:spPr bwMode="auto">
          <a:xfrm>
            <a:off x="527051" y="1628800"/>
            <a:ext cx="11233149" cy="4320481"/>
          </a:xfrm>
          <a:prstGeom prst="rect">
            <a:avLst/>
          </a:prstGeom>
          <a:noFill/>
          <a:ln w="9525">
            <a:noFill/>
            <a:miter lim="800000"/>
            <a:headEnd/>
            <a:tailEnd/>
          </a:ln>
        </p:spPr>
        <p:txBody>
          <a:bodyPr/>
          <a:lstStyle>
            <a:lvl3pPr marL="1076325" indent="-266700">
              <a:tabLst>
                <a:tab pos="808038" algn="l"/>
              </a:tabLst>
              <a:defRPr/>
            </a:lvl3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Slide Number Placeholder 12"/>
          <p:cNvSpPr>
            <a:spLocks noGrp="1"/>
          </p:cNvSpPr>
          <p:nvPr>
            <p:ph type="sldNum" sz="quarter" idx="13"/>
          </p:nvPr>
        </p:nvSpPr>
        <p:spPr>
          <a:xfrm>
            <a:off x="8976784" y="6264276"/>
            <a:ext cx="2844800" cy="339725"/>
          </a:xfrm>
        </p:spPr>
        <p:txBody>
          <a:bodyPr/>
          <a:lstStyle>
            <a:lvl1pPr>
              <a:defRPr/>
            </a:lvl1pPr>
          </a:lstStyle>
          <a:p>
            <a:fld id="{BD0E48A5-5353-434C-97D1-5CA4F598D33E}" type="slidenum">
              <a:rPr lang="en-US"/>
              <a:pPr/>
              <a:t>‹#›</a:t>
            </a:fld>
            <a:endParaRPr lang="en-US"/>
          </a:p>
        </p:txBody>
      </p:sp>
    </p:spTree>
    <p:extLst>
      <p:ext uri="{BB962C8B-B14F-4D97-AF65-F5344CB8AC3E}">
        <p14:creationId xmlns:p14="http://schemas.microsoft.com/office/powerpoint/2010/main" val="17115110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for big picture">
    <p:spTree>
      <p:nvGrpSpPr>
        <p:cNvPr id="1" name=""/>
        <p:cNvGrpSpPr/>
        <p:nvPr/>
      </p:nvGrpSpPr>
      <p:grpSpPr>
        <a:xfrm>
          <a:off x="0" y="0"/>
          <a:ext cx="0" cy="0"/>
          <a:chOff x="0" y="0"/>
          <a:chExt cx="0" cy="0"/>
        </a:xfrm>
      </p:grpSpPr>
      <p:cxnSp>
        <p:nvCxnSpPr>
          <p:cNvPr id="4" name="Straight Connector 9"/>
          <p:cNvCxnSpPr/>
          <p:nvPr userDrawn="1"/>
        </p:nvCxnSpPr>
        <p:spPr>
          <a:xfrm>
            <a:off x="527051" y="908050"/>
            <a:ext cx="11330516"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5" name="Picture 9" descr="CEA_CMYK+baseline"/>
          <p:cNvPicPr>
            <a:picLocks noChangeAspect="1" noChangeArrowheads="1"/>
          </p:cNvPicPr>
          <p:nvPr userDrawn="1"/>
        </p:nvPicPr>
        <p:blipFill>
          <a:blip r:embed="rId2" cstate="print"/>
          <a:srcRect/>
          <a:stretch>
            <a:fillRect/>
          </a:stretch>
        </p:blipFill>
        <p:spPr bwMode="auto">
          <a:xfrm>
            <a:off x="527053" y="6021389"/>
            <a:ext cx="960436" cy="574675"/>
          </a:xfrm>
          <a:prstGeom prst="rect">
            <a:avLst/>
          </a:prstGeom>
          <a:noFill/>
          <a:ln w="9525">
            <a:noFill/>
            <a:miter lim="800000"/>
            <a:headEnd/>
            <a:tailEnd/>
          </a:ln>
        </p:spPr>
      </p:pic>
      <p:sp>
        <p:nvSpPr>
          <p:cNvPr id="2" name="Title 1"/>
          <p:cNvSpPr>
            <a:spLocks noGrp="1"/>
          </p:cNvSpPr>
          <p:nvPr>
            <p:ph type="title"/>
          </p:nvPr>
        </p:nvSpPr>
        <p:spPr/>
        <p:txBody>
          <a:bodyPr>
            <a:normAutofit/>
          </a:bodyPr>
          <a:lstStyle>
            <a:lvl1pPr>
              <a:defRPr sz="2800">
                <a:latin typeface="+mj-lt"/>
                <a:cs typeface="Arial" pitchFamily="34" charset="0"/>
              </a:defRPr>
            </a:lvl1pPr>
          </a:lstStyle>
          <a:p>
            <a:r>
              <a:rPr lang="en-GB"/>
              <a:t>Click to edit Master title style</a:t>
            </a:r>
            <a:endParaRPr lang="fr-BE"/>
          </a:p>
        </p:txBody>
      </p:sp>
      <p:sp>
        <p:nvSpPr>
          <p:cNvPr id="9" name="Text Placeholder 8"/>
          <p:cNvSpPr>
            <a:spLocks noGrp="1"/>
          </p:cNvSpPr>
          <p:nvPr>
            <p:ph type="body" sz="quarter" idx="11"/>
          </p:nvPr>
        </p:nvSpPr>
        <p:spPr>
          <a:xfrm>
            <a:off x="8016215" y="1196752"/>
            <a:ext cx="3744416" cy="48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BE"/>
          </a:p>
        </p:txBody>
      </p:sp>
      <p:sp>
        <p:nvSpPr>
          <p:cNvPr id="6" name="Slide Number Placeholder 10"/>
          <p:cNvSpPr>
            <a:spLocks noGrp="1"/>
          </p:cNvSpPr>
          <p:nvPr>
            <p:ph type="sldNum" sz="quarter" idx="12"/>
          </p:nvPr>
        </p:nvSpPr>
        <p:spPr>
          <a:xfrm>
            <a:off x="8976784" y="6264276"/>
            <a:ext cx="2844800" cy="339725"/>
          </a:xfrm>
        </p:spPr>
        <p:txBody>
          <a:bodyPr/>
          <a:lstStyle>
            <a:lvl1pPr>
              <a:defRPr/>
            </a:lvl1pPr>
          </a:lstStyle>
          <a:p>
            <a:fld id="{0C7D7316-3669-466E-88B8-A3080D0D5970}" type="slidenum">
              <a:rPr lang="en-US"/>
              <a:pPr/>
              <a:t>‹#›</a:t>
            </a:fld>
            <a:endParaRPr lang="en-US"/>
          </a:p>
        </p:txBody>
      </p:sp>
    </p:spTree>
    <p:extLst>
      <p:ext uri="{BB962C8B-B14F-4D97-AF65-F5344CB8AC3E}">
        <p14:creationId xmlns:p14="http://schemas.microsoft.com/office/powerpoint/2010/main" val="4286217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D142-78F7-D944-6086-A3756118F4AA}"/>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A7CFB685-7B75-9F8A-E79D-5CF85B92E0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15016B84-2BE6-64A5-7FF1-71D8460194A7}"/>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ED7C614C-966A-3C14-E874-4EC832CCA423}"/>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854F36E4-8F9B-498A-49CC-2918D2856320}"/>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1530899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1A9D7-5F57-A0E5-8ABB-917453E396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B2A717C-A926-E378-F90B-114D5CBE5DF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EEAB6D-3156-47BF-D052-6577340CA589}"/>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F50AC80B-F1C8-B0A2-39EA-802924E6543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6BE6E10-B133-C619-4FBC-F3CF4AE85850}"/>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125600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AFE55-CAFB-2D47-0059-53112A4A1D3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808E68C4-E7C6-5D6B-AD0C-7E769224D7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27CF38F1-79B9-2F4F-95B0-86884BDA15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B49F9962-491B-0353-0DF0-6217BFE706D1}"/>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6" name="Footer Placeholder 5">
            <a:extLst>
              <a:ext uri="{FF2B5EF4-FFF2-40B4-BE49-F238E27FC236}">
                <a16:creationId xmlns:a16="http://schemas.microsoft.com/office/drawing/2014/main" id="{9004B75E-3B65-2F64-4EB0-0A9BE6534A66}"/>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1E95B09-97E6-5950-430A-278A4E5E7A1D}"/>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17121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5BB88-F90E-8783-E49C-E740148ACA8D}"/>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73A79D07-4A40-5BED-AB8F-B309C0369C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0D0ABD-D850-F155-1136-3270140203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AB96499D-3EFB-E8FE-C3E3-92E5851D55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F21A74-0FD7-D0EE-510E-A26EFDB9E0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7A308017-35FF-AC4F-AAF1-4369F16D50F9}"/>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8" name="Footer Placeholder 7">
            <a:extLst>
              <a:ext uri="{FF2B5EF4-FFF2-40B4-BE49-F238E27FC236}">
                <a16:creationId xmlns:a16="http://schemas.microsoft.com/office/drawing/2014/main" id="{01233038-E936-1D3E-6E88-F99CF6E6FD64}"/>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2AFB91B5-C69F-AF91-9C08-22653B0BED7B}"/>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726139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50F8F-600B-6B3B-E90B-AC627FE8551E}"/>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6B9D70F5-CD3F-EF9F-6D9A-CFDB6D47709C}"/>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4" name="Footer Placeholder 3">
            <a:extLst>
              <a:ext uri="{FF2B5EF4-FFF2-40B4-BE49-F238E27FC236}">
                <a16:creationId xmlns:a16="http://schemas.microsoft.com/office/drawing/2014/main" id="{564A87FC-6F56-6188-CA25-EEC5B299AE2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0DAD1225-910F-3088-C11F-9D118A1D2196}"/>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53432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431FA0-0EB0-491B-A4F4-E0C8DBAC6AC4}"/>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3" name="Footer Placeholder 2">
            <a:extLst>
              <a:ext uri="{FF2B5EF4-FFF2-40B4-BE49-F238E27FC236}">
                <a16:creationId xmlns:a16="http://schemas.microsoft.com/office/drawing/2014/main" id="{14C34B79-FB8A-4C4C-2C53-15731C3A1D56}"/>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C87EB0E7-3BE3-1AC6-DD9E-E69560E22B1D}"/>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37099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CE910-4896-8A3E-81D2-5D066C964E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82904155-09E6-73BF-238F-16B6C83EAC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F4D83B3C-EFDC-7A8B-EB56-F054FDBC38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AF87F0-B41B-88C5-0AD0-4EFCE31C8BC9}"/>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6" name="Footer Placeholder 5">
            <a:extLst>
              <a:ext uri="{FF2B5EF4-FFF2-40B4-BE49-F238E27FC236}">
                <a16:creationId xmlns:a16="http://schemas.microsoft.com/office/drawing/2014/main" id="{842F9AAB-B2B7-51BE-C23C-7FE1B16699F4}"/>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235189E6-C21E-42B2-FED3-EADD828A4558}"/>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2474599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A1447-D36C-45E5-6042-E8E009C808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6A5CFF7E-E3A2-B1FE-8693-027B747983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B2BC3F9C-9863-10C4-0CBD-2385705F7D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E86A6F-61BA-B8A3-D615-17167964C3D3}"/>
              </a:ext>
            </a:extLst>
          </p:cNvPr>
          <p:cNvSpPr>
            <a:spLocks noGrp="1"/>
          </p:cNvSpPr>
          <p:nvPr>
            <p:ph type="dt" sz="half" idx="10"/>
          </p:nvPr>
        </p:nvSpPr>
        <p:spPr/>
        <p:txBody>
          <a:bodyPr/>
          <a:lstStyle/>
          <a:p>
            <a:fld id="{22900A34-D2FF-4D35-867B-6ABBB8C0C1DA}" type="datetimeFigureOut">
              <a:rPr lang="en-BE" smtClean="0"/>
              <a:t>03/05/2025</a:t>
            </a:fld>
            <a:endParaRPr lang="en-BE"/>
          </a:p>
        </p:txBody>
      </p:sp>
      <p:sp>
        <p:nvSpPr>
          <p:cNvPr id="6" name="Footer Placeholder 5">
            <a:extLst>
              <a:ext uri="{FF2B5EF4-FFF2-40B4-BE49-F238E27FC236}">
                <a16:creationId xmlns:a16="http://schemas.microsoft.com/office/drawing/2014/main" id="{682DB8D5-55A9-6E54-58C3-2727A6482918}"/>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43F3A5D1-6937-918B-A25B-2B92F1B48A29}"/>
              </a:ext>
            </a:extLst>
          </p:cNvPr>
          <p:cNvSpPr>
            <a:spLocks noGrp="1"/>
          </p:cNvSpPr>
          <p:nvPr>
            <p:ph type="sldNum" sz="quarter" idx="12"/>
          </p:nvPr>
        </p:nvSpPr>
        <p:spPr/>
        <p:txBody>
          <a:bodyPr/>
          <a:lstStyle/>
          <a:p>
            <a:fld id="{A5D1B76B-3E40-400D-9277-368251124265}" type="slidenum">
              <a:rPr lang="en-BE" smtClean="0"/>
              <a:t>‹#›</a:t>
            </a:fld>
            <a:endParaRPr lang="en-BE"/>
          </a:p>
        </p:txBody>
      </p:sp>
    </p:spTree>
    <p:extLst>
      <p:ext uri="{BB962C8B-B14F-4D97-AF65-F5344CB8AC3E}">
        <p14:creationId xmlns:p14="http://schemas.microsoft.com/office/powerpoint/2010/main" val="400842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7D466-A3E2-6FCA-9F8B-A84723C188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192A8FB5-C122-2D11-F9A5-C8FAC24A4B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366FDBA6-D831-8834-5DBF-61619B4412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2900A34-D2FF-4D35-867B-6ABBB8C0C1DA}" type="datetimeFigureOut">
              <a:rPr lang="en-BE" smtClean="0"/>
              <a:t>03/05/2025</a:t>
            </a:fld>
            <a:endParaRPr lang="en-BE"/>
          </a:p>
        </p:txBody>
      </p:sp>
      <p:sp>
        <p:nvSpPr>
          <p:cNvPr id="5" name="Footer Placeholder 4">
            <a:extLst>
              <a:ext uri="{FF2B5EF4-FFF2-40B4-BE49-F238E27FC236}">
                <a16:creationId xmlns:a16="http://schemas.microsoft.com/office/drawing/2014/main" id="{0AE254DB-E8DB-118F-BB5E-86D484D03A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BE"/>
          </a:p>
        </p:txBody>
      </p:sp>
      <p:sp>
        <p:nvSpPr>
          <p:cNvPr id="6" name="Slide Number Placeholder 5">
            <a:extLst>
              <a:ext uri="{FF2B5EF4-FFF2-40B4-BE49-F238E27FC236}">
                <a16:creationId xmlns:a16="http://schemas.microsoft.com/office/drawing/2014/main" id="{EBDF26BB-DCF3-021D-8183-F89946BC85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D1B76B-3E40-400D-9277-368251124265}" type="slidenum">
              <a:rPr lang="en-BE" smtClean="0"/>
              <a:t>‹#›</a:t>
            </a:fld>
            <a:endParaRPr lang="en-BE"/>
          </a:p>
        </p:txBody>
      </p:sp>
    </p:spTree>
    <p:extLst>
      <p:ext uri="{BB962C8B-B14F-4D97-AF65-F5344CB8AC3E}">
        <p14:creationId xmlns:p14="http://schemas.microsoft.com/office/powerpoint/2010/main" val="142415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27051" y="395288"/>
            <a:ext cx="11330516" cy="431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title style</a:t>
            </a:r>
            <a:endParaRPr lang="en-US"/>
          </a:p>
        </p:txBody>
      </p:sp>
      <p:sp>
        <p:nvSpPr>
          <p:cNvPr id="1027" name="Rectangle 3"/>
          <p:cNvSpPr>
            <a:spLocks noGrp="1" noChangeArrowheads="1"/>
          </p:cNvSpPr>
          <p:nvPr>
            <p:ph type="body" idx="1"/>
          </p:nvPr>
        </p:nvSpPr>
        <p:spPr bwMode="auto">
          <a:xfrm>
            <a:off x="527051" y="1196976"/>
            <a:ext cx="11233149" cy="4824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30" name="Rectangle 6"/>
          <p:cNvSpPr>
            <a:spLocks noGrp="1" noChangeArrowheads="1"/>
          </p:cNvSpPr>
          <p:nvPr>
            <p:ph type="sldNum" sz="quarter" idx="4"/>
          </p:nvPr>
        </p:nvSpPr>
        <p:spPr bwMode="auto">
          <a:xfrm>
            <a:off x="8976784" y="6237289"/>
            <a:ext cx="2844800" cy="3397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400">
                <a:solidFill>
                  <a:srgbClr val="002957"/>
                </a:solidFill>
              </a:defRPr>
            </a:lvl1pPr>
          </a:lstStyle>
          <a:p>
            <a:fld id="{BCC4DCA1-5C9A-4123-AF4F-430518B05AF5}" type="slidenum">
              <a:rPr lang="en-US"/>
              <a:pPr/>
              <a:t>‹#›</a:t>
            </a:fld>
            <a:endParaRPr lang="en-US"/>
          </a:p>
        </p:txBody>
      </p:sp>
    </p:spTree>
    <p:extLst>
      <p:ext uri="{BB962C8B-B14F-4D97-AF65-F5344CB8AC3E}">
        <p14:creationId xmlns:p14="http://schemas.microsoft.com/office/powerpoint/2010/main" val="29543736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sz="2800" b="1">
          <a:solidFill>
            <a:srgbClr val="002957"/>
          </a:solidFill>
          <a:latin typeface="Verdana" pitchFamily="34" charset="0"/>
          <a:ea typeface="+mj-ea"/>
          <a:cs typeface="Arial" pitchFamily="34" charset="0"/>
        </a:defRPr>
      </a:lvl1pPr>
      <a:lvl2pPr algn="l" rtl="0" eaLnBrk="1" fontAlgn="base" hangingPunct="1">
        <a:spcBef>
          <a:spcPct val="0"/>
        </a:spcBef>
        <a:spcAft>
          <a:spcPct val="0"/>
        </a:spcAft>
        <a:defRPr sz="2800" b="1">
          <a:solidFill>
            <a:srgbClr val="002957"/>
          </a:solidFill>
          <a:latin typeface="Verdana" pitchFamily="34" charset="0"/>
          <a:cs typeface="Arial" charset="0"/>
        </a:defRPr>
      </a:lvl2pPr>
      <a:lvl3pPr algn="l" rtl="0" eaLnBrk="1" fontAlgn="base" hangingPunct="1">
        <a:spcBef>
          <a:spcPct val="0"/>
        </a:spcBef>
        <a:spcAft>
          <a:spcPct val="0"/>
        </a:spcAft>
        <a:defRPr sz="2800" b="1">
          <a:solidFill>
            <a:srgbClr val="002957"/>
          </a:solidFill>
          <a:latin typeface="Verdana" pitchFamily="34" charset="0"/>
          <a:cs typeface="Arial" charset="0"/>
        </a:defRPr>
      </a:lvl3pPr>
      <a:lvl4pPr algn="l" rtl="0" eaLnBrk="1" fontAlgn="base" hangingPunct="1">
        <a:spcBef>
          <a:spcPct val="0"/>
        </a:spcBef>
        <a:spcAft>
          <a:spcPct val="0"/>
        </a:spcAft>
        <a:defRPr sz="2800" b="1">
          <a:solidFill>
            <a:srgbClr val="002957"/>
          </a:solidFill>
          <a:latin typeface="Verdana" pitchFamily="34" charset="0"/>
          <a:cs typeface="Arial" charset="0"/>
        </a:defRPr>
      </a:lvl4pPr>
      <a:lvl5pPr algn="l" rtl="0" eaLnBrk="1" fontAlgn="base" hangingPunct="1">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p:titleStyle>
    <p:bodyStyle>
      <a:lvl1pPr marL="266700" indent="-266700" algn="l" rtl="0" eaLnBrk="1" fontAlgn="base" hangingPunct="1">
        <a:spcBef>
          <a:spcPct val="20000"/>
        </a:spcBef>
        <a:spcAft>
          <a:spcPct val="0"/>
        </a:spcAft>
        <a:buClr>
          <a:srgbClr val="002957"/>
        </a:buClr>
        <a:buSzPct val="100000"/>
        <a:buBlip>
          <a:blip r:embed="rId6"/>
        </a:buBlip>
        <a:tabLst>
          <a:tab pos="266700" algn="l"/>
        </a:tabLst>
        <a:defRPr sz="2000">
          <a:solidFill>
            <a:schemeClr val="tx1"/>
          </a:solidFill>
          <a:latin typeface="Verdana" pitchFamily="34" charset="0"/>
          <a:ea typeface="+mn-ea"/>
          <a:cs typeface="Arial" pitchFamily="34" charset="0"/>
        </a:defRPr>
      </a:lvl1pPr>
      <a:lvl2pPr marL="742950" indent="-285750" algn="l" rtl="0" eaLnBrk="1" fontAlgn="base" hangingPunct="1">
        <a:spcBef>
          <a:spcPct val="20000"/>
        </a:spcBef>
        <a:spcAft>
          <a:spcPct val="0"/>
        </a:spcAft>
        <a:buClr>
          <a:srgbClr val="82C55B"/>
        </a:buClr>
        <a:buSzPct val="100000"/>
        <a:buBlip>
          <a:blip r:embed="rId7"/>
        </a:buBlip>
        <a:tabLst>
          <a:tab pos="717550" algn="l"/>
        </a:tabLst>
        <a:defRPr>
          <a:solidFill>
            <a:schemeClr val="tx1"/>
          </a:solidFill>
          <a:latin typeface="Verdana" pitchFamily="34" charset="0"/>
          <a:cs typeface="Arial" pitchFamily="34" charset="0"/>
        </a:defRPr>
      </a:lvl2pPr>
      <a:lvl3pPr marL="1076325" indent="-266700" algn="l" rtl="0" eaLnBrk="1" fontAlgn="base" hangingPunct="1">
        <a:spcBef>
          <a:spcPct val="20000"/>
        </a:spcBef>
        <a:spcAft>
          <a:spcPct val="0"/>
        </a:spcAft>
        <a:buClr>
          <a:srgbClr val="002957"/>
        </a:buClr>
        <a:buSzPct val="100000"/>
        <a:buBlip>
          <a:blip r:embed="rId8"/>
        </a:buBlip>
        <a:defRPr sz="1600">
          <a:solidFill>
            <a:schemeClr val="tx1"/>
          </a:solidFill>
          <a:latin typeface="Verdana" pitchFamily="34" charset="0"/>
          <a:cs typeface="Arial" pitchFamily="34" charset="0"/>
        </a:defRPr>
      </a:lvl3pPr>
      <a:lvl4pPr marL="1600200" indent="-228600" algn="l" rtl="0" eaLnBrk="1" fontAlgn="base" hangingPunct="1">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1" fontAlgn="base" hangingPunct="1">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hyperlink" Target="https://insuranceeurope.sharepoint.com/sites/extranet/SitePages/Competion-Compliance-Policy-Statement.aspx" TargetMode="External"/><Relationship Id="rId2" Type="http://schemas.openxmlformats.org/officeDocument/2006/relationships/notesSlide" Target="../notesSlides/notesSlide2.xml"/><Relationship Id="rId1" Type="http://schemas.openxmlformats.org/officeDocument/2006/relationships/slideLayout" Target="../slideLayouts/slideLayout14.xml"/><Relationship Id="rId5" Type="http://schemas.openxmlformats.org/officeDocument/2006/relationships/hyperlink" Target="https://ec.europa.eu/commission/presscorner/detail/en/ip_25_614"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4.xml"/><Relationship Id="rId5" Type="http://schemas.openxmlformats.org/officeDocument/2006/relationships/hyperlink" Target="https://ec.europa.eu/info/law/better-regulation/have-your-say/initiatives/14546-Taxonomy-Delegated-Acts-amendments-to-make-reporting-simpler-and-more-cost-effective-for-companies_en" TargetMode="External"/><Relationship Id="rId4" Type="http://schemas.openxmlformats.org/officeDocument/2006/relationships/hyperlink" Target="https://www.efrag.org/en/news-and-calendar/news/efrag-srb-releases-statement-on-omnibus-proposal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a:xfrm>
            <a:off x="1826154" y="2110708"/>
            <a:ext cx="9210654" cy="1174276"/>
          </a:xfrm>
        </p:spPr>
        <p:txBody>
          <a:bodyPr>
            <a:normAutofit/>
          </a:bodyPr>
          <a:lstStyle/>
          <a:p>
            <a:pPr eaLnBrk="1" hangingPunct="1"/>
            <a:r>
              <a:rPr lang="en-US" dirty="0">
                <a:solidFill>
                  <a:srgbClr val="002957"/>
                </a:solidFill>
                <a:latin typeface="Verdana" panose="020B0604030504040204" pitchFamily="34" charset="0"/>
                <a:ea typeface="Verdana" panose="020B0604030504040204" pitchFamily="34" charset="0"/>
                <a:cs typeface="Arial" charset="0"/>
              </a:rPr>
              <a:t>Call to discuss EC’s Omnibus simplification package on </a:t>
            </a:r>
            <a:r>
              <a:rPr lang="en-US">
                <a:solidFill>
                  <a:srgbClr val="002957"/>
                </a:solidFill>
                <a:latin typeface="Verdana" panose="020B0604030504040204" pitchFamily="34" charset="0"/>
                <a:ea typeface="Verdana" panose="020B0604030504040204" pitchFamily="34" charset="0"/>
                <a:cs typeface="Arial" charset="0"/>
              </a:rPr>
              <a:t>sustainability reporting</a:t>
            </a:r>
            <a:endParaRPr lang="en-US" dirty="0">
              <a:solidFill>
                <a:srgbClr val="002957"/>
              </a:solidFill>
              <a:latin typeface="Verdana" panose="020B0604030504040204" pitchFamily="34" charset="0"/>
              <a:ea typeface="Verdana" panose="020B0604030504040204" pitchFamily="34" charset="0"/>
              <a:cs typeface="Arial" charset="0"/>
            </a:endParaRPr>
          </a:p>
        </p:txBody>
      </p:sp>
      <p:sp>
        <p:nvSpPr>
          <p:cNvPr id="8194" name="Text Placeholder 8"/>
          <p:cNvSpPr>
            <a:spLocks noGrp="1"/>
          </p:cNvSpPr>
          <p:nvPr>
            <p:ph type="body" idx="1"/>
          </p:nvPr>
        </p:nvSpPr>
        <p:spPr>
          <a:xfrm>
            <a:off x="1826154" y="3372992"/>
            <a:ext cx="4712518" cy="369332"/>
          </a:xfrm>
        </p:spPr>
        <p:txBody>
          <a:bodyPr/>
          <a:lstStyle/>
          <a:p>
            <a:pPr eaLnBrk="1" hangingPunct="1"/>
            <a:r>
              <a:rPr lang="en-GB" dirty="0">
                <a:latin typeface="Verdana" panose="020B0604030504040204" pitchFamily="34" charset="0"/>
                <a:ea typeface="Verdana" panose="020B0604030504040204" pitchFamily="34" charset="0"/>
                <a:cs typeface="Arial" charset="0"/>
              </a:rPr>
              <a:t>3 March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9EB29-7DEB-4DCA-C4EB-EF5FCF7D47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C8E4C-5A47-F6C7-4C50-CFF73ABC39F2}"/>
              </a:ext>
            </a:extLst>
          </p:cNvPr>
          <p:cNvSpPr>
            <a:spLocks noGrp="1"/>
          </p:cNvSpPr>
          <p:nvPr>
            <p:ph type="title"/>
          </p:nvPr>
        </p:nvSpPr>
        <p:spPr>
          <a:xfrm>
            <a:off x="527051" y="253999"/>
            <a:ext cx="11330516" cy="276999"/>
          </a:xfrm>
        </p:spPr>
        <p:txBody>
          <a:bodyPr/>
          <a:lstStyle/>
          <a:p>
            <a:r>
              <a:rPr lang="en-US" sz="1800" dirty="0">
                <a:solidFill>
                  <a:srgbClr val="002060"/>
                </a:solidFill>
              </a:rPr>
              <a:t>Mapping EC’s proposed changes with IE’s proposal for first Omnibus package (pt. III)  </a:t>
            </a:r>
            <a:r>
              <a:rPr kumimoji="0" lang="en-US" sz="18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 </a:t>
            </a:r>
            <a:endParaRPr lang="LID4096" sz="1800" dirty="0">
              <a:solidFill>
                <a:srgbClr val="002951"/>
              </a:solidFill>
            </a:endParaRPr>
          </a:p>
        </p:txBody>
      </p:sp>
      <p:sp>
        <p:nvSpPr>
          <p:cNvPr id="4" name="Slide Number Placeholder 3">
            <a:extLst>
              <a:ext uri="{FF2B5EF4-FFF2-40B4-BE49-F238E27FC236}">
                <a16:creationId xmlns:a16="http://schemas.microsoft.com/office/drawing/2014/main" id="{83AA07C1-8788-38D6-7421-D14F9F72D72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
        <p:nvSpPr>
          <p:cNvPr id="5" name="Content Placeholder 2">
            <a:extLst>
              <a:ext uri="{FF2B5EF4-FFF2-40B4-BE49-F238E27FC236}">
                <a16:creationId xmlns:a16="http://schemas.microsoft.com/office/drawing/2014/main" id="{E7B9F3AB-7490-FDDE-2F1B-DE90CA917F39}"/>
              </a:ext>
            </a:extLst>
          </p:cNvPr>
          <p:cNvSpPr>
            <a:spLocks noGrp="1"/>
          </p:cNvSpPr>
          <p:nvPr>
            <p:ph idx="1"/>
          </p:nvPr>
        </p:nvSpPr>
        <p:spPr>
          <a:xfrm>
            <a:off x="527051" y="843467"/>
            <a:ext cx="11294533" cy="5080255"/>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spcAft>
                <a:spcPts val="600"/>
              </a:spcAft>
              <a:buNone/>
            </a:pPr>
            <a:endParaRPr lang="en-US" sz="1400" dirty="0">
              <a:solidFill>
                <a:srgbClr val="111111"/>
              </a:solidFill>
            </a:endParaRPr>
          </a:p>
          <a:p>
            <a:pPr marL="342900" indent="-342900" algn="just">
              <a:lnSpc>
                <a:spcPct val="120000"/>
              </a:lnSpc>
              <a:spcBef>
                <a:spcPts val="0"/>
              </a:spcBef>
              <a:spcAft>
                <a:spcPts val="0"/>
              </a:spcAft>
              <a:buBlip>
                <a:blip r:embed="rId3"/>
              </a:buBlip>
            </a:pPr>
            <a:endParaRPr lang="en-US" sz="1400" dirty="0">
              <a:solidFill>
                <a:srgbClr val="111111"/>
              </a:solidFill>
            </a:endParaRPr>
          </a:p>
        </p:txBody>
      </p:sp>
      <p:pic>
        <p:nvPicPr>
          <p:cNvPr id="6" name="Picture 5" descr="A close-up of a document&#10;&#10;AI-generated content may be incorrect.">
            <a:extLst>
              <a:ext uri="{FF2B5EF4-FFF2-40B4-BE49-F238E27FC236}">
                <a16:creationId xmlns:a16="http://schemas.microsoft.com/office/drawing/2014/main" id="{BEDE05A5-BC10-760A-B4B2-2201BD093E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000539"/>
            <a:ext cx="12192000" cy="5806138"/>
          </a:xfrm>
          <a:prstGeom prst="rect">
            <a:avLst/>
          </a:prstGeom>
        </p:spPr>
      </p:pic>
    </p:spTree>
    <p:extLst>
      <p:ext uri="{BB962C8B-B14F-4D97-AF65-F5344CB8AC3E}">
        <p14:creationId xmlns:p14="http://schemas.microsoft.com/office/powerpoint/2010/main" val="696512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A1CD5-7BCD-39DF-780D-653C7949C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552C44-6B37-872D-6573-1164E0A76489}"/>
              </a:ext>
            </a:extLst>
          </p:cNvPr>
          <p:cNvSpPr>
            <a:spLocks noGrp="1"/>
          </p:cNvSpPr>
          <p:nvPr>
            <p:ph type="title"/>
          </p:nvPr>
        </p:nvSpPr>
        <p:spPr>
          <a:xfrm>
            <a:off x="527051" y="253999"/>
            <a:ext cx="11330516" cy="276999"/>
          </a:xfrm>
        </p:spPr>
        <p:txBody>
          <a:bodyPr/>
          <a:lstStyle/>
          <a:p>
            <a:r>
              <a:rPr lang="en-US" sz="1800" dirty="0">
                <a:solidFill>
                  <a:srgbClr val="002060"/>
                </a:solidFill>
              </a:rPr>
              <a:t>Mapping EC’s proposed changes with IE’s proposal for first </a:t>
            </a:r>
            <a:r>
              <a:rPr lang="en-US" sz="1800">
                <a:solidFill>
                  <a:srgbClr val="002060"/>
                </a:solidFill>
              </a:rPr>
              <a:t>Omnibus package (</a:t>
            </a:r>
            <a:r>
              <a:rPr lang="en-US" sz="1800" dirty="0">
                <a:solidFill>
                  <a:srgbClr val="002060"/>
                </a:solidFill>
              </a:rPr>
              <a:t>pt. IV)  </a:t>
            </a:r>
            <a:r>
              <a:rPr kumimoji="0" lang="en-US" sz="18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 </a:t>
            </a:r>
            <a:endParaRPr lang="LID4096" sz="1800" dirty="0">
              <a:solidFill>
                <a:srgbClr val="002951"/>
              </a:solidFill>
            </a:endParaRPr>
          </a:p>
        </p:txBody>
      </p:sp>
      <p:sp>
        <p:nvSpPr>
          <p:cNvPr id="4" name="Slide Number Placeholder 3">
            <a:extLst>
              <a:ext uri="{FF2B5EF4-FFF2-40B4-BE49-F238E27FC236}">
                <a16:creationId xmlns:a16="http://schemas.microsoft.com/office/drawing/2014/main" id="{50CF3CF1-3F33-F6EB-06B4-7500842447C2}"/>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
        <p:nvSpPr>
          <p:cNvPr id="5" name="Content Placeholder 2">
            <a:extLst>
              <a:ext uri="{FF2B5EF4-FFF2-40B4-BE49-F238E27FC236}">
                <a16:creationId xmlns:a16="http://schemas.microsoft.com/office/drawing/2014/main" id="{B4B2EE16-F95A-F979-DABB-1272DEB05DA4}"/>
              </a:ext>
            </a:extLst>
          </p:cNvPr>
          <p:cNvSpPr>
            <a:spLocks noGrp="1"/>
          </p:cNvSpPr>
          <p:nvPr>
            <p:ph idx="1"/>
          </p:nvPr>
        </p:nvSpPr>
        <p:spPr>
          <a:xfrm>
            <a:off x="527051" y="843467"/>
            <a:ext cx="11294533" cy="5080255"/>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spcAft>
                <a:spcPts val="600"/>
              </a:spcAft>
              <a:buNone/>
            </a:pPr>
            <a:endParaRPr lang="en-US" sz="1400" dirty="0">
              <a:solidFill>
                <a:srgbClr val="111111"/>
              </a:solidFill>
            </a:endParaRPr>
          </a:p>
          <a:p>
            <a:pPr marL="342900" indent="-342900" algn="just">
              <a:lnSpc>
                <a:spcPct val="120000"/>
              </a:lnSpc>
              <a:spcBef>
                <a:spcPts val="0"/>
              </a:spcBef>
              <a:spcAft>
                <a:spcPts val="0"/>
              </a:spcAft>
              <a:buBlip>
                <a:blip r:embed="rId3"/>
              </a:buBlip>
            </a:pPr>
            <a:endParaRPr lang="en-US" sz="1400" dirty="0">
              <a:solidFill>
                <a:srgbClr val="111111"/>
              </a:solidFill>
            </a:endParaRPr>
          </a:p>
        </p:txBody>
      </p:sp>
      <p:pic>
        <p:nvPicPr>
          <p:cNvPr id="6" name="Picture 5" descr="A close-up of a document&#10;&#10;AI-generated content may be incorrect.">
            <a:extLst>
              <a:ext uri="{FF2B5EF4-FFF2-40B4-BE49-F238E27FC236}">
                <a16:creationId xmlns:a16="http://schemas.microsoft.com/office/drawing/2014/main" id="{16260489-2431-6EDD-0B2A-B3591453D35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34278"/>
            <a:ext cx="12192000" cy="5080255"/>
          </a:xfrm>
          <a:prstGeom prst="rect">
            <a:avLst/>
          </a:prstGeom>
        </p:spPr>
      </p:pic>
    </p:spTree>
    <p:extLst>
      <p:ext uri="{BB962C8B-B14F-4D97-AF65-F5344CB8AC3E}">
        <p14:creationId xmlns:p14="http://schemas.microsoft.com/office/powerpoint/2010/main" val="1568205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500686-B6FD-50CC-EC87-DCB87B46AB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FBF4F9-C4C2-BC1F-E82E-9762985EEDA8}"/>
              </a:ext>
            </a:extLst>
          </p:cNvPr>
          <p:cNvSpPr>
            <a:spLocks noGrp="1"/>
          </p:cNvSpPr>
          <p:nvPr>
            <p:ph type="title"/>
          </p:nvPr>
        </p:nvSpPr>
        <p:spPr>
          <a:xfrm>
            <a:off x="527051" y="253999"/>
            <a:ext cx="11330516" cy="276999"/>
          </a:xfrm>
        </p:spPr>
        <p:txBody>
          <a:bodyPr/>
          <a:lstStyle/>
          <a:p>
            <a:r>
              <a:rPr lang="en-US" sz="1800">
                <a:solidFill>
                  <a:srgbClr val="002060"/>
                </a:solidFill>
              </a:rPr>
              <a:t>Mapping EC’s proposed changes with IE’s proposal for first Omnibus package (pt. V)  </a:t>
            </a:r>
            <a:r>
              <a:rPr kumimoji="0" lang="en-US" sz="1800" b="1" i="0" u="none" strike="noStrike" kern="0" cap="none" spc="0" normalizeH="0" baseline="0" noProof="0">
                <a:ln>
                  <a:noFill/>
                </a:ln>
                <a:solidFill>
                  <a:srgbClr val="002060"/>
                </a:solidFill>
                <a:effectLst/>
                <a:uLnTx/>
                <a:uFillTx/>
                <a:latin typeface="Verdana" pitchFamily="34" charset="0"/>
                <a:ea typeface="+mj-ea"/>
                <a:cs typeface="Arial" pitchFamily="34" charset="0"/>
              </a:rPr>
              <a:t> </a:t>
            </a:r>
            <a:endParaRPr lang="LID4096" sz="1800">
              <a:solidFill>
                <a:srgbClr val="002951"/>
              </a:solidFill>
            </a:endParaRPr>
          </a:p>
        </p:txBody>
      </p:sp>
      <p:sp>
        <p:nvSpPr>
          <p:cNvPr id="4" name="Slide Number Placeholder 3">
            <a:extLst>
              <a:ext uri="{FF2B5EF4-FFF2-40B4-BE49-F238E27FC236}">
                <a16:creationId xmlns:a16="http://schemas.microsoft.com/office/drawing/2014/main" id="{ABAD16EC-9A52-AD87-E855-1F266C7859C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
        <p:nvSpPr>
          <p:cNvPr id="5" name="Content Placeholder 2">
            <a:extLst>
              <a:ext uri="{FF2B5EF4-FFF2-40B4-BE49-F238E27FC236}">
                <a16:creationId xmlns:a16="http://schemas.microsoft.com/office/drawing/2014/main" id="{26DC4524-5E98-FC34-BCB0-C86F406E53E7}"/>
              </a:ext>
            </a:extLst>
          </p:cNvPr>
          <p:cNvSpPr>
            <a:spLocks noGrp="1"/>
          </p:cNvSpPr>
          <p:nvPr>
            <p:ph idx="1"/>
          </p:nvPr>
        </p:nvSpPr>
        <p:spPr>
          <a:xfrm>
            <a:off x="527051" y="843467"/>
            <a:ext cx="11294533" cy="5080255"/>
          </a:xfrm>
        </p:spPr>
        <p:txBody>
          <a:bodyPr>
            <a:noAutofit/>
          </a:bodyPr>
          <a:lstStyle/>
          <a:p>
            <a:pPr marL="0" indent="0" fontAlgn="ctr">
              <a:lnSpc>
                <a:spcPct val="120000"/>
              </a:lnSpc>
              <a:buNone/>
            </a:pPr>
            <a:endParaRPr lang="en-US" sz="800" b="1">
              <a:effectLst/>
              <a:latin typeface="Verdana" panose="020B060403050404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spcAft>
                <a:spcPts val="600"/>
              </a:spcAft>
              <a:buNone/>
            </a:pPr>
            <a:endParaRPr lang="en-US" sz="1400">
              <a:solidFill>
                <a:srgbClr val="111111"/>
              </a:solidFill>
            </a:endParaRPr>
          </a:p>
          <a:p>
            <a:pPr marL="342900" indent="-342900" algn="just">
              <a:lnSpc>
                <a:spcPct val="120000"/>
              </a:lnSpc>
              <a:spcBef>
                <a:spcPts val="0"/>
              </a:spcBef>
              <a:spcAft>
                <a:spcPts val="0"/>
              </a:spcAft>
              <a:buBlip>
                <a:blip r:embed="rId3"/>
              </a:buBlip>
            </a:pPr>
            <a:endParaRPr lang="en-US" sz="1400">
              <a:solidFill>
                <a:srgbClr val="111111"/>
              </a:solidFill>
            </a:endParaRPr>
          </a:p>
        </p:txBody>
      </p:sp>
      <p:pic>
        <p:nvPicPr>
          <p:cNvPr id="7" name="Picture 6" descr="A close-up of a newspaper&#10;&#10;AI-generated content may be incorrect.">
            <a:extLst>
              <a:ext uri="{FF2B5EF4-FFF2-40B4-BE49-F238E27FC236}">
                <a16:creationId xmlns:a16="http://schemas.microsoft.com/office/drawing/2014/main" id="{321C28B1-CAC6-9F79-8C2E-64E6A2B879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042733"/>
            <a:ext cx="12192000" cy="2983492"/>
          </a:xfrm>
          <a:prstGeom prst="rect">
            <a:avLst/>
          </a:prstGeom>
        </p:spPr>
      </p:pic>
    </p:spTree>
    <p:extLst>
      <p:ext uri="{BB962C8B-B14F-4D97-AF65-F5344CB8AC3E}">
        <p14:creationId xmlns:p14="http://schemas.microsoft.com/office/powerpoint/2010/main" val="1195496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82B05-8526-2CC0-2632-58F5FD0A8D20}"/>
              </a:ext>
            </a:extLst>
          </p:cNvPr>
          <p:cNvSpPr>
            <a:spLocks noGrp="1"/>
          </p:cNvSpPr>
          <p:nvPr>
            <p:ph type="title"/>
          </p:nvPr>
        </p:nvSpPr>
        <p:spPr>
          <a:xfrm>
            <a:off x="527051" y="395288"/>
            <a:ext cx="11330516" cy="307777"/>
          </a:xfrm>
        </p:spPr>
        <p:txBody>
          <a:bodyPr/>
          <a:lstStyle/>
          <a:p>
            <a:r>
              <a:rPr lang="en-GB" sz="2000" dirty="0">
                <a:solidFill>
                  <a:srgbClr val="002060"/>
                </a:solidFill>
              </a:rPr>
              <a:t>Background</a:t>
            </a:r>
            <a:r>
              <a:rPr lang="en-GB" sz="2000">
                <a:solidFill>
                  <a:srgbClr val="002060"/>
                </a:solidFill>
              </a:rPr>
              <a:t> – Level 1 measures</a:t>
            </a:r>
            <a:endParaRPr lang="LID4096" sz="2000" dirty="0">
              <a:solidFill>
                <a:srgbClr val="002060"/>
              </a:solidFill>
              <a:highlight>
                <a:srgbClr val="FFFF00"/>
              </a:highlight>
            </a:endParaRPr>
          </a:p>
        </p:txBody>
      </p:sp>
      <p:sp>
        <p:nvSpPr>
          <p:cNvPr id="3" name="Content Placeholder 2">
            <a:extLst>
              <a:ext uri="{FF2B5EF4-FFF2-40B4-BE49-F238E27FC236}">
                <a16:creationId xmlns:a16="http://schemas.microsoft.com/office/drawing/2014/main" id="{98C86C9F-503E-A837-3AA9-52349CD65511}"/>
              </a:ext>
            </a:extLst>
          </p:cNvPr>
          <p:cNvSpPr>
            <a:spLocks noGrp="1"/>
          </p:cNvSpPr>
          <p:nvPr>
            <p:ph idx="1"/>
          </p:nvPr>
        </p:nvSpPr>
        <p:spPr>
          <a:xfrm>
            <a:off x="527051" y="934763"/>
            <a:ext cx="11294533" cy="5055220"/>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0" marR="0" lvl="0" indent="0" algn="just">
              <a:lnSpc>
                <a:spcPct val="120000"/>
              </a:lnSpc>
              <a:spcBef>
                <a:spcPts val="0"/>
              </a:spcBef>
              <a:spcAft>
                <a:spcPts val="0"/>
              </a:spcAft>
              <a:buNone/>
            </a:pPr>
            <a:r>
              <a:rPr lang="en-US" sz="1600" b="1" dirty="0">
                <a:solidFill>
                  <a:srgbClr val="002060"/>
                </a:solidFill>
                <a:ea typeface="Times New Roman" panose="02020603050405020304" pitchFamily="18" charset="0"/>
                <a:cs typeface="Times New Roman" panose="02020603050405020304" pitchFamily="18" charset="0"/>
              </a:rPr>
              <a:t>Competition compliance policy statement</a:t>
            </a:r>
            <a:r>
              <a:rPr lang="en-US" sz="1600" dirty="0">
                <a:solidFill>
                  <a:srgbClr val="002060"/>
                </a:solidFill>
                <a:ea typeface="Times New Roman" panose="02020603050405020304" pitchFamily="18" charset="0"/>
                <a:cs typeface="Times New Roman" panose="02020603050405020304" pitchFamily="18" charset="0"/>
              </a:rPr>
              <a:t>, to be respected at all times: </a:t>
            </a:r>
            <a:r>
              <a:rPr lang="en-US" sz="1600" dirty="0">
                <a:solidFill>
                  <a:srgbClr val="002060"/>
                </a:solidFill>
                <a:ea typeface="Times New Roman" panose="02020603050405020304" pitchFamily="18" charset="0"/>
                <a:cs typeface="Times New Roman" panose="02020603050405020304" pitchFamily="18" charset="0"/>
                <a:hlinkClick r:id="rId3"/>
              </a:rPr>
              <a:t>STATEMENT</a:t>
            </a:r>
            <a:r>
              <a:rPr lang="en-US" sz="1600" dirty="0">
                <a:solidFill>
                  <a:srgbClr val="002060"/>
                </a:solidFill>
                <a:ea typeface="Times New Roman" panose="02020603050405020304" pitchFamily="18" charset="0"/>
                <a:cs typeface="Times New Roman" panose="02020603050405020304" pitchFamily="18" charset="0"/>
              </a:rPr>
              <a:t>.</a:t>
            </a:r>
          </a:p>
          <a:p>
            <a:pPr marL="0" marR="0" lvl="0" indent="0" algn="just">
              <a:lnSpc>
                <a:spcPct val="120000"/>
              </a:lnSpc>
              <a:spcBef>
                <a:spcPts val="0"/>
              </a:spcBef>
              <a:spcAft>
                <a:spcPts val="0"/>
              </a:spcAft>
              <a:buNone/>
            </a:pPr>
            <a:endParaRPr lang="en-US" sz="1600" dirty="0">
              <a:solidFill>
                <a:srgbClr val="002060"/>
              </a:solidFill>
              <a:ea typeface="Times New Roman" panose="02020603050405020304" pitchFamily="18" charset="0"/>
              <a:cs typeface="Times New Roman" panose="02020603050405020304" pitchFamily="18" charset="0"/>
            </a:endParaRPr>
          </a:p>
          <a:p>
            <a:pPr marL="342900" marR="0" lvl="0" indent="-342900" algn="just" defTabSz="914400" rtl="0" eaLnBrk="1" fontAlgn="base" latinLnBrk="0" hangingPunct="1">
              <a:lnSpc>
                <a:spcPct val="120000"/>
              </a:lnSpc>
              <a:spcBef>
                <a:spcPts val="0"/>
              </a:spcBef>
              <a:spcAft>
                <a:spcPts val="0"/>
              </a:spcAft>
              <a:buClr>
                <a:srgbClr val="002957"/>
              </a:buClr>
              <a:buSzPct val="100000"/>
              <a:buFont typeface="Symbol" panose="05050102010706020507" pitchFamily="18" charset="2"/>
              <a:buBlip>
                <a:blip r:embed="rId4"/>
              </a:buBlip>
              <a:tabLst>
                <a:tab pos="266700" algn="l"/>
              </a:tabLst>
              <a:defRPr/>
            </a:pPr>
            <a:r>
              <a:rPr lang="en-US" sz="1600" dirty="0">
                <a:solidFill>
                  <a:srgbClr val="002060"/>
                </a:solidFill>
                <a:ea typeface="Times New Roman" panose="02020603050405020304" pitchFamily="18" charset="0"/>
                <a:cs typeface="Times New Roman" panose="02020603050405020304" pitchFamily="18" charset="0"/>
              </a:rPr>
              <a:t>On 26 February, the European Commission presented its </a:t>
            </a:r>
            <a:r>
              <a:rPr lang="en-US" sz="1600" b="1" dirty="0">
                <a:solidFill>
                  <a:srgbClr val="002060"/>
                </a:solidFill>
                <a:ea typeface="Times New Roman" panose="02020603050405020304" pitchFamily="18" charset="0"/>
                <a:cs typeface="Times New Roman" panose="02020603050405020304" pitchFamily="18" charset="0"/>
              </a:rPr>
              <a:t>first Omnibus package </a:t>
            </a:r>
            <a:r>
              <a:rPr lang="en-US" sz="1600" dirty="0">
                <a:solidFill>
                  <a:srgbClr val="002060"/>
                </a:solidFill>
                <a:ea typeface="Times New Roman" panose="02020603050405020304" pitchFamily="18" charset="0"/>
                <a:cs typeface="Times New Roman" panose="02020603050405020304" pitchFamily="18" charset="0"/>
              </a:rPr>
              <a:t>of </a:t>
            </a:r>
            <a:r>
              <a:rPr kumimoji="0" lang="en-US" sz="1600" b="0" i="0" u="none" strike="noStrike" kern="0" cap="none" spc="0" normalizeH="0" baseline="0" noProof="0" dirty="0">
                <a:ln>
                  <a:noFill/>
                </a:ln>
                <a:solidFill>
                  <a:srgbClr val="002060"/>
                </a:solidFill>
                <a:effectLst/>
                <a:uLnTx/>
                <a:uFillTx/>
                <a:latin typeface="Verdana" pitchFamily="34" charset="0"/>
                <a:ea typeface="Times New Roman" panose="02020603050405020304" pitchFamily="18" charset="0"/>
                <a:cs typeface="Times New Roman" panose="02020603050405020304" pitchFamily="18" charset="0"/>
                <a:hlinkClick r:id="rId5"/>
              </a:rPr>
              <a:t>proposals</a:t>
            </a:r>
            <a:r>
              <a:rPr lang="en-US" sz="1600" dirty="0">
                <a:solidFill>
                  <a:srgbClr val="002060"/>
                </a:solidFill>
                <a:ea typeface="Times New Roman" panose="02020603050405020304" pitchFamily="18" charset="0"/>
                <a:cs typeface="Times New Roman" panose="02020603050405020304" pitchFamily="18" charset="0"/>
              </a:rPr>
              <a:t> </a:t>
            </a:r>
            <a:r>
              <a:rPr lang="en-US" sz="1600" b="1" dirty="0">
                <a:solidFill>
                  <a:srgbClr val="002060"/>
                </a:solidFill>
                <a:ea typeface="Times New Roman" panose="02020603050405020304" pitchFamily="18" charset="0"/>
                <a:cs typeface="Times New Roman" panose="02020603050405020304" pitchFamily="18" charset="0"/>
              </a:rPr>
              <a:t>to simplify EU rules on sustainability reporting</a:t>
            </a:r>
            <a:r>
              <a:rPr lang="en-US" sz="1600" dirty="0">
                <a:solidFill>
                  <a:srgbClr val="002060"/>
                </a:solidFill>
                <a:ea typeface="Times New Roman" panose="02020603050405020304" pitchFamily="18" charset="0"/>
                <a:cs typeface="Times New Roman" panose="02020603050405020304" pitchFamily="18" charset="0"/>
              </a:rPr>
              <a:t> and boost competitiveness, and unlock additional investment capacity, covering: CSRD, CSDDD, EU Taxonomy, Carbon Border Adjustment Mechanism Regulation, </a:t>
            </a:r>
            <a:r>
              <a:rPr lang="en-US" sz="1600" dirty="0" err="1">
                <a:solidFill>
                  <a:srgbClr val="002060"/>
                </a:solidFill>
                <a:ea typeface="Times New Roman" panose="02020603050405020304" pitchFamily="18" charset="0"/>
                <a:cs typeface="Times New Roman" panose="02020603050405020304" pitchFamily="18" charset="0"/>
              </a:rPr>
              <a:t>InvestEU</a:t>
            </a:r>
            <a:r>
              <a:rPr lang="en-US" sz="1600" dirty="0">
                <a:solidFill>
                  <a:srgbClr val="002060"/>
                </a:solidFill>
                <a:ea typeface="Times New Roman" panose="02020603050405020304" pitchFamily="18" charset="0"/>
                <a:cs typeface="Times New Roman" panose="02020603050405020304" pitchFamily="18" charset="0"/>
              </a:rPr>
              <a:t> Regulation. </a:t>
            </a:r>
          </a:p>
          <a:p>
            <a:pPr marL="342900" marR="0" lvl="0" indent="-342900" algn="just" defTabSz="914400" rtl="0" eaLnBrk="1" fontAlgn="base" latinLnBrk="0" hangingPunct="1">
              <a:lnSpc>
                <a:spcPct val="120000"/>
              </a:lnSpc>
              <a:spcBef>
                <a:spcPts val="0"/>
              </a:spcBef>
              <a:spcAft>
                <a:spcPts val="0"/>
              </a:spcAft>
              <a:buClr>
                <a:srgbClr val="002957"/>
              </a:buClr>
              <a:buSzPct val="100000"/>
              <a:buFont typeface="Symbol" panose="05050102010706020507" pitchFamily="18" charset="2"/>
              <a:buBlip>
                <a:blip r:embed="rId4"/>
              </a:buBlip>
              <a:tabLst>
                <a:tab pos="266700" algn="l"/>
              </a:tabLst>
              <a:defRPr/>
            </a:pPr>
            <a:endParaRPr lang="en-US" sz="16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4"/>
              </a:buBlip>
            </a:pPr>
            <a:r>
              <a:rPr lang="en-US" sz="1600" dirty="0">
                <a:solidFill>
                  <a:srgbClr val="002060"/>
                </a:solidFill>
                <a:ea typeface="Times New Roman" panose="02020603050405020304" pitchFamily="18" charset="0"/>
                <a:cs typeface="Times New Roman" panose="02020603050405020304" pitchFamily="18" charset="0"/>
              </a:rPr>
              <a:t>The EC’s legislative proposals will now be submitted to the European Parliament and the Council for their consideration and adoption; a timeline for this has not been provided yet. </a:t>
            </a:r>
          </a:p>
          <a:p>
            <a:pPr marL="0" marR="0" lvl="0" indent="0" algn="just">
              <a:lnSpc>
                <a:spcPct val="120000"/>
              </a:lnSpc>
              <a:spcBef>
                <a:spcPts val="0"/>
              </a:spcBef>
              <a:spcAft>
                <a:spcPts val="0"/>
              </a:spcAft>
              <a:buNone/>
            </a:pPr>
            <a:endParaRPr lang="en-US" sz="12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5CE0979-8982-8020-5580-8680ED694D2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1411748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EAECD5-847C-0550-E692-CC7F957A1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AB920-32EB-02D6-53C0-F3D6149AACB2}"/>
              </a:ext>
            </a:extLst>
          </p:cNvPr>
          <p:cNvSpPr>
            <a:spLocks noGrp="1"/>
          </p:cNvSpPr>
          <p:nvPr>
            <p:ph type="title"/>
          </p:nvPr>
        </p:nvSpPr>
        <p:spPr>
          <a:xfrm>
            <a:off x="527051" y="395288"/>
            <a:ext cx="11330516" cy="307777"/>
          </a:xfrm>
        </p:spPr>
        <p:txBody>
          <a:bodyPr/>
          <a:lstStyle/>
          <a:p>
            <a:r>
              <a:rPr lang="en-GB" sz="2000">
                <a:solidFill>
                  <a:srgbClr val="002060"/>
                </a:solidFill>
              </a:rPr>
              <a:t>Background – Level 2 measures</a:t>
            </a:r>
            <a:endParaRPr lang="LID4096" sz="2000">
              <a:solidFill>
                <a:srgbClr val="002060"/>
              </a:solidFill>
              <a:highlight>
                <a:srgbClr val="FFFF00"/>
              </a:highlight>
            </a:endParaRPr>
          </a:p>
        </p:txBody>
      </p:sp>
      <p:sp>
        <p:nvSpPr>
          <p:cNvPr id="3" name="Content Placeholder 2">
            <a:extLst>
              <a:ext uri="{FF2B5EF4-FFF2-40B4-BE49-F238E27FC236}">
                <a16:creationId xmlns:a16="http://schemas.microsoft.com/office/drawing/2014/main" id="{F5E1E2DC-D59B-82D4-45B9-945E75259DC7}"/>
              </a:ext>
            </a:extLst>
          </p:cNvPr>
          <p:cNvSpPr>
            <a:spLocks noGrp="1"/>
          </p:cNvSpPr>
          <p:nvPr>
            <p:ph idx="1"/>
          </p:nvPr>
        </p:nvSpPr>
        <p:spPr>
          <a:xfrm>
            <a:off x="527051" y="934763"/>
            <a:ext cx="11294533" cy="5055220"/>
          </a:xfrm>
        </p:spPr>
        <p:txBody>
          <a:bodyPr>
            <a:noAutofit/>
          </a:bodyPr>
          <a:lstStyle/>
          <a:p>
            <a:pPr marL="0" marR="0" lvl="0" indent="0" algn="just" defTabSz="914400" rtl="0" eaLnBrk="1" fontAlgn="base" latinLnBrk="0" hangingPunct="1">
              <a:lnSpc>
                <a:spcPct val="120000"/>
              </a:lnSpc>
              <a:spcBef>
                <a:spcPts val="0"/>
              </a:spcBef>
              <a:spcAft>
                <a:spcPts val="0"/>
              </a:spcAft>
              <a:buClr>
                <a:srgbClr val="002957"/>
              </a:buClr>
              <a:buSzPct val="100000"/>
              <a:buNone/>
              <a:tabLst>
                <a:tab pos="266700" algn="l"/>
              </a:tabLst>
              <a:defRPr/>
            </a:pPr>
            <a:endParaRPr lang="en-US" sz="1200" dirty="0">
              <a:solidFill>
                <a:srgbClr val="002060"/>
              </a:solidFill>
              <a:ea typeface="Times New Roman" panose="02020603050405020304" pitchFamily="18" charset="0"/>
              <a:cs typeface="Times New Roman" panose="02020603050405020304" pitchFamily="18" charset="0"/>
            </a:endParaRPr>
          </a:p>
          <a:p>
            <a:pPr marL="342900" marR="0" lvl="0" indent="-342900" algn="just" defTabSz="914400" rtl="0" eaLnBrk="1" fontAlgn="base" latinLnBrk="0" hangingPunct="1">
              <a:lnSpc>
                <a:spcPct val="120000"/>
              </a:lnSpc>
              <a:spcBef>
                <a:spcPts val="0"/>
              </a:spcBef>
              <a:spcAft>
                <a:spcPts val="0"/>
              </a:spcAft>
              <a:buClr>
                <a:srgbClr val="002957"/>
              </a:buClr>
              <a:buSzPct val="100000"/>
              <a:buFont typeface="Symbol" panose="05050102010706020507" pitchFamily="18" charset="2"/>
              <a:buBlip>
                <a:blip r:embed="rId3"/>
              </a:buBlip>
              <a:tabLst>
                <a:tab pos="266700" algn="l"/>
              </a:tabLst>
              <a:defRPr/>
            </a:pPr>
            <a:r>
              <a:rPr lang="en-US" sz="1400" dirty="0">
                <a:solidFill>
                  <a:srgbClr val="002060"/>
                </a:solidFill>
                <a:ea typeface="Times New Roman" panose="02020603050405020304" pitchFamily="18" charset="0"/>
                <a:cs typeface="Times New Roman" panose="02020603050405020304" pitchFamily="18" charset="0"/>
              </a:rPr>
              <a:t>In its first Omnibus package, the EC committed to </a:t>
            </a:r>
            <a:r>
              <a:rPr lang="en-US" sz="1400" b="1" dirty="0">
                <a:solidFill>
                  <a:srgbClr val="002060"/>
                </a:solidFill>
                <a:ea typeface="Times New Roman" panose="02020603050405020304" pitchFamily="18" charset="0"/>
                <a:cs typeface="Times New Roman" panose="02020603050405020304" pitchFamily="18" charset="0"/>
              </a:rPr>
              <a:t>revise the delegated act establishing the ESRS</a:t>
            </a:r>
            <a:r>
              <a:rPr lang="en-US" sz="1400" dirty="0">
                <a:solidFill>
                  <a:srgbClr val="002060"/>
                </a:solidFill>
                <a:ea typeface="Times New Roman" panose="02020603050405020304" pitchFamily="18" charset="0"/>
                <a:cs typeface="Times New Roman" panose="02020603050405020304" pitchFamily="18" charset="0"/>
              </a:rPr>
              <a:t>, with the aim of substantially reducing the number of data points, clarifying provisions deemed unclear, improving consistency with other pieces of legislation and reducing the number of data points.</a:t>
            </a:r>
          </a:p>
          <a:p>
            <a:pPr marL="0" marR="0" lvl="0" indent="0" algn="just" defTabSz="914400" rtl="0" eaLnBrk="1" fontAlgn="base" latinLnBrk="0" hangingPunct="1">
              <a:lnSpc>
                <a:spcPct val="120000"/>
              </a:lnSpc>
              <a:spcBef>
                <a:spcPts val="0"/>
              </a:spcBef>
              <a:spcAft>
                <a:spcPts val="0"/>
              </a:spcAft>
              <a:buClr>
                <a:srgbClr val="002957"/>
              </a:buClr>
              <a:buSzPct val="100000"/>
              <a:buNone/>
              <a:tabLst>
                <a:tab pos="266700" algn="l"/>
              </a:tabLst>
              <a:defRPr/>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dirty="0">
                <a:solidFill>
                  <a:srgbClr val="002060"/>
                </a:solidFill>
                <a:ea typeface="Times New Roman" panose="02020603050405020304" pitchFamily="18" charset="0"/>
                <a:cs typeface="Times New Roman" panose="02020603050405020304" pitchFamily="18" charset="0"/>
              </a:rPr>
              <a:t>Consequently, after meeting with EC officials, EFRAG Sustainability Reporting Board committed to participate in the proposed simplification process for </a:t>
            </a:r>
            <a:r>
              <a:rPr lang="en-US" sz="1400" i="1" dirty="0">
                <a:solidFill>
                  <a:srgbClr val="002060"/>
                </a:solidFill>
                <a:ea typeface="Times New Roman" panose="02020603050405020304" pitchFamily="18" charset="0"/>
                <a:cs typeface="Times New Roman" panose="02020603050405020304" pitchFamily="18" charset="0"/>
              </a:rPr>
              <a:t>the successful implementation of the relevant, reliable and proportionate sustainability-related data environment needed to meet the sustainable development and sustainable finance objectives of the EU:</a:t>
            </a:r>
            <a:r>
              <a:rPr lang="en-US" sz="1400" dirty="0">
                <a:solidFill>
                  <a:srgbClr val="002060"/>
                </a:solidFill>
                <a:ea typeface="Times New Roman" panose="02020603050405020304" pitchFamily="18" charset="0"/>
                <a:cs typeface="Times New Roman" panose="02020603050405020304" pitchFamily="18" charset="0"/>
              </a:rPr>
              <a:t> </a:t>
            </a:r>
            <a:r>
              <a:rPr lang="en-US" sz="1400" dirty="0">
                <a:solidFill>
                  <a:srgbClr val="002060"/>
                </a:solidFill>
                <a:ea typeface="Times New Roman" panose="02020603050405020304" pitchFamily="18" charset="0"/>
                <a:cs typeface="Times New Roman" panose="02020603050405020304" pitchFamily="18" charset="0"/>
                <a:hlinkClick r:id="rId4"/>
              </a:rPr>
              <a:t>here</a:t>
            </a:r>
            <a:r>
              <a:rPr lang="en-US" sz="1400" dirty="0">
                <a:solidFill>
                  <a:srgbClr val="002060"/>
                </a:solidFill>
                <a:ea typeface="Times New Roman" panose="02020603050405020304" pitchFamily="18" charset="0"/>
                <a:cs typeface="Times New Roman" panose="02020603050405020304" pitchFamily="18" charset="0"/>
              </a:rPr>
              <a:t>.</a:t>
            </a:r>
          </a:p>
          <a:p>
            <a:pPr marL="342900" marR="0" lvl="0" indent="-342900" algn="just">
              <a:lnSpc>
                <a:spcPct val="120000"/>
              </a:lnSpc>
              <a:spcBef>
                <a:spcPts val="0"/>
              </a:spcBef>
              <a:spcAft>
                <a:spcPts val="0"/>
              </a:spcAft>
              <a:buFont typeface="Symbol" panose="05050102010706020507" pitchFamily="18" charset="2"/>
              <a:buBlip>
                <a:blip r:embed="rId3"/>
              </a:buBlip>
            </a:pPr>
            <a:endPar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marR="0" lvl="0" indent="-342900" algn="just" defTabSz="914400" rtl="0" eaLnBrk="1" fontAlgn="base" latinLnBrk="0" hangingPunct="1">
              <a:lnSpc>
                <a:spcPct val="120000"/>
              </a:lnSpc>
              <a:spcBef>
                <a:spcPts val="0"/>
              </a:spcBef>
              <a:spcAft>
                <a:spcPts val="0"/>
              </a:spcAft>
              <a:buClr>
                <a:srgbClr val="002957"/>
              </a:buClr>
              <a:buSzPct val="100000"/>
              <a:buFont typeface="Symbol" panose="05050102010706020507" pitchFamily="18" charset="2"/>
              <a:buBlip>
                <a:blip r:embed="rId3"/>
              </a:buBlip>
              <a:tabLst>
                <a:tab pos="266700" algn="l"/>
              </a:tabLst>
              <a:defRPr/>
            </a:pP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Additionally, within the first Omnibus package, the EC has prepared a </a:t>
            </a:r>
            <a:r>
              <a:rPr lang="en-US" sz="1400" b="1"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Draft implementing regulation to amend certain EU </a:t>
            </a:r>
            <a:r>
              <a:rPr lang="en-US" sz="1400" b="1" dirty="0">
                <a:solidFill>
                  <a:srgbClr val="002060"/>
                </a:solidFill>
                <a:ea typeface="Times New Roman" panose="02020603050405020304" pitchFamily="18" charset="0"/>
                <a:cs typeface="Times New Roman" panose="02020603050405020304" pitchFamily="18" charset="0"/>
              </a:rPr>
              <a:t>Taxonomy </a:t>
            </a:r>
            <a:r>
              <a:rPr lang="en-US" sz="1400" b="1"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Delegated Acts</a:t>
            </a: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 namely:</a:t>
            </a:r>
          </a:p>
          <a:p>
            <a:pPr marR="0" lvl="0" algn="just">
              <a:lnSpc>
                <a:spcPct val="120000"/>
              </a:lnSpc>
              <a:spcBef>
                <a:spcPts val="0"/>
              </a:spcBef>
              <a:spcAft>
                <a:spcPts val="0"/>
              </a:spcAft>
              <a:buFont typeface="Wingdings" panose="05000000000000000000" pitchFamily="2" charset="2"/>
              <a:buChar char="q"/>
            </a:pP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 Disclosures Delegated Act</a:t>
            </a:r>
          </a:p>
          <a:p>
            <a:pPr marR="0" lvl="0" algn="just">
              <a:lnSpc>
                <a:spcPct val="120000"/>
              </a:lnSpc>
              <a:spcBef>
                <a:spcPts val="0"/>
              </a:spcBef>
              <a:spcAft>
                <a:spcPts val="0"/>
              </a:spcAft>
              <a:buFont typeface="Wingdings" panose="05000000000000000000" pitchFamily="2" charset="2"/>
              <a:buChar char="q"/>
            </a:pPr>
            <a:r>
              <a:rPr lang="en-US" sz="1400" dirty="0">
                <a:solidFill>
                  <a:srgbClr val="002060"/>
                </a:solidFill>
                <a:ea typeface="Times New Roman" panose="02020603050405020304" pitchFamily="18" charset="0"/>
                <a:cs typeface="Times New Roman" panose="02020603050405020304" pitchFamily="18" charset="0"/>
              </a:rPr>
              <a:t> </a:t>
            </a: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Climate Delegated Act</a:t>
            </a:r>
          </a:p>
          <a:p>
            <a:pPr marR="0" lvl="0" algn="just">
              <a:lnSpc>
                <a:spcPct val="120000"/>
              </a:lnSpc>
              <a:spcBef>
                <a:spcPts val="0"/>
              </a:spcBef>
              <a:spcAft>
                <a:spcPts val="0"/>
              </a:spcAft>
              <a:buFont typeface="Wingdings" panose="05000000000000000000" pitchFamily="2" charset="2"/>
              <a:buChar char="q"/>
            </a:pP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 Environmental Delegated Act</a:t>
            </a:r>
          </a:p>
          <a:p>
            <a:pPr marL="0" marR="0" lvl="0" indent="0" algn="just">
              <a:lnSpc>
                <a:spcPct val="120000"/>
              </a:lnSpc>
              <a:spcBef>
                <a:spcPts val="0"/>
              </a:spcBef>
              <a:spcAft>
                <a:spcPts val="0"/>
              </a:spcAft>
              <a:buNone/>
            </a:pPr>
            <a:endPar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dirty="0">
                <a:solidFill>
                  <a:srgbClr val="002060"/>
                </a:solidFill>
                <a:ea typeface="Times New Roman" panose="02020603050405020304" pitchFamily="18" charset="0"/>
                <a:cs typeface="Times New Roman" panose="02020603050405020304" pitchFamily="18" charset="0"/>
              </a:rPr>
              <a:t>The EC has </a:t>
            </a:r>
            <a:r>
              <a:rPr kumimoji="0" lang="en-US" sz="1400" b="0" i="0" u="none" strike="noStrike" kern="0" cap="none" spc="0" normalizeH="0" baseline="0" noProof="0" dirty="0">
                <a:ln>
                  <a:noFill/>
                </a:ln>
                <a:solidFill>
                  <a:srgbClr val="002060"/>
                </a:solidFill>
                <a:effectLst/>
                <a:uLnTx/>
                <a:uFillTx/>
                <a:latin typeface="Verdana" panose="020B0604030504040204" pitchFamily="34" charset="0"/>
                <a:ea typeface="Times New Roman" panose="02020603050405020304" pitchFamily="18" charset="0"/>
                <a:cs typeface="Times New Roman" panose="02020603050405020304" pitchFamily="18" charset="0"/>
              </a:rPr>
              <a:t>launched a 4-week </a:t>
            </a:r>
            <a:r>
              <a:rPr kumimoji="0" lang="en-US" sz="1400" b="0" i="0" u="none" strike="noStrike" kern="0" cap="none" spc="0" normalizeH="0" baseline="0" noProof="0" dirty="0">
                <a:ln>
                  <a:noFill/>
                </a:ln>
                <a:solidFill>
                  <a:srgbClr val="002060"/>
                </a:solidFill>
                <a:effectLst/>
                <a:uLnTx/>
                <a:uFillTx/>
                <a:latin typeface="Verdana" pitchFamily="34" charset="0"/>
                <a:ea typeface="Times New Roman" panose="02020603050405020304" pitchFamily="18" charset="0"/>
                <a:cs typeface="Times New Roman" panose="02020603050405020304" pitchFamily="18" charset="0"/>
                <a:hlinkClick r:id="rId5"/>
              </a:rPr>
              <a:t>public consultation</a:t>
            </a:r>
            <a:r>
              <a:rPr kumimoji="0" lang="en-US" sz="1400" b="0" i="0" u="none" strike="noStrike" kern="0" cap="none" spc="0" normalizeH="0" baseline="0" noProof="0" dirty="0">
                <a:ln>
                  <a:noFill/>
                </a:ln>
                <a:solidFill>
                  <a:srgbClr val="002060"/>
                </a:solidFill>
                <a:effectLst/>
                <a:uLnTx/>
                <a:uFillTx/>
                <a:latin typeface="Verdana" pitchFamily="34" charset="0"/>
                <a:ea typeface="Times New Roman" panose="02020603050405020304" pitchFamily="18" charset="0"/>
                <a:cs typeface="Times New Roman" panose="02020603050405020304" pitchFamily="18" charset="0"/>
              </a:rPr>
              <a:t> on its </a:t>
            </a:r>
            <a:r>
              <a:rPr lang="en-US" sz="1400" dirty="0">
                <a:solidFill>
                  <a:srgbClr val="002060"/>
                </a:solidFill>
                <a:ea typeface="Times New Roman" panose="02020603050405020304" pitchFamily="18" charset="0"/>
                <a:cs typeface="Times New Roman" panose="02020603050405020304" pitchFamily="18" charset="0"/>
              </a:rPr>
              <a:t>Draft implementing regulation, for stakeholders’ feedback for until 26 March. The EC plans to adopt the implementing regulation in Q2 2025, and it should apply from 1 January 2026.</a:t>
            </a:r>
          </a:p>
          <a:p>
            <a:pPr marL="0" marR="0" lvl="0" indent="0" algn="just">
              <a:lnSpc>
                <a:spcPct val="120000"/>
              </a:lnSpc>
              <a:spcBef>
                <a:spcPts val="0"/>
              </a:spcBef>
              <a:spcAft>
                <a:spcPts val="0"/>
              </a:spcAft>
              <a:buNone/>
            </a:pPr>
            <a:r>
              <a:rPr lang="en-US" sz="1400" dirty="0">
                <a:solidFill>
                  <a:srgbClr val="002060"/>
                </a:solidFill>
                <a:ea typeface="Times New Roman" panose="02020603050405020304" pitchFamily="18" charset="0"/>
                <a:cs typeface="Times New Roman" panose="02020603050405020304" pitchFamily="18" charset="0"/>
              </a:rPr>
              <a:t> </a:t>
            </a:r>
            <a:endPar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182B624-DEBB-034E-E924-5EDAFDB92BE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668051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D06C3-7472-2AC0-1992-B711E1BD8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658375-5B68-3BB0-8986-441A7D28E5FC}"/>
              </a:ext>
            </a:extLst>
          </p:cNvPr>
          <p:cNvSpPr>
            <a:spLocks noGrp="1"/>
          </p:cNvSpPr>
          <p:nvPr>
            <p:ph type="title"/>
          </p:nvPr>
        </p:nvSpPr>
        <p:spPr>
          <a:xfrm>
            <a:off x="527051" y="395288"/>
            <a:ext cx="11330516" cy="307777"/>
          </a:xfrm>
        </p:spPr>
        <p:txBody>
          <a:bodyPr/>
          <a:lstStyle/>
          <a:p>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Key changes proposed by the EC about the CSRD </a:t>
            </a:r>
            <a:endParaRPr lang="LID4096" sz="2000" dirty="0">
              <a:solidFill>
                <a:srgbClr val="002060"/>
              </a:solidFill>
              <a:highlight>
                <a:srgbClr val="FFFF00"/>
              </a:highlight>
            </a:endParaRPr>
          </a:p>
        </p:txBody>
      </p:sp>
      <p:sp>
        <p:nvSpPr>
          <p:cNvPr id="3" name="Content Placeholder 2">
            <a:extLst>
              <a:ext uri="{FF2B5EF4-FFF2-40B4-BE49-F238E27FC236}">
                <a16:creationId xmlns:a16="http://schemas.microsoft.com/office/drawing/2014/main" id="{3569CEF3-7C80-6506-2C82-CBC823F5B8E7}"/>
              </a:ext>
            </a:extLst>
          </p:cNvPr>
          <p:cNvSpPr>
            <a:spLocks noGrp="1"/>
          </p:cNvSpPr>
          <p:nvPr>
            <p:ph idx="1"/>
          </p:nvPr>
        </p:nvSpPr>
        <p:spPr>
          <a:xfrm>
            <a:off x="527051" y="1742903"/>
            <a:ext cx="11294533" cy="3372194"/>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Level 1 - Modification of the scope: </a:t>
            </a:r>
            <a:r>
              <a:rPr lang="en-US" sz="1400" dirty="0">
                <a:solidFill>
                  <a:srgbClr val="002060"/>
                </a:solidFill>
                <a:ea typeface="Times New Roman" panose="02020603050405020304" pitchFamily="18" charset="0"/>
                <a:cs typeface="Times New Roman" panose="02020603050405020304" pitchFamily="18" charset="0"/>
              </a:rPr>
              <a:t>Apply CSRD only to large undertakings with more than 1000 employees (i.e. undertakings that have more than 1000 employees and either a turnover above EUR 50 million or a balance sheet total above EUR 25 million). Additionally, a 2-year delay in implementation is granted for “phase 2” and “phase 3” companies. </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Level 1 - Deletion of sector-specific standards requirement: </a:t>
            </a:r>
            <a:r>
              <a:rPr lang="en-US" sz="1400" dirty="0">
                <a:solidFill>
                  <a:srgbClr val="002060"/>
                </a:solidFill>
                <a:ea typeface="Times New Roman" panose="02020603050405020304" pitchFamily="18" charset="0"/>
                <a:cs typeface="Times New Roman" panose="02020603050405020304" pitchFamily="18" charset="0"/>
              </a:rPr>
              <a:t>The proposal will delete the empowerment for the Commission to adopt sector-specific standards. </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Level 1 - Removing reasonable assurance requirement:</a:t>
            </a:r>
            <a:r>
              <a:rPr lang="en-US" sz="1400" dirty="0">
                <a:solidFill>
                  <a:srgbClr val="002060"/>
                </a:solidFill>
                <a:ea typeface="Times New Roman" panose="02020603050405020304" pitchFamily="18" charset="0"/>
                <a:cs typeface="Times New Roman" panose="02020603050405020304" pitchFamily="18" charset="0"/>
              </a:rPr>
              <a:t> The proposal removes the possibility for the Commission to propose moving to a reasonable assurance requirement. </a:t>
            </a:r>
          </a:p>
          <a:p>
            <a:pPr marL="0" marR="0" lvl="0" indent="0" algn="just">
              <a:lnSpc>
                <a:spcPct val="120000"/>
              </a:lnSpc>
              <a:spcBef>
                <a:spcPts val="0"/>
              </a:spcBef>
              <a:spcAft>
                <a:spcPts val="0"/>
              </a:spcAft>
              <a:buNone/>
            </a:pPr>
            <a:endPar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Level 2 - Substantially reduce number of data points: </a:t>
            </a:r>
            <a:r>
              <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rPr>
              <a:t>The Commission will revise the ESRS to substantially reduce number of data points, add clarity and improve consistency with other legislation.</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38182F1-F510-BF6A-7F04-182850E5A9E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194534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07D35-16BC-546C-CEA0-0F440F69ED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40A2E8-66CC-867B-73CC-464565175322}"/>
              </a:ext>
            </a:extLst>
          </p:cNvPr>
          <p:cNvSpPr>
            <a:spLocks noGrp="1"/>
          </p:cNvSpPr>
          <p:nvPr>
            <p:ph type="title"/>
          </p:nvPr>
        </p:nvSpPr>
        <p:spPr>
          <a:xfrm>
            <a:off x="527051" y="395288"/>
            <a:ext cx="11330516" cy="307777"/>
          </a:xfrm>
        </p:spPr>
        <p:txBody>
          <a:bodyPr/>
          <a:lstStyle/>
          <a:p>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Key changes proposed by the EC about the CSDDD </a:t>
            </a:r>
            <a:r>
              <a:rPr kumimoji="0" lang="en-US" sz="2000" b="1" i="0" u="none" strike="noStrike" kern="0" cap="none" spc="0" normalizeH="0" baseline="0" noProof="0">
                <a:ln>
                  <a:noFill/>
                </a:ln>
                <a:solidFill>
                  <a:srgbClr val="002060"/>
                </a:solidFill>
                <a:effectLst/>
                <a:uLnTx/>
                <a:uFillTx/>
                <a:latin typeface="Verdana" pitchFamily="34" charset="0"/>
                <a:ea typeface="+mj-ea"/>
                <a:cs typeface="Arial" pitchFamily="34" charset="0"/>
              </a:rPr>
              <a:t>(level 1) </a:t>
            </a:r>
            <a:endParaRPr lang="LID4096" sz="2000" dirty="0">
              <a:solidFill>
                <a:srgbClr val="002060"/>
              </a:solidFill>
              <a:highlight>
                <a:srgbClr val="FFFF00"/>
              </a:highlight>
            </a:endParaRPr>
          </a:p>
        </p:txBody>
      </p:sp>
      <p:sp>
        <p:nvSpPr>
          <p:cNvPr id="3" name="Content Placeholder 2">
            <a:extLst>
              <a:ext uri="{FF2B5EF4-FFF2-40B4-BE49-F238E27FC236}">
                <a16:creationId xmlns:a16="http://schemas.microsoft.com/office/drawing/2014/main" id="{507FA5D6-C74B-39CC-CEEF-E427ECE88CF6}"/>
              </a:ext>
            </a:extLst>
          </p:cNvPr>
          <p:cNvSpPr>
            <a:spLocks noGrp="1"/>
          </p:cNvSpPr>
          <p:nvPr>
            <p:ph idx="1"/>
          </p:nvPr>
        </p:nvSpPr>
        <p:spPr>
          <a:xfrm>
            <a:off x="527051" y="1742903"/>
            <a:ext cx="11294533" cy="3372194"/>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Postponing by 1 year (to 26 July 2028) the current transposition deadline (26 July 2027) </a:t>
            </a:r>
            <a:r>
              <a:rPr lang="en-US" sz="1400" dirty="0">
                <a:solidFill>
                  <a:srgbClr val="002060"/>
                </a:solidFill>
                <a:ea typeface="Times New Roman" panose="02020603050405020304" pitchFamily="18" charset="0"/>
                <a:cs typeface="Times New Roman" panose="02020603050405020304" pitchFamily="18" charset="0"/>
              </a:rPr>
              <a:t>and the first phase of the application of the sustainability due diligence requirements, covering the largest companies. </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Deleting the review clause on inclusion of financial services </a:t>
            </a:r>
            <a:r>
              <a:rPr lang="en-US" sz="1400" dirty="0">
                <a:solidFill>
                  <a:srgbClr val="002060"/>
                </a:solidFill>
                <a:ea typeface="Times New Roman" panose="02020603050405020304" pitchFamily="18" charset="0"/>
                <a:cs typeface="Times New Roman" panose="02020603050405020304" pitchFamily="18" charset="0"/>
              </a:rPr>
              <a:t>in the CSDDD scope.</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Limiting due diligence requirements to Tier 1 business partners.</a:t>
            </a:r>
          </a:p>
          <a:p>
            <a:pPr marL="0" marR="0" lvl="0" indent="0" algn="just">
              <a:lnSpc>
                <a:spcPct val="120000"/>
              </a:lnSpc>
              <a:spcBef>
                <a:spcPts val="0"/>
              </a:spcBef>
              <a:spcAft>
                <a:spcPts val="0"/>
              </a:spcAft>
              <a:buNone/>
            </a:pPr>
            <a:endParaRPr lang="en-US" sz="1400" dirty="0">
              <a:solidFill>
                <a:srgbClr val="00206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Deleting EU civil liability provisions.</a:t>
            </a:r>
          </a:p>
          <a:p>
            <a:pPr marL="342900" marR="0" lvl="0" indent="-342900" algn="just">
              <a:lnSpc>
                <a:spcPct val="120000"/>
              </a:lnSpc>
              <a:spcBef>
                <a:spcPts val="0"/>
              </a:spcBef>
              <a:spcAft>
                <a:spcPts val="0"/>
              </a:spcAft>
              <a:buFont typeface="Symbol" panose="05050102010706020507" pitchFamily="18" charset="2"/>
              <a:buBlip>
                <a:blip r:embed="rId3"/>
              </a:buBlip>
            </a:pPr>
            <a:endParaRPr lang="en-US" sz="1400" b="1"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Keeping mandatory transition plans but simplifying requirements </a:t>
            </a:r>
            <a:r>
              <a:rPr lang="en-US" sz="1400" dirty="0">
                <a:solidFill>
                  <a:srgbClr val="002060"/>
                </a:solidFill>
                <a:ea typeface="Times New Roman" panose="02020603050405020304" pitchFamily="18" charset="0"/>
                <a:cs typeface="Times New Roman" panose="02020603050405020304" pitchFamily="18" charset="0"/>
              </a:rPr>
              <a:t>by aligning with those in the CSRD.</a:t>
            </a:r>
          </a:p>
        </p:txBody>
      </p:sp>
      <p:sp>
        <p:nvSpPr>
          <p:cNvPr id="4" name="Slide Number Placeholder 3">
            <a:extLst>
              <a:ext uri="{FF2B5EF4-FFF2-40B4-BE49-F238E27FC236}">
                <a16:creationId xmlns:a16="http://schemas.microsoft.com/office/drawing/2014/main" id="{4CE3C23E-C93F-9342-1666-C87120239C1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653899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16211-6121-F21D-E205-8EEB8DDAD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8AD7E-51EF-79EE-F6C9-402D0EE56ACD}"/>
              </a:ext>
            </a:extLst>
          </p:cNvPr>
          <p:cNvSpPr>
            <a:spLocks noGrp="1"/>
          </p:cNvSpPr>
          <p:nvPr>
            <p:ph type="title"/>
          </p:nvPr>
        </p:nvSpPr>
        <p:spPr>
          <a:xfrm>
            <a:off x="527051" y="395288"/>
            <a:ext cx="11330516" cy="307777"/>
          </a:xfrm>
        </p:spPr>
        <p:txBody>
          <a:bodyPr/>
          <a:lstStyle/>
          <a:p>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Key changes proposed by the EC about the </a:t>
            </a:r>
            <a:r>
              <a:rPr lang="en-US" sz="2000" dirty="0">
                <a:solidFill>
                  <a:srgbClr val="002060"/>
                </a:solidFill>
              </a:rPr>
              <a:t>EU Taxonomy </a:t>
            </a:r>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 </a:t>
            </a:r>
            <a:endParaRPr lang="LID4096" sz="2000" dirty="0">
              <a:solidFill>
                <a:srgbClr val="002060"/>
              </a:solidFill>
              <a:highlight>
                <a:srgbClr val="FFFF00"/>
              </a:highlight>
            </a:endParaRPr>
          </a:p>
        </p:txBody>
      </p:sp>
      <p:sp>
        <p:nvSpPr>
          <p:cNvPr id="3" name="Content Placeholder 2">
            <a:extLst>
              <a:ext uri="{FF2B5EF4-FFF2-40B4-BE49-F238E27FC236}">
                <a16:creationId xmlns:a16="http://schemas.microsoft.com/office/drawing/2014/main" id="{5DC7D7E7-97FE-D23E-7002-932A5850BB5B}"/>
              </a:ext>
            </a:extLst>
          </p:cNvPr>
          <p:cNvSpPr>
            <a:spLocks noGrp="1"/>
          </p:cNvSpPr>
          <p:nvPr>
            <p:ph idx="1"/>
          </p:nvPr>
        </p:nvSpPr>
        <p:spPr>
          <a:xfrm>
            <a:off x="527051" y="1742903"/>
            <a:ext cx="11294533" cy="3372194"/>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Level 1 - EU Taxonomy reporting made optional for companies under 1000 employees and 450 million EUR turnover </a:t>
            </a:r>
            <a:r>
              <a:rPr lang="en-US" sz="1400" dirty="0">
                <a:solidFill>
                  <a:srgbClr val="002060"/>
                </a:solidFill>
                <a:ea typeface="Times New Roman" panose="02020603050405020304" pitchFamily="18" charset="0"/>
                <a:cs typeface="Times New Roman" panose="02020603050405020304" pitchFamily="18" charset="0"/>
              </a:rPr>
              <a:t>(i.e. EU large companies corresponding to the CSDDD scope).</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b="1" dirty="0">
                <a:solidFill>
                  <a:srgbClr val="002060"/>
                </a:solidFill>
                <a:ea typeface="Times New Roman" panose="02020603050405020304" pitchFamily="18" charset="0"/>
                <a:cs typeface="Times New Roman" panose="02020603050405020304" pitchFamily="18" charset="0"/>
              </a:rPr>
              <a:t>Level 2 - EU Taxonomy reporting burden to be reduced </a:t>
            </a:r>
            <a:r>
              <a:rPr lang="en-US" sz="1400" dirty="0">
                <a:solidFill>
                  <a:srgbClr val="002060"/>
                </a:solidFill>
                <a:ea typeface="Times New Roman" panose="02020603050405020304" pitchFamily="18" charset="0"/>
                <a:cs typeface="Times New Roman" panose="02020603050405020304" pitchFamily="18" charset="0"/>
              </a:rPr>
              <a:t>by: simplifying reporting templates to cut data points by 70%; introducing a financial materiality threshold; improving KPIs for financial institutions (with focus on Banks’ Green Asset Ratio); simplifying Do No Significant Harm criteria.</a:t>
            </a:r>
          </a:p>
        </p:txBody>
      </p:sp>
      <p:sp>
        <p:nvSpPr>
          <p:cNvPr id="4" name="Slide Number Placeholder 3">
            <a:extLst>
              <a:ext uri="{FF2B5EF4-FFF2-40B4-BE49-F238E27FC236}">
                <a16:creationId xmlns:a16="http://schemas.microsoft.com/office/drawing/2014/main" id="{4DB44AEF-33E0-73EC-1565-21A1C5B13ECB}"/>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1549055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0E154-2BD3-530A-F5AE-16AFB49843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F4D90-95E6-D95A-37CA-FF0D82A95DED}"/>
              </a:ext>
            </a:extLst>
          </p:cNvPr>
          <p:cNvSpPr>
            <a:spLocks noGrp="1"/>
          </p:cNvSpPr>
          <p:nvPr>
            <p:ph type="title"/>
          </p:nvPr>
        </p:nvSpPr>
        <p:spPr>
          <a:xfrm>
            <a:off x="527051" y="395288"/>
            <a:ext cx="11330516" cy="307777"/>
          </a:xfrm>
        </p:spPr>
        <p:txBody>
          <a:bodyPr/>
          <a:lstStyle/>
          <a:p>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EC’s proposals to amend certain EU </a:t>
            </a:r>
            <a:r>
              <a:rPr lang="en-US" sz="2000" dirty="0">
                <a:solidFill>
                  <a:srgbClr val="002060"/>
                </a:solidFill>
              </a:rPr>
              <a:t>Taxonomy </a:t>
            </a:r>
            <a:r>
              <a:rPr kumimoji="0" lang="en-US" sz="20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Delegated Acts </a:t>
            </a:r>
            <a:r>
              <a:rPr kumimoji="0" lang="en-US" sz="2000" b="1" i="0" u="none" strike="noStrike" kern="0" cap="none" spc="0" normalizeH="0" baseline="0" noProof="0">
                <a:ln>
                  <a:noFill/>
                </a:ln>
                <a:solidFill>
                  <a:srgbClr val="002060"/>
                </a:solidFill>
                <a:effectLst/>
                <a:uLnTx/>
                <a:uFillTx/>
                <a:latin typeface="Verdana" pitchFamily="34" charset="0"/>
                <a:ea typeface="+mj-ea"/>
                <a:cs typeface="Arial" pitchFamily="34" charset="0"/>
              </a:rPr>
              <a:t>(level 2) </a:t>
            </a:r>
            <a:endParaRPr lang="LID4096" sz="2000" dirty="0">
              <a:solidFill>
                <a:srgbClr val="002060"/>
              </a:solidFill>
              <a:highlight>
                <a:srgbClr val="FFFF00"/>
              </a:highlight>
            </a:endParaRPr>
          </a:p>
        </p:txBody>
      </p:sp>
      <p:sp>
        <p:nvSpPr>
          <p:cNvPr id="3" name="Content Placeholder 2">
            <a:extLst>
              <a:ext uri="{FF2B5EF4-FFF2-40B4-BE49-F238E27FC236}">
                <a16:creationId xmlns:a16="http://schemas.microsoft.com/office/drawing/2014/main" id="{8F61BB62-5E5D-DF4F-8FD6-D7550152F37A}"/>
              </a:ext>
            </a:extLst>
          </p:cNvPr>
          <p:cNvSpPr>
            <a:spLocks noGrp="1"/>
          </p:cNvSpPr>
          <p:nvPr>
            <p:ph idx="1"/>
          </p:nvPr>
        </p:nvSpPr>
        <p:spPr>
          <a:xfrm>
            <a:off x="527051" y="1742903"/>
            <a:ext cx="11294533" cy="3372194"/>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dirty="0">
                <a:solidFill>
                  <a:srgbClr val="002060"/>
                </a:solidFill>
                <a:ea typeface="Times New Roman" panose="02020603050405020304" pitchFamily="18" charset="0"/>
                <a:cs typeface="Times New Roman" panose="02020603050405020304" pitchFamily="18" charset="0"/>
              </a:rPr>
              <a:t>It should be allowed for non-financial and financial undertakings </a:t>
            </a:r>
            <a:r>
              <a:rPr lang="en-US" sz="1400" u="sng" dirty="0">
                <a:solidFill>
                  <a:srgbClr val="002060"/>
                </a:solidFill>
                <a:ea typeface="Times New Roman" panose="02020603050405020304" pitchFamily="18" charset="0"/>
                <a:cs typeface="Times New Roman" panose="02020603050405020304" pitchFamily="18" charset="0"/>
              </a:rPr>
              <a:t>not</a:t>
            </a:r>
            <a:r>
              <a:rPr lang="en-US" sz="1400" dirty="0">
                <a:solidFill>
                  <a:srgbClr val="002060"/>
                </a:solidFill>
                <a:ea typeface="Times New Roman" panose="02020603050405020304" pitchFamily="18" charset="0"/>
                <a:cs typeface="Times New Roman" panose="02020603050405020304" pitchFamily="18" charset="0"/>
              </a:rPr>
              <a:t> to assess compliance with the EU Taxonomy of </a:t>
            </a:r>
            <a:r>
              <a:rPr lang="en-US" sz="1400" b="1" dirty="0">
                <a:solidFill>
                  <a:srgbClr val="002060"/>
                </a:solidFill>
                <a:ea typeface="Times New Roman" panose="02020603050405020304" pitchFamily="18" charset="0"/>
                <a:cs typeface="Times New Roman" panose="02020603050405020304" pitchFamily="18" charset="0"/>
              </a:rPr>
              <a:t>activities that are </a:t>
            </a:r>
            <a:r>
              <a:rPr lang="en-US" sz="1400" b="1" u="sng" dirty="0">
                <a:solidFill>
                  <a:srgbClr val="002060"/>
                </a:solidFill>
                <a:ea typeface="Times New Roman" panose="02020603050405020304" pitchFamily="18" charset="0"/>
                <a:cs typeface="Times New Roman" panose="02020603050405020304" pitchFamily="18" charset="0"/>
              </a:rPr>
              <a:t>not</a:t>
            </a:r>
            <a:r>
              <a:rPr lang="en-US" sz="1400" b="1" dirty="0">
                <a:solidFill>
                  <a:srgbClr val="002060"/>
                </a:solidFill>
                <a:ea typeface="Times New Roman" panose="02020603050405020304" pitchFamily="18" charset="0"/>
                <a:cs typeface="Times New Roman" panose="02020603050405020304" pitchFamily="18" charset="0"/>
              </a:rPr>
              <a:t> financially material </a:t>
            </a:r>
            <a:r>
              <a:rPr lang="en-US" sz="1400" dirty="0">
                <a:solidFill>
                  <a:srgbClr val="002060"/>
                </a:solidFill>
                <a:ea typeface="Times New Roman" panose="02020603050405020304" pitchFamily="18" charset="0"/>
                <a:cs typeface="Times New Roman" panose="02020603050405020304" pitchFamily="18" charset="0"/>
              </a:rPr>
              <a:t>for their business. This lack of materiality will be assumed if the cumulative value of activities is below 10% of the KPIs’ denominators. </a:t>
            </a:r>
          </a:p>
          <a:p>
            <a:pPr marL="0" marR="0" lvl="0" indent="0" algn="just">
              <a:lnSpc>
                <a:spcPct val="120000"/>
              </a:lnSpc>
              <a:spcBef>
                <a:spcPts val="0"/>
              </a:spcBef>
              <a:spcAft>
                <a:spcPts val="0"/>
              </a:spcAft>
              <a:buNone/>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dirty="0">
                <a:solidFill>
                  <a:srgbClr val="002060"/>
                </a:solidFill>
                <a:ea typeface="Times New Roman" panose="02020603050405020304" pitchFamily="18" charset="0"/>
                <a:cs typeface="Times New Roman" panose="02020603050405020304" pitchFamily="18" charset="0"/>
              </a:rPr>
              <a:t>Exposures of financial institutions to undertakings other than large undertakings which, on their balance sheet dates, exceed the average number of 1.000 employees in the financial year are excluded from the </a:t>
            </a:r>
            <a:r>
              <a:rPr lang="en-US" sz="1400" b="1" dirty="0">
                <a:solidFill>
                  <a:srgbClr val="002060"/>
                </a:solidFill>
                <a:ea typeface="Times New Roman" panose="02020603050405020304" pitchFamily="18" charset="0"/>
                <a:cs typeface="Times New Roman" panose="02020603050405020304" pitchFamily="18" charset="0"/>
              </a:rPr>
              <a:t>denominator of the applicable KPIs</a:t>
            </a:r>
            <a:r>
              <a:rPr lang="en-US" sz="1400" dirty="0">
                <a:solidFill>
                  <a:srgbClr val="002060"/>
                </a:solidFill>
                <a:ea typeface="Times New Roman" panose="02020603050405020304" pitchFamily="18" charset="0"/>
                <a:cs typeface="Times New Roman" panose="02020603050405020304" pitchFamily="18" charset="0"/>
              </a:rPr>
              <a:t> until the Commission’s review of the Disclosures Delegated Act is </a:t>
            </a:r>
            <a:r>
              <a:rPr lang="en-US" sz="1400" dirty="0" err="1">
                <a:solidFill>
                  <a:srgbClr val="002060"/>
                </a:solidFill>
                <a:ea typeface="Times New Roman" panose="02020603050405020304" pitchFamily="18" charset="0"/>
                <a:cs typeface="Times New Roman" panose="02020603050405020304" pitchFamily="18" charset="0"/>
              </a:rPr>
              <a:t>finalised</a:t>
            </a:r>
            <a:r>
              <a:rPr lang="en-US" sz="1400" dirty="0">
                <a:solidFill>
                  <a:srgbClr val="002060"/>
                </a:solidFill>
                <a:ea typeface="Times New Roman" panose="02020603050405020304" pitchFamily="18" charset="0"/>
                <a:cs typeface="Times New Roman" panose="02020603050405020304" pitchFamily="18" charset="0"/>
              </a:rPr>
              <a:t>.</a:t>
            </a:r>
          </a:p>
          <a:p>
            <a:pPr marL="342900" marR="0" lvl="0" indent="-342900" algn="just">
              <a:lnSpc>
                <a:spcPct val="120000"/>
              </a:lnSpc>
              <a:spcBef>
                <a:spcPts val="0"/>
              </a:spcBef>
              <a:spcAft>
                <a:spcPts val="0"/>
              </a:spcAft>
              <a:buFont typeface="Symbol" panose="05050102010706020507" pitchFamily="18" charset="2"/>
              <a:buBlip>
                <a:blip r:embed="rId3"/>
              </a:buBlip>
            </a:pPr>
            <a:endParaRPr lang="en-US" sz="1400" dirty="0">
              <a:solidFill>
                <a:srgbClr val="002060"/>
              </a:solidFill>
              <a:ea typeface="Times New Roman" panose="02020603050405020304" pitchFamily="18" charset="0"/>
              <a:cs typeface="Times New Roman" panose="02020603050405020304" pitchFamily="18" charset="0"/>
            </a:endParaRPr>
          </a:p>
          <a:p>
            <a:pPr marL="342900" marR="0" lvl="0" indent="-342900" algn="just">
              <a:lnSpc>
                <a:spcPct val="120000"/>
              </a:lnSpc>
              <a:spcBef>
                <a:spcPts val="0"/>
              </a:spcBef>
              <a:spcAft>
                <a:spcPts val="0"/>
              </a:spcAft>
              <a:buFont typeface="Symbol" panose="05050102010706020507" pitchFamily="18" charset="2"/>
              <a:buBlip>
                <a:blip r:embed="rId3"/>
              </a:buBlip>
            </a:pPr>
            <a:r>
              <a:rPr lang="en-US" sz="1400" dirty="0">
                <a:solidFill>
                  <a:srgbClr val="002060"/>
                </a:solidFill>
                <a:ea typeface="Times New Roman" panose="02020603050405020304" pitchFamily="18" charset="0"/>
                <a:cs typeface="Times New Roman" panose="02020603050405020304" pitchFamily="18" charset="0"/>
              </a:rPr>
              <a:t>General </a:t>
            </a:r>
            <a:r>
              <a:rPr lang="en-US" sz="1400" b="1" dirty="0">
                <a:solidFill>
                  <a:srgbClr val="002060"/>
                </a:solidFill>
                <a:ea typeface="Times New Roman" panose="02020603050405020304" pitchFamily="18" charset="0"/>
                <a:cs typeface="Times New Roman" panose="02020603050405020304" pitchFamily="18" charset="0"/>
              </a:rPr>
              <a:t>reporting templates </a:t>
            </a:r>
            <a:r>
              <a:rPr lang="en-US" sz="1400" dirty="0">
                <a:solidFill>
                  <a:srgbClr val="002060"/>
                </a:solidFill>
                <a:ea typeface="Times New Roman" panose="02020603050405020304" pitchFamily="18" charset="0"/>
                <a:cs typeface="Times New Roman" panose="02020603050405020304" pitchFamily="18" charset="0"/>
              </a:rPr>
              <a:t>are significantly shortened and simplified. Specific reporting templates on performance and exposures to fossil gas and nuclear activities are significantly reduced, focusing on elements not duplicative with general reporting templates.</a:t>
            </a:r>
          </a:p>
        </p:txBody>
      </p:sp>
      <p:sp>
        <p:nvSpPr>
          <p:cNvPr id="4" name="Slide Number Placeholder 3">
            <a:extLst>
              <a:ext uri="{FF2B5EF4-FFF2-40B4-BE49-F238E27FC236}">
                <a16:creationId xmlns:a16="http://schemas.microsoft.com/office/drawing/2014/main" id="{1444C6EA-47BE-3F53-9E91-946DCA1843C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Tree>
    <p:extLst>
      <p:ext uri="{BB962C8B-B14F-4D97-AF65-F5344CB8AC3E}">
        <p14:creationId xmlns:p14="http://schemas.microsoft.com/office/powerpoint/2010/main" val="2102900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82B05-8526-2CC0-2632-58F5FD0A8D20}"/>
              </a:ext>
            </a:extLst>
          </p:cNvPr>
          <p:cNvSpPr>
            <a:spLocks noGrp="1"/>
          </p:cNvSpPr>
          <p:nvPr>
            <p:ph type="title"/>
          </p:nvPr>
        </p:nvSpPr>
        <p:spPr>
          <a:xfrm>
            <a:off x="527051" y="253999"/>
            <a:ext cx="11330516" cy="276999"/>
          </a:xfrm>
        </p:spPr>
        <p:txBody>
          <a:bodyPr/>
          <a:lstStyle/>
          <a:p>
            <a:r>
              <a:rPr lang="en-US" sz="1800" dirty="0">
                <a:solidFill>
                  <a:srgbClr val="002060"/>
                </a:solidFill>
              </a:rPr>
              <a:t>Mapping EC’s proposed changes with IE’s proposal for first Omnibus package (pt. I)  </a:t>
            </a:r>
            <a:r>
              <a:rPr kumimoji="0" lang="en-US" sz="18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 </a:t>
            </a:r>
            <a:endParaRPr lang="LID4096" sz="1800" dirty="0">
              <a:solidFill>
                <a:srgbClr val="002951"/>
              </a:solidFill>
            </a:endParaRPr>
          </a:p>
        </p:txBody>
      </p:sp>
      <p:sp>
        <p:nvSpPr>
          <p:cNvPr id="4" name="Slide Number Placeholder 3">
            <a:extLst>
              <a:ext uri="{FF2B5EF4-FFF2-40B4-BE49-F238E27FC236}">
                <a16:creationId xmlns:a16="http://schemas.microsoft.com/office/drawing/2014/main" id="{75CE0979-8982-8020-5580-8680ED694D2E}"/>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
        <p:nvSpPr>
          <p:cNvPr id="5" name="Content Placeholder 2">
            <a:extLst>
              <a:ext uri="{FF2B5EF4-FFF2-40B4-BE49-F238E27FC236}">
                <a16:creationId xmlns:a16="http://schemas.microsoft.com/office/drawing/2014/main" id="{973D4137-3091-0EB2-0BD0-7C6546FF2BA4}"/>
              </a:ext>
            </a:extLst>
          </p:cNvPr>
          <p:cNvSpPr>
            <a:spLocks noGrp="1"/>
          </p:cNvSpPr>
          <p:nvPr>
            <p:ph idx="1"/>
          </p:nvPr>
        </p:nvSpPr>
        <p:spPr>
          <a:xfrm>
            <a:off x="527051" y="843467"/>
            <a:ext cx="11294533" cy="5080255"/>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spcAft>
                <a:spcPts val="600"/>
              </a:spcAft>
              <a:buNone/>
            </a:pPr>
            <a:endParaRPr lang="en-US" sz="1400" dirty="0">
              <a:solidFill>
                <a:srgbClr val="111111"/>
              </a:solidFill>
            </a:endParaRPr>
          </a:p>
          <a:p>
            <a:pPr marL="342900" indent="-342900" algn="just">
              <a:lnSpc>
                <a:spcPct val="120000"/>
              </a:lnSpc>
              <a:spcBef>
                <a:spcPts val="0"/>
              </a:spcBef>
              <a:spcAft>
                <a:spcPts val="0"/>
              </a:spcAft>
              <a:buBlip>
                <a:blip r:embed="rId3"/>
              </a:buBlip>
            </a:pPr>
            <a:endParaRPr lang="en-US" sz="1400" dirty="0">
              <a:solidFill>
                <a:srgbClr val="111111"/>
              </a:solidFill>
            </a:endParaRPr>
          </a:p>
        </p:txBody>
      </p:sp>
      <p:pic>
        <p:nvPicPr>
          <p:cNvPr id="7" name="Picture 6" descr="A screenshot of a computer&#10;&#10;AI-generated content may be incorrect.">
            <a:extLst>
              <a:ext uri="{FF2B5EF4-FFF2-40B4-BE49-F238E27FC236}">
                <a16:creationId xmlns:a16="http://schemas.microsoft.com/office/drawing/2014/main" id="{90EAC0F8-BB59-8917-90D7-82B2D2B4B8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34278"/>
            <a:ext cx="12192000" cy="5702504"/>
          </a:xfrm>
          <a:prstGeom prst="rect">
            <a:avLst/>
          </a:prstGeom>
        </p:spPr>
      </p:pic>
    </p:spTree>
    <p:extLst>
      <p:ext uri="{BB962C8B-B14F-4D97-AF65-F5344CB8AC3E}">
        <p14:creationId xmlns:p14="http://schemas.microsoft.com/office/powerpoint/2010/main" val="832357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760DD-CC0A-17C8-4CC1-41AB10F5CC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1125F4-E519-30DF-8460-DBDA25B72092}"/>
              </a:ext>
            </a:extLst>
          </p:cNvPr>
          <p:cNvSpPr>
            <a:spLocks noGrp="1"/>
          </p:cNvSpPr>
          <p:nvPr>
            <p:ph type="title"/>
          </p:nvPr>
        </p:nvSpPr>
        <p:spPr>
          <a:xfrm>
            <a:off x="527051" y="253999"/>
            <a:ext cx="11330516" cy="276999"/>
          </a:xfrm>
        </p:spPr>
        <p:txBody>
          <a:bodyPr/>
          <a:lstStyle/>
          <a:p>
            <a:r>
              <a:rPr lang="en-US" sz="1800" dirty="0">
                <a:solidFill>
                  <a:srgbClr val="002060"/>
                </a:solidFill>
              </a:rPr>
              <a:t>Mapping EC’s proposed changes with IE’s proposal for first Omnibus package (pt. II)  </a:t>
            </a:r>
            <a:r>
              <a:rPr kumimoji="0" lang="en-US" sz="1800" b="1" i="0" u="none" strike="noStrike" kern="0" cap="none" spc="0" normalizeH="0" baseline="0" noProof="0" dirty="0">
                <a:ln>
                  <a:noFill/>
                </a:ln>
                <a:solidFill>
                  <a:srgbClr val="002060"/>
                </a:solidFill>
                <a:effectLst/>
                <a:uLnTx/>
                <a:uFillTx/>
                <a:latin typeface="Verdana" pitchFamily="34" charset="0"/>
                <a:ea typeface="+mj-ea"/>
                <a:cs typeface="Arial" pitchFamily="34" charset="0"/>
              </a:rPr>
              <a:t> </a:t>
            </a:r>
            <a:endParaRPr lang="LID4096" sz="1800" dirty="0">
              <a:solidFill>
                <a:srgbClr val="002951"/>
              </a:solidFill>
            </a:endParaRPr>
          </a:p>
        </p:txBody>
      </p:sp>
      <p:sp>
        <p:nvSpPr>
          <p:cNvPr id="4" name="Slide Number Placeholder 3">
            <a:extLst>
              <a:ext uri="{FF2B5EF4-FFF2-40B4-BE49-F238E27FC236}">
                <a16:creationId xmlns:a16="http://schemas.microsoft.com/office/drawing/2014/main" id="{E624C2BF-C026-36C1-6444-811D498346C4}"/>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A67FEBB-CD14-4265-853F-FA2A04A55FD9}" type="slidenum">
              <a:rPr kumimoji="0" lang="en-US" sz="1400" b="0" i="0" u="none" strike="noStrike" kern="1200" cap="none" spc="0" normalizeH="0" baseline="0" noProof="0" smtClean="0">
                <a:ln>
                  <a:noFill/>
                </a:ln>
                <a:solidFill>
                  <a:srgbClr val="002957"/>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srgbClr val="002957"/>
              </a:solidFill>
              <a:effectLst/>
              <a:uLnTx/>
              <a:uFillTx/>
              <a:latin typeface="verdana"/>
              <a:ea typeface="+mn-ea"/>
              <a:cs typeface="+mn-cs"/>
            </a:endParaRPr>
          </a:p>
        </p:txBody>
      </p:sp>
      <p:sp>
        <p:nvSpPr>
          <p:cNvPr id="5" name="Content Placeholder 2">
            <a:extLst>
              <a:ext uri="{FF2B5EF4-FFF2-40B4-BE49-F238E27FC236}">
                <a16:creationId xmlns:a16="http://schemas.microsoft.com/office/drawing/2014/main" id="{5A3D0819-F464-400C-9B85-D2F9901C5875}"/>
              </a:ext>
            </a:extLst>
          </p:cNvPr>
          <p:cNvSpPr>
            <a:spLocks noGrp="1"/>
          </p:cNvSpPr>
          <p:nvPr>
            <p:ph idx="1"/>
          </p:nvPr>
        </p:nvSpPr>
        <p:spPr>
          <a:xfrm>
            <a:off x="527051" y="843467"/>
            <a:ext cx="11294533" cy="5080255"/>
          </a:xfrm>
        </p:spPr>
        <p:txBody>
          <a:bodyPr>
            <a:noAutofit/>
          </a:bodyPr>
          <a:lstStyle/>
          <a:p>
            <a:pPr marL="0" indent="0" fontAlgn="ctr">
              <a:lnSpc>
                <a:spcPct val="120000"/>
              </a:lnSpc>
              <a:buNone/>
            </a:pPr>
            <a:endParaRPr lang="en-US" sz="800" b="1" dirty="0">
              <a:effectLst/>
              <a:latin typeface="Verdana" panose="020B0604030504040204" pitchFamily="34" charset="0"/>
              <a:ea typeface="Times New Roman" panose="02020603050405020304" pitchFamily="18" charset="0"/>
              <a:cs typeface="Arial" panose="020B0604020202020204" pitchFamily="34" charset="0"/>
            </a:endParaRPr>
          </a:p>
          <a:p>
            <a:pPr marL="0" indent="0" algn="just">
              <a:lnSpc>
                <a:spcPct val="120000"/>
              </a:lnSpc>
              <a:spcBef>
                <a:spcPts val="0"/>
              </a:spcBef>
              <a:spcAft>
                <a:spcPts val="600"/>
              </a:spcAft>
              <a:buNone/>
            </a:pPr>
            <a:endParaRPr lang="en-US" sz="1400" dirty="0">
              <a:solidFill>
                <a:srgbClr val="111111"/>
              </a:solidFill>
            </a:endParaRPr>
          </a:p>
          <a:p>
            <a:pPr marL="342900" indent="-342900" algn="just">
              <a:lnSpc>
                <a:spcPct val="120000"/>
              </a:lnSpc>
              <a:spcBef>
                <a:spcPts val="0"/>
              </a:spcBef>
              <a:spcAft>
                <a:spcPts val="0"/>
              </a:spcAft>
              <a:buBlip>
                <a:blip r:embed="rId3"/>
              </a:buBlip>
            </a:pPr>
            <a:endParaRPr lang="en-US" sz="1400" dirty="0">
              <a:solidFill>
                <a:srgbClr val="111111"/>
              </a:solidFill>
            </a:endParaRPr>
          </a:p>
        </p:txBody>
      </p:sp>
      <p:pic>
        <p:nvPicPr>
          <p:cNvPr id="6" name="Picture 5" descr="A close-up of a document&#10;&#10;AI-generated content may be incorrect.">
            <a:extLst>
              <a:ext uri="{FF2B5EF4-FFF2-40B4-BE49-F238E27FC236}">
                <a16:creationId xmlns:a16="http://schemas.microsoft.com/office/drawing/2014/main" id="{52EDC6A2-4FF1-0D6A-9449-81A1E4EAE7D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93913"/>
            <a:ext cx="12192000" cy="5698928"/>
          </a:xfrm>
          <a:prstGeom prst="rect">
            <a:avLst/>
          </a:prstGeom>
        </p:spPr>
      </p:pic>
    </p:spTree>
    <p:extLst>
      <p:ext uri="{BB962C8B-B14F-4D97-AF65-F5344CB8AC3E}">
        <p14:creationId xmlns:p14="http://schemas.microsoft.com/office/powerpoint/2010/main" val="20763335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EA_slide_coverinterieur_IB_4">
  <a:themeElements>
    <a:clrScheme name="IE-ColourScheme">
      <a:dk1>
        <a:srgbClr val="002957"/>
      </a:dk1>
      <a:lt1>
        <a:srgbClr val="FFFFFF"/>
      </a:lt1>
      <a:dk2>
        <a:srgbClr val="002957"/>
      </a:dk2>
      <a:lt2>
        <a:srgbClr val="FED41D"/>
      </a:lt2>
      <a:accent1>
        <a:srgbClr val="002957"/>
      </a:accent1>
      <a:accent2>
        <a:srgbClr val="82C55B"/>
      </a:accent2>
      <a:accent3>
        <a:srgbClr val="FED41D"/>
      </a:accent3>
      <a:accent4>
        <a:srgbClr val="034DA2"/>
      </a:accent4>
      <a:accent5>
        <a:srgbClr val="F78F1E"/>
      </a:accent5>
      <a:accent6>
        <a:srgbClr val="662D91"/>
      </a:accent6>
      <a:hlink>
        <a:srgbClr val="4694D0"/>
      </a:hlink>
      <a:folHlink>
        <a:srgbClr val="A0C736"/>
      </a:folHlink>
    </a:clrScheme>
    <a:fontScheme name="CEA_font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034DA2"/>
        </a:solidFill>
        <a:ln w="28575" cmpd="sng">
          <a:solidFill>
            <a:srgbClr val="FFFFFF"/>
          </a:solidFill>
          <a:miter lim="800000"/>
          <a:headEnd/>
          <a:tailEnd/>
        </a:ln>
        <a:effectLst>
          <a:outerShdw dist="53882" dir="2700000" algn="ctr" rotWithShape="0">
            <a:srgbClr val="292929">
              <a:alpha val="50000"/>
            </a:srgbClr>
          </a:outerShdw>
        </a:effectLst>
      </a:spPr>
      <a:bodyPr wrap="none" lIns="0" tIns="0" rIns="0" bIns="0" anchor="ctr"/>
      <a:lstStyle>
        <a:defPPr>
          <a:defRPr>
            <a:latin typeface="+mj-lt"/>
            <a:cs typeface="+mn-cs"/>
          </a:defRPr>
        </a:defPPr>
      </a:lstStyle>
    </a:sp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CO-CORP-22-194.pptx" id="{018F72CF-842F-4678-8517-F4548711FE70}" vid="{F1BCC513-0131-4ED0-8D22-93CC4925530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0CA08016993649B987301C6C20DE93" ma:contentTypeVersion="11" ma:contentTypeDescription="Create a new document." ma:contentTypeScope="" ma:versionID="63ba4a142953e3874a4f611ac23dcbee">
  <xsd:schema xmlns:xsd="http://www.w3.org/2001/XMLSchema" xmlns:xs="http://www.w3.org/2001/XMLSchema" xmlns:p="http://schemas.microsoft.com/office/2006/metadata/properties" xmlns:ns2="ddee4349-d6c5-476b-a1c6-d791a1a12d6c" xmlns:ns3="efa07f0a-2279-4397-9381-96c735bff43a" targetNamespace="http://schemas.microsoft.com/office/2006/metadata/properties" ma:root="true" ma:fieldsID="a7f008d25419cfd282394c9e489fe384" ns2:_="" ns3:_="">
    <xsd:import namespace="ddee4349-d6c5-476b-a1c6-d791a1a12d6c"/>
    <xsd:import namespace="efa07f0a-2279-4397-9381-96c735bff43a"/>
    <xsd:element name="properties">
      <xsd:complexType>
        <xsd:sequence>
          <xsd:element name="documentManagement">
            <xsd:complexType>
              <xsd:all>
                <xsd:element ref="ns2:Feedback_x0020_type" minOccurs="0"/>
                <xsd:element ref="ns2:Allow_x0020_uploads" minOccurs="0"/>
                <xsd:element ref="ns2:Allow_x0020_comments" minOccurs="0"/>
                <xsd:element ref="ns2:Deadline" minOccurs="0"/>
                <xsd:element ref="ns2:Leading_x0020_document" minOccurs="0"/>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ee4349-d6c5-476b-a1c6-d791a1a12d6c" elementFormDefault="qualified">
    <xsd:import namespace="http://schemas.microsoft.com/office/2006/documentManagement/types"/>
    <xsd:import namespace="http://schemas.microsoft.com/office/infopath/2007/PartnerControls"/>
    <xsd:element name="Feedback_x0020_type" ma:index="8" nillable="true" ma:displayName="Feedback type" ma:internalName="Feedback_x0020_type">
      <xsd:simpleType>
        <xsd:restriction base="dms:Text"/>
      </xsd:simpleType>
    </xsd:element>
    <xsd:element name="Allow_x0020_uploads" ma:index="9" nillable="true" ma:displayName="Allow uploads" ma:internalName="Allow_x0020_uploads">
      <xsd:simpleType>
        <xsd:restriction base="dms:Boolean"/>
      </xsd:simpleType>
    </xsd:element>
    <xsd:element name="Allow_x0020_comments" ma:index="10" nillable="true" ma:displayName="Allow comments" ma:internalName="Allow_x0020_comments">
      <xsd:simpleType>
        <xsd:restriction base="dms:Boolean"/>
      </xsd:simpleType>
    </xsd:element>
    <xsd:element name="Deadline" ma:index="11" nillable="true" ma:displayName="Deadline" ma:internalName="Deadline">
      <xsd:simpleType>
        <xsd:restriction base="dms:DateTime"/>
      </xsd:simpleType>
    </xsd:element>
    <xsd:element name="Leading_x0020_document" ma:index="12" nillable="true" ma:displayName="Leading document" ma:internalName="Leading_x0020_document">
      <xsd:simpleType>
        <xsd:restriction base="dms:Text"/>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a07f0a-2279-4397-9381-96c735bff43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eadline xmlns="ddee4349-d6c5-476b-a1c6-d791a1a12d6c" xsi:nil="true"/>
    <Feedback_x0020_type xmlns="ddee4349-d6c5-476b-a1c6-d791a1a12d6c" xsi:nil="true"/>
    <Allow_x0020_uploads xmlns="ddee4349-d6c5-476b-a1c6-d791a1a12d6c" xsi:nil="true"/>
    <Allow_x0020_comments xmlns="ddee4349-d6c5-476b-a1c6-d791a1a12d6c" xsi:nil="true"/>
    <Leading_x0020_document xmlns="ddee4349-d6c5-476b-a1c6-d791a1a12d6c" xsi:nil="true"/>
  </documentManagement>
</p:properties>
</file>

<file path=customXml/itemProps1.xml><?xml version="1.0" encoding="utf-8"?>
<ds:datastoreItem xmlns:ds="http://schemas.openxmlformats.org/officeDocument/2006/customXml" ds:itemID="{36089FF1-0FFB-48DB-AFDD-183148F6C2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dee4349-d6c5-476b-a1c6-d791a1a12d6c"/>
    <ds:schemaRef ds:uri="efa07f0a-2279-4397-9381-96c735bff4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05E800-58AC-49F7-ADEF-B1909808334C}">
  <ds:schemaRefs>
    <ds:schemaRef ds:uri="http://schemas.microsoft.com/sharepoint/v3/contenttype/forms"/>
  </ds:schemaRefs>
</ds:datastoreItem>
</file>

<file path=customXml/itemProps3.xml><?xml version="1.0" encoding="utf-8"?>
<ds:datastoreItem xmlns:ds="http://schemas.openxmlformats.org/officeDocument/2006/customXml" ds:itemID="{57724AFC-AD95-474B-9BD3-23AAB5AF67BC}">
  <ds:schemaRefs>
    <ds:schemaRef ds:uri="http://schemas.openxmlformats.org/package/2006/metadata/core-properties"/>
    <ds:schemaRef ds:uri="http://schemas.microsoft.com/office/2006/metadata/properties"/>
    <ds:schemaRef ds:uri="http://purl.org/dc/terms/"/>
    <ds:schemaRef ds:uri="efa07f0a-2279-4397-9381-96c735bff43a"/>
    <ds:schemaRef ds:uri="http://schemas.microsoft.com/office/2006/documentManagement/types"/>
    <ds:schemaRef ds:uri="http://purl.org/dc/dcmitype/"/>
    <ds:schemaRef ds:uri="http://purl.org/dc/elements/1.1/"/>
    <ds:schemaRef ds:uri="http://schemas.microsoft.com/office/infopath/2007/PartnerControls"/>
    <ds:schemaRef ds:uri="ddee4349-d6c5-476b-a1c6-d791a1a12d6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900</Words>
  <Application>Microsoft Office PowerPoint</Application>
  <PresentationFormat>Širokouhlá</PresentationFormat>
  <Paragraphs>86</Paragraphs>
  <Slides>12</Slides>
  <Notes>12</Notes>
  <HiddenSlides>0</HiddenSlides>
  <MMClips>0</MMClips>
  <ScaleCrop>false</ScaleCrop>
  <HeadingPairs>
    <vt:vector size="6" baseType="variant">
      <vt:variant>
        <vt:lpstr>Použité písma</vt:lpstr>
      </vt:variant>
      <vt:variant>
        <vt:i4>9</vt:i4>
      </vt:variant>
      <vt:variant>
        <vt:lpstr>Motív</vt:lpstr>
      </vt:variant>
      <vt:variant>
        <vt:i4>2</vt:i4>
      </vt:variant>
      <vt:variant>
        <vt:lpstr>Nadpisy snímok</vt:lpstr>
      </vt:variant>
      <vt:variant>
        <vt:i4>12</vt:i4>
      </vt:variant>
    </vt:vector>
  </HeadingPairs>
  <TitlesOfParts>
    <vt:vector size="23" baseType="lpstr">
      <vt:lpstr>Aptos</vt:lpstr>
      <vt:lpstr>Aptos Display</vt:lpstr>
      <vt:lpstr>Arial</vt:lpstr>
      <vt:lpstr>Frutiger LT Std 45 Light</vt:lpstr>
      <vt:lpstr>Symbol</vt:lpstr>
      <vt:lpstr>Times New Roman</vt:lpstr>
      <vt:lpstr>Verdana</vt:lpstr>
      <vt:lpstr>Verdana</vt:lpstr>
      <vt:lpstr>Wingdings</vt:lpstr>
      <vt:lpstr>Office Theme</vt:lpstr>
      <vt:lpstr>CEA_slide_coverinterieur_IB_4</vt:lpstr>
      <vt:lpstr>Call to discuss EC’s Omnibus simplification package on sustainability reporting</vt:lpstr>
      <vt:lpstr>Background – Level 1 measures</vt:lpstr>
      <vt:lpstr>Background – Level 2 measures</vt:lpstr>
      <vt:lpstr>Key changes proposed by the EC about the CSRD </vt:lpstr>
      <vt:lpstr>Key changes proposed by the EC about the CSDDD (level 1) </vt:lpstr>
      <vt:lpstr>Key changes proposed by the EC about the EU Taxonomy  </vt:lpstr>
      <vt:lpstr>EC’s proposals to amend certain EU Taxonomy Delegated Acts (level 2) </vt:lpstr>
      <vt:lpstr>Mapping EC’s proposed changes with IE’s proposal for first Omnibus package (pt. I)   </vt:lpstr>
      <vt:lpstr>Mapping EC’s proposed changes with IE’s proposal for first Omnibus package (pt. II)   </vt:lpstr>
      <vt:lpstr>Mapping EC’s proposed changes with IE’s proposal for first Omnibus package (pt. III)   </vt:lpstr>
      <vt:lpstr>Mapping EC’s proposed changes with IE’s proposal for first Omnibus package (pt. IV)   </vt:lpstr>
      <vt:lpstr>Mapping EC’s proposed changes with IE’s proposal for first Omnibus package (pt. V)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for call on first Omnibus package_3 March</dc:title>
  <dc:creator>Maria Del Mar Narvaez Pineda</dc:creator>
  <cp:lastModifiedBy>jozef.bachnicek</cp:lastModifiedBy>
  <cp:revision>2</cp:revision>
  <dcterms:created xsi:type="dcterms:W3CDTF">2024-10-21T13:18:06Z</dcterms:created>
  <dcterms:modified xsi:type="dcterms:W3CDTF">2025-03-05T08:43:59Z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0x010100F10CA08016993649B987301C6C20DE93</vt:lpwstr>
  </property>
</Properties>
</file>