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5"/>
  </p:notesMasterIdLst>
  <p:handoutMasterIdLst>
    <p:handoutMasterId r:id="rId26"/>
  </p:handoutMasterIdLst>
  <p:sldIdLst>
    <p:sldId id="274" r:id="rId3"/>
    <p:sldId id="276" r:id="rId4"/>
    <p:sldId id="278" r:id="rId5"/>
    <p:sldId id="326" r:id="rId6"/>
    <p:sldId id="332" r:id="rId7"/>
    <p:sldId id="333" r:id="rId8"/>
    <p:sldId id="336" r:id="rId9"/>
    <p:sldId id="337" r:id="rId10"/>
    <p:sldId id="338" r:id="rId11"/>
    <p:sldId id="341" r:id="rId12"/>
    <p:sldId id="342" r:id="rId13"/>
    <p:sldId id="343" r:id="rId14"/>
    <p:sldId id="344" r:id="rId15"/>
    <p:sldId id="345" r:id="rId16"/>
    <p:sldId id="346" r:id="rId17"/>
    <p:sldId id="347" r:id="rId18"/>
    <p:sldId id="334" r:id="rId19"/>
    <p:sldId id="339" r:id="rId20"/>
    <p:sldId id="349" r:id="rId21"/>
    <p:sldId id="350" r:id="rId22"/>
    <p:sldId id="351" r:id="rId23"/>
    <p:sldId id="272" r:id="rId24"/>
  </p:sldIdLst>
  <p:sldSz cx="9144000" cy="6858000" type="screen4x3"/>
  <p:notesSz cx="9928225" cy="6669088"/>
  <p:defaultTextStyle>
    <a:defPPr>
      <a:defRPr lang="sk-SK"/>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drea  Wilhelmová" initials="AW"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65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644" autoAdjust="0"/>
    <p:restoredTop sz="94667" autoAdjust="0"/>
  </p:normalViewPr>
  <p:slideViewPr>
    <p:cSldViewPr>
      <p:cViewPr>
        <p:scale>
          <a:sx n="100" d="100"/>
          <a:sy n="100" d="100"/>
        </p:scale>
        <p:origin x="-18" y="-30"/>
      </p:cViewPr>
      <p:guideLst>
        <p:guide orient="horz" pos="2160"/>
        <p:guide pos="2880"/>
      </p:guideLst>
    </p:cSldViewPr>
  </p:slideViewPr>
  <p:notesTextViewPr>
    <p:cViewPr>
      <p:scale>
        <a:sx n="1" d="1"/>
        <a:sy n="1" d="1"/>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4301206" cy="333775"/>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r>
              <a:rPr lang="en-US"/>
              <a:t>ANTIMONOPOLY OFFICE of the Slovak Republic</a:t>
            </a:r>
          </a:p>
        </p:txBody>
      </p:sp>
      <p:sp>
        <p:nvSpPr>
          <p:cNvPr id="3" name="Zástupný symbol dátumu 2"/>
          <p:cNvSpPr>
            <a:spLocks noGrp="1"/>
          </p:cNvSpPr>
          <p:nvPr>
            <p:ph type="dt" sz="quarter" idx="1"/>
          </p:nvPr>
        </p:nvSpPr>
        <p:spPr>
          <a:xfrm>
            <a:off x="5624655" y="1"/>
            <a:ext cx="4301206" cy="333775"/>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DDD22D08-8AF8-4E35-BDDA-F1871B4860D1}" type="datetimeFigureOut">
              <a:rPr lang="en-US"/>
              <a:pPr>
                <a:defRPr/>
              </a:pPr>
              <a:t>6/16/2015</a:t>
            </a:fld>
            <a:endParaRPr lang="en-US"/>
          </a:p>
        </p:txBody>
      </p:sp>
      <p:sp>
        <p:nvSpPr>
          <p:cNvPr id="4" name="Zástupný symbol päty 3"/>
          <p:cNvSpPr>
            <a:spLocks noGrp="1"/>
          </p:cNvSpPr>
          <p:nvPr>
            <p:ph type="ftr" sz="quarter" idx="2"/>
          </p:nvPr>
        </p:nvSpPr>
        <p:spPr>
          <a:xfrm>
            <a:off x="0" y="6334248"/>
            <a:ext cx="4301206" cy="333775"/>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Zástupný symbol čísla snímky 4"/>
          <p:cNvSpPr>
            <a:spLocks noGrp="1"/>
          </p:cNvSpPr>
          <p:nvPr>
            <p:ph type="sldNum" sz="quarter" idx="3"/>
          </p:nvPr>
        </p:nvSpPr>
        <p:spPr>
          <a:xfrm>
            <a:off x="5624655" y="6334248"/>
            <a:ext cx="4301206" cy="333775"/>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79280DF5-7E60-44CA-A7AD-25CA61304150}" type="slidenum">
              <a:rPr lang="en-US"/>
              <a:pPr>
                <a:defRPr/>
              </a:pPr>
              <a:t>‹#›</a:t>
            </a:fld>
            <a:endParaRPr lang="en-US"/>
          </a:p>
        </p:txBody>
      </p:sp>
    </p:spTree>
    <p:extLst>
      <p:ext uri="{BB962C8B-B14F-4D97-AF65-F5344CB8AC3E}">
        <p14:creationId xmlns:p14="http://schemas.microsoft.com/office/powerpoint/2010/main" val="173438097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4301206" cy="333775"/>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r>
              <a:rPr lang="en-US"/>
              <a:t>ANTIMONOPOLY OFFICE of the Slovak Republic</a:t>
            </a:r>
          </a:p>
        </p:txBody>
      </p:sp>
      <p:sp>
        <p:nvSpPr>
          <p:cNvPr id="3" name="Zástupný symbol dátumu 2"/>
          <p:cNvSpPr>
            <a:spLocks noGrp="1"/>
          </p:cNvSpPr>
          <p:nvPr>
            <p:ph type="dt" idx="1"/>
          </p:nvPr>
        </p:nvSpPr>
        <p:spPr>
          <a:xfrm>
            <a:off x="5624655" y="1"/>
            <a:ext cx="4301206" cy="333775"/>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69B8D0E0-07CC-468A-ACAB-DB3DD40048CF}" type="datetimeFigureOut">
              <a:rPr lang="en-US"/>
              <a:pPr>
                <a:defRPr/>
              </a:pPr>
              <a:t>6/16/2015</a:t>
            </a:fld>
            <a:endParaRPr lang="en-US"/>
          </a:p>
        </p:txBody>
      </p:sp>
      <p:sp>
        <p:nvSpPr>
          <p:cNvPr id="4" name="Zástupný symbol obrazu snímky 3"/>
          <p:cNvSpPr>
            <a:spLocks noGrp="1" noRot="1" noChangeAspect="1"/>
          </p:cNvSpPr>
          <p:nvPr>
            <p:ph type="sldImg" idx="2"/>
          </p:nvPr>
        </p:nvSpPr>
        <p:spPr>
          <a:xfrm>
            <a:off x="3297238" y="500063"/>
            <a:ext cx="3333750" cy="2500312"/>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Zástupný symbol poznámok 4"/>
          <p:cNvSpPr>
            <a:spLocks noGrp="1"/>
          </p:cNvSpPr>
          <p:nvPr>
            <p:ph type="body" sz="quarter" idx="3"/>
          </p:nvPr>
        </p:nvSpPr>
        <p:spPr>
          <a:xfrm>
            <a:off x="992586" y="3168192"/>
            <a:ext cx="7943053" cy="3000770"/>
          </a:xfrm>
          <a:prstGeom prst="rect">
            <a:avLst/>
          </a:prstGeom>
        </p:spPr>
        <p:txBody>
          <a:bodyPr vert="horz" lIns="91440" tIns="45720" rIns="91440" bIns="45720" rtlCol="0"/>
          <a:lstStyle/>
          <a:p>
            <a:pPr lvl="0"/>
            <a:r>
              <a:rPr lang="sk-SK" noProof="0" smtClean="0"/>
              <a:t>Upravte štýl predlohy textu.</a:t>
            </a:r>
          </a:p>
          <a:p>
            <a:pPr lvl="1"/>
            <a:r>
              <a:rPr lang="sk-SK" noProof="0" smtClean="0"/>
              <a:t>Druhá úroveň</a:t>
            </a:r>
          </a:p>
          <a:p>
            <a:pPr lvl="2"/>
            <a:r>
              <a:rPr lang="sk-SK" noProof="0" smtClean="0"/>
              <a:t>Tretia úroveň</a:t>
            </a:r>
          </a:p>
          <a:p>
            <a:pPr lvl="3"/>
            <a:r>
              <a:rPr lang="sk-SK" noProof="0" smtClean="0"/>
              <a:t>Štvrtá úroveň</a:t>
            </a:r>
          </a:p>
          <a:p>
            <a:pPr lvl="4"/>
            <a:r>
              <a:rPr lang="sk-SK" noProof="0" smtClean="0"/>
              <a:t>Piata úroveň</a:t>
            </a:r>
            <a:endParaRPr lang="en-US" noProof="0"/>
          </a:p>
        </p:txBody>
      </p:sp>
      <p:sp>
        <p:nvSpPr>
          <p:cNvPr id="6" name="Zástupný symbol päty 5"/>
          <p:cNvSpPr>
            <a:spLocks noGrp="1"/>
          </p:cNvSpPr>
          <p:nvPr>
            <p:ph type="ftr" sz="quarter" idx="4"/>
          </p:nvPr>
        </p:nvSpPr>
        <p:spPr>
          <a:xfrm>
            <a:off x="0" y="6334248"/>
            <a:ext cx="4301206" cy="333775"/>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Zástupný symbol čísla snímky 6"/>
          <p:cNvSpPr>
            <a:spLocks noGrp="1"/>
          </p:cNvSpPr>
          <p:nvPr>
            <p:ph type="sldNum" sz="quarter" idx="5"/>
          </p:nvPr>
        </p:nvSpPr>
        <p:spPr>
          <a:xfrm>
            <a:off x="5624655" y="6334248"/>
            <a:ext cx="4301206" cy="333775"/>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450325D9-D0DA-4FDC-AF6A-F927B35AAD6B}" type="slidenum">
              <a:rPr lang="en-US"/>
              <a:pPr>
                <a:defRPr/>
              </a:pPr>
              <a:t>‹#›</a:t>
            </a:fld>
            <a:endParaRPr lang="en-US"/>
          </a:p>
        </p:txBody>
      </p:sp>
    </p:spTree>
    <p:extLst>
      <p:ext uri="{BB962C8B-B14F-4D97-AF65-F5344CB8AC3E}">
        <p14:creationId xmlns:p14="http://schemas.microsoft.com/office/powerpoint/2010/main" val="3413631829"/>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Zástupný symbol obrazu snímky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Zástupný symbol poznámo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sk-SK" altLang="sk-SK" smtClean="0"/>
          </a:p>
        </p:txBody>
      </p:sp>
      <p:sp>
        <p:nvSpPr>
          <p:cNvPr id="18436" name="Zástupný symbol čísla snímky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fontAlgn="base">
              <a:spcBef>
                <a:spcPct val="0"/>
              </a:spcBef>
              <a:spcAft>
                <a:spcPct val="0"/>
              </a:spcAft>
            </a:pPr>
            <a:fld id="{636D79D9-A542-4346-8F18-C21EAC92C62F}" type="slidenum">
              <a:rPr lang="en-US" altLang="sk-SK">
                <a:latin typeface="Calibri" pitchFamily="34" charset="0"/>
              </a:rPr>
              <a:pPr fontAlgn="base">
                <a:spcBef>
                  <a:spcPct val="0"/>
                </a:spcBef>
                <a:spcAft>
                  <a:spcPct val="0"/>
                </a:spcAft>
              </a:pPr>
              <a:t>1</a:t>
            </a:fld>
            <a:endParaRPr lang="en-US" altLang="sk-SK">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Zástupný symbol obrazu snímky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Zástupný symbol poznámo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sk-SK" altLang="sk-SK" smtClean="0"/>
          </a:p>
        </p:txBody>
      </p:sp>
      <p:sp>
        <p:nvSpPr>
          <p:cNvPr id="19460" name="Zástupný symbol čísla snímky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fontAlgn="base">
              <a:spcBef>
                <a:spcPct val="0"/>
              </a:spcBef>
              <a:spcAft>
                <a:spcPct val="0"/>
              </a:spcAft>
            </a:pPr>
            <a:fld id="{D4D47AEB-3849-43E5-8AD1-6A9B76879943}" type="slidenum">
              <a:rPr lang="en-US" altLang="sk-SK">
                <a:latin typeface="Calibri" pitchFamily="34" charset="0"/>
              </a:rPr>
              <a:pPr fontAlgn="base">
                <a:spcBef>
                  <a:spcPct val="0"/>
                </a:spcBef>
                <a:spcAft>
                  <a:spcPct val="0"/>
                </a:spcAft>
              </a:pPr>
              <a:t>22</a:t>
            </a:fld>
            <a:endParaRPr lang="en-US" altLang="sk-SK">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Úvodná snímka">
    <p:bg>
      <p:bgRef idx="1001">
        <a:schemeClr val="bg2"/>
      </p:bgRef>
    </p:bg>
    <p:spTree>
      <p:nvGrpSpPr>
        <p:cNvPr id="1" name=""/>
        <p:cNvGrpSpPr/>
        <p:nvPr/>
      </p:nvGrpSpPr>
      <p:grpSpPr>
        <a:xfrm>
          <a:off x="0" y="0"/>
          <a:ext cx="0" cy="0"/>
          <a:chOff x="0" y="0"/>
          <a:chExt cx="0" cy="0"/>
        </a:xfrm>
      </p:grpSpPr>
      <p:sp>
        <p:nvSpPr>
          <p:cNvPr id="3" name="Obdĺžnik 2"/>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Obdĺžnik 3"/>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Obdĺžnik 4"/>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Nadpis 7"/>
          <p:cNvSpPr txBox="1">
            <a:spLocks/>
          </p:cNvSpPr>
          <p:nvPr/>
        </p:nvSpPr>
        <p:spPr>
          <a:xfrm>
            <a:off x="1333500" y="1844675"/>
            <a:ext cx="6477000" cy="1828800"/>
          </a:xfrm>
          <a:prstGeom prst="rect">
            <a:avLst/>
          </a:prstGeom>
        </p:spPr>
        <p:txBody>
          <a:bodyPr anchor="b">
            <a:normAutofit/>
          </a:bodyPr>
          <a:lstStyle>
            <a:lvl1pPr algn="l" rtl="0" eaLnBrk="1" latinLnBrk="0" hangingPunct="1">
              <a:spcBef>
                <a:spcPct val="0"/>
              </a:spcBef>
              <a:buNone/>
              <a:defRPr kumimoji="0" sz="4400" kern="1200" cap="all" baseline="0">
                <a:solidFill>
                  <a:schemeClr val="bg1"/>
                </a:solidFill>
                <a:latin typeface="+mj-lt"/>
                <a:ea typeface="+mj-ea"/>
                <a:cs typeface="+mj-cs"/>
              </a:defRPr>
            </a:lvl1pPr>
          </a:lstStyle>
          <a:p>
            <a:pPr fontAlgn="auto">
              <a:spcAft>
                <a:spcPts val="0"/>
              </a:spcAft>
              <a:defRPr/>
            </a:pPr>
            <a:endParaRPr lang="en-US" dirty="0"/>
          </a:p>
        </p:txBody>
      </p:sp>
      <p:pic>
        <p:nvPicPr>
          <p:cNvPr id="7" name="Obrázok 1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40538" y="252413"/>
            <a:ext cx="210978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Nadpis 7"/>
          <p:cNvSpPr>
            <a:spLocks noGrp="1"/>
          </p:cNvSpPr>
          <p:nvPr>
            <p:ph type="title"/>
          </p:nvPr>
        </p:nvSpPr>
        <p:spPr>
          <a:xfrm>
            <a:off x="539552" y="1628800"/>
            <a:ext cx="8153400" cy="1512168"/>
          </a:xfrm>
        </p:spPr>
        <p:txBody>
          <a:bodyPr/>
          <a:lstStyle>
            <a:lvl1pPr>
              <a:defRPr>
                <a:solidFill>
                  <a:schemeClr val="bg1"/>
                </a:solidFill>
              </a:defRPr>
            </a:lvl1pPr>
          </a:lstStyle>
          <a:p>
            <a:r>
              <a:rPr lang="sk-SK" smtClean="0"/>
              <a:t>Upravte štýly predlohy textu</a:t>
            </a:r>
            <a:endParaRPr lang="sk-SK" dirty="0"/>
          </a:p>
        </p:txBody>
      </p:sp>
    </p:spTree>
    <p:extLst>
      <p:ext uri="{BB962C8B-B14F-4D97-AF65-F5344CB8AC3E}">
        <p14:creationId xmlns:p14="http://schemas.microsoft.com/office/powerpoint/2010/main" val="334895751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pic>
        <p:nvPicPr>
          <p:cNvPr id="4" name="Obrázok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40538" y="252413"/>
            <a:ext cx="210978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dpis 1"/>
          <p:cNvSpPr>
            <a:spLocks noGrp="1"/>
          </p:cNvSpPr>
          <p:nvPr>
            <p:ph type="title"/>
          </p:nvPr>
        </p:nvSpPr>
        <p:spPr/>
        <p:txBody>
          <a:bodyPr/>
          <a:lstStyle/>
          <a:p>
            <a:r>
              <a:rPr lang="sk-SK" smtClean="0"/>
              <a:t>Upravte štýly predlohy textu</a:t>
            </a:r>
            <a:endParaRPr lang="en-US"/>
          </a:p>
        </p:txBody>
      </p:sp>
      <p:sp>
        <p:nvSpPr>
          <p:cNvPr id="3" name="Zástupný symbol zvislého textu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a:p>
        </p:txBody>
      </p:sp>
      <p:sp>
        <p:nvSpPr>
          <p:cNvPr id="5" name="Zástupný symbol čísla snímky 22"/>
          <p:cNvSpPr>
            <a:spLocks noGrp="1"/>
          </p:cNvSpPr>
          <p:nvPr>
            <p:ph type="sldNum" sz="quarter" idx="10"/>
          </p:nvPr>
        </p:nvSpPr>
        <p:spPr/>
        <p:txBody>
          <a:bodyPr/>
          <a:lstStyle>
            <a:lvl1pPr algn="ctr" eaLnBrk="1" latinLnBrk="0" hangingPunct="1">
              <a:defRPr kumimoji="0" sz="1400" b="1" smtClean="0">
                <a:solidFill>
                  <a:schemeClr val="bg1"/>
                </a:solidFill>
              </a:defRPr>
            </a:lvl1pPr>
          </a:lstStyle>
          <a:p>
            <a:pPr>
              <a:defRPr/>
            </a:pPr>
            <a:fld id="{2E07420A-1707-4995-AFBC-53403AA6C26A}" type="slidenum">
              <a:rPr lang="sk-SK"/>
              <a:pPr>
                <a:defRPr/>
              </a:pPr>
              <a:t>‹#›</a:t>
            </a:fld>
            <a:endParaRPr lang="sk-SK" dirty="0"/>
          </a:p>
        </p:txBody>
      </p:sp>
    </p:spTree>
    <p:extLst>
      <p:ext uri="{BB962C8B-B14F-4D97-AF65-F5344CB8AC3E}">
        <p14:creationId xmlns:p14="http://schemas.microsoft.com/office/powerpoint/2010/main" val="1476951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Zvislý nadpis a text">
    <p:spTree>
      <p:nvGrpSpPr>
        <p:cNvPr id="1" name=""/>
        <p:cNvGrpSpPr/>
        <p:nvPr/>
      </p:nvGrpSpPr>
      <p:grpSpPr>
        <a:xfrm>
          <a:off x="0" y="0"/>
          <a:ext cx="0" cy="0"/>
          <a:chOff x="0" y="0"/>
          <a:chExt cx="0" cy="0"/>
        </a:xfrm>
      </p:grpSpPr>
      <p:sp>
        <p:nvSpPr>
          <p:cNvPr id="4" name="Obdĺžnik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Obdĺžnik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Obdĺžnik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7" name="Obrázok 14"/>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40538" y="252413"/>
            <a:ext cx="210978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Zvislý nadpis 1"/>
          <p:cNvSpPr>
            <a:spLocks noGrp="1"/>
          </p:cNvSpPr>
          <p:nvPr>
            <p:ph type="title" orient="vert"/>
          </p:nvPr>
        </p:nvSpPr>
        <p:spPr>
          <a:xfrm>
            <a:off x="6553200" y="609600"/>
            <a:ext cx="2057400" cy="5516563"/>
          </a:xfrm>
        </p:spPr>
        <p:txBody>
          <a:bodyPr vert="eaVert"/>
          <a:lstStyle/>
          <a:p>
            <a:r>
              <a:rPr lang="sk-SK" smtClean="0"/>
              <a:t>Upravte štýly predlohy textu</a:t>
            </a:r>
            <a:endParaRPr lang="en-US"/>
          </a:p>
        </p:txBody>
      </p:sp>
      <p:sp>
        <p:nvSpPr>
          <p:cNvPr id="3" name="Zástupný symbol zvislého textu 2"/>
          <p:cNvSpPr>
            <a:spLocks noGrp="1"/>
          </p:cNvSpPr>
          <p:nvPr>
            <p:ph type="body" orient="vert" idx="1"/>
          </p:nvPr>
        </p:nvSpPr>
        <p:spPr>
          <a:xfrm>
            <a:off x="457200" y="609600"/>
            <a:ext cx="5562600" cy="5516564"/>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a:p>
        </p:txBody>
      </p:sp>
      <p:sp>
        <p:nvSpPr>
          <p:cNvPr id="8" name="Zástupný symbol čísla snímky 22"/>
          <p:cNvSpPr>
            <a:spLocks noGrp="1"/>
          </p:cNvSpPr>
          <p:nvPr>
            <p:ph type="sldNum" sz="quarter" idx="10"/>
          </p:nvPr>
        </p:nvSpPr>
        <p:spPr>
          <a:xfrm>
            <a:off x="6011863" y="188913"/>
            <a:ext cx="533400" cy="244475"/>
          </a:xfrm>
        </p:spPr>
        <p:txBody>
          <a:bodyPr/>
          <a:lstStyle>
            <a:lvl1pPr algn="ctr" eaLnBrk="1" latinLnBrk="0" hangingPunct="1">
              <a:defRPr kumimoji="0" sz="1400" b="1" smtClean="0">
                <a:solidFill>
                  <a:schemeClr val="bg1"/>
                </a:solidFill>
              </a:defRPr>
            </a:lvl1pPr>
          </a:lstStyle>
          <a:p>
            <a:pPr>
              <a:defRPr/>
            </a:pPr>
            <a:fld id="{F57E0783-06C7-455C-AC74-7E78D1349B54}" type="slidenum">
              <a:rPr lang="sk-SK"/>
              <a:pPr>
                <a:defRPr/>
              </a:pPr>
              <a:t>‹#›</a:t>
            </a:fld>
            <a:endParaRPr lang="sk-SK" dirty="0"/>
          </a:p>
        </p:txBody>
      </p:sp>
    </p:spTree>
    <p:extLst>
      <p:ext uri="{BB962C8B-B14F-4D97-AF65-F5344CB8AC3E}">
        <p14:creationId xmlns:p14="http://schemas.microsoft.com/office/powerpoint/2010/main" val="3958305758"/>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Kliknite sem a upravte štýl predlohy nadpisov.</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Kliknite sem a upravte štýl predlohy podnadpisov.</a:t>
            </a:r>
            <a:endParaRPr lang="sk-SK"/>
          </a:p>
        </p:txBody>
      </p:sp>
      <p:sp>
        <p:nvSpPr>
          <p:cNvPr id="4" name="Zástupný symbol dátumu 3"/>
          <p:cNvSpPr>
            <a:spLocks noGrp="1"/>
          </p:cNvSpPr>
          <p:nvPr>
            <p:ph type="dt" sz="half" idx="10"/>
          </p:nvPr>
        </p:nvSpPr>
        <p:spPr/>
        <p:txBody>
          <a:bodyPr/>
          <a:lstStyle>
            <a:lvl1pPr>
              <a:defRPr/>
            </a:lvl1pPr>
          </a:lstStyle>
          <a:p>
            <a:pPr>
              <a:defRPr/>
            </a:pPr>
            <a:endParaRPr lang="sk-SK"/>
          </a:p>
        </p:txBody>
      </p:sp>
      <p:sp>
        <p:nvSpPr>
          <p:cNvPr id="5" name="Zástupný symbol päty 4"/>
          <p:cNvSpPr>
            <a:spLocks noGrp="1"/>
          </p:cNvSpPr>
          <p:nvPr>
            <p:ph type="ftr" sz="quarter" idx="11"/>
          </p:nvPr>
        </p:nvSpPr>
        <p:spPr/>
        <p:txBody>
          <a:bodyPr/>
          <a:lstStyle>
            <a:lvl1pPr>
              <a:defRPr/>
            </a:lvl1pPr>
          </a:lstStyle>
          <a:p>
            <a:pPr>
              <a:defRPr/>
            </a:pPr>
            <a:endParaRPr lang="sk-SK"/>
          </a:p>
        </p:txBody>
      </p:sp>
      <p:sp>
        <p:nvSpPr>
          <p:cNvPr id="6" name="Zástupný symbol čísla snímky 5"/>
          <p:cNvSpPr>
            <a:spLocks noGrp="1"/>
          </p:cNvSpPr>
          <p:nvPr>
            <p:ph type="sldNum" sz="quarter" idx="12"/>
          </p:nvPr>
        </p:nvSpPr>
        <p:spPr/>
        <p:txBody>
          <a:bodyPr/>
          <a:lstStyle>
            <a:lvl1pPr>
              <a:defRPr/>
            </a:lvl1pPr>
          </a:lstStyle>
          <a:p>
            <a:pPr>
              <a:defRPr/>
            </a:pPr>
            <a:fld id="{1B927307-B6A4-4253-B02A-DEADBC6E8B18}" type="slidenum">
              <a:rPr lang="sk-SK"/>
              <a:pPr>
                <a:defRPr/>
              </a:pPr>
              <a:t>‹#›</a:t>
            </a:fld>
            <a:endParaRPr lang="sk-SK"/>
          </a:p>
        </p:txBody>
      </p:sp>
    </p:spTree>
    <p:extLst>
      <p:ext uri="{BB962C8B-B14F-4D97-AF65-F5344CB8AC3E}">
        <p14:creationId xmlns:p14="http://schemas.microsoft.com/office/powerpoint/2010/main" val="30791830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idx="1"/>
          </p:nvPr>
        </p:nvSpPr>
        <p:spPr/>
        <p:txBody>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endParaRPr lang="sk-SK"/>
          </a:p>
        </p:txBody>
      </p:sp>
      <p:sp>
        <p:nvSpPr>
          <p:cNvPr id="5" name="Zástupný symbol päty 4"/>
          <p:cNvSpPr>
            <a:spLocks noGrp="1"/>
          </p:cNvSpPr>
          <p:nvPr>
            <p:ph type="ftr" sz="quarter" idx="11"/>
          </p:nvPr>
        </p:nvSpPr>
        <p:spPr/>
        <p:txBody>
          <a:bodyPr/>
          <a:lstStyle>
            <a:lvl1pPr>
              <a:defRPr/>
            </a:lvl1pPr>
          </a:lstStyle>
          <a:p>
            <a:pPr>
              <a:defRPr/>
            </a:pPr>
            <a:endParaRPr lang="sk-SK"/>
          </a:p>
        </p:txBody>
      </p:sp>
      <p:sp>
        <p:nvSpPr>
          <p:cNvPr id="6" name="Zástupný symbol čísla snímky 5"/>
          <p:cNvSpPr>
            <a:spLocks noGrp="1"/>
          </p:cNvSpPr>
          <p:nvPr>
            <p:ph type="sldNum" sz="quarter" idx="12"/>
          </p:nvPr>
        </p:nvSpPr>
        <p:spPr/>
        <p:txBody>
          <a:bodyPr/>
          <a:lstStyle>
            <a:lvl1pPr>
              <a:defRPr/>
            </a:lvl1pPr>
          </a:lstStyle>
          <a:p>
            <a:pPr>
              <a:defRPr/>
            </a:pPr>
            <a:fld id="{1BF5AC40-8F26-4423-8088-EC17DA1924E8}" type="slidenum">
              <a:rPr lang="sk-SK"/>
              <a:pPr>
                <a:defRPr/>
              </a:pPr>
              <a:t>‹#›</a:t>
            </a:fld>
            <a:endParaRPr lang="sk-SK"/>
          </a:p>
        </p:txBody>
      </p:sp>
    </p:spTree>
    <p:extLst>
      <p:ext uri="{BB962C8B-B14F-4D97-AF65-F5344CB8AC3E}">
        <p14:creationId xmlns:p14="http://schemas.microsoft.com/office/powerpoint/2010/main" val="34346068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Kliknite sem a upravte štýly predlohy textu.</a:t>
            </a:r>
          </a:p>
        </p:txBody>
      </p:sp>
      <p:sp>
        <p:nvSpPr>
          <p:cNvPr id="4" name="Zástupný symbol dátumu 3"/>
          <p:cNvSpPr>
            <a:spLocks noGrp="1"/>
          </p:cNvSpPr>
          <p:nvPr>
            <p:ph type="dt" sz="half" idx="10"/>
          </p:nvPr>
        </p:nvSpPr>
        <p:spPr/>
        <p:txBody>
          <a:bodyPr/>
          <a:lstStyle>
            <a:lvl1pPr>
              <a:defRPr/>
            </a:lvl1pPr>
          </a:lstStyle>
          <a:p>
            <a:pPr>
              <a:defRPr/>
            </a:pPr>
            <a:endParaRPr lang="sk-SK"/>
          </a:p>
        </p:txBody>
      </p:sp>
      <p:sp>
        <p:nvSpPr>
          <p:cNvPr id="5" name="Zástupný symbol päty 4"/>
          <p:cNvSpPr>
            <a:spLocks noGrp="1"/>
          </p:cNvSpPr>
          <p:nvPr>
            <p:ph type="ftr" sz="quarter" idx="11"/>
          </p:nvPr>
        </p:nvSpPr>
        <p:spPr/>
        <p:txBody>
          <a:bodyPr/>
          <a:lstStyle>
            <a:lvl1pPr>
              <a:defRPr/>
            </a:lvl1pPr>
          </a:lstStyle>
          <a:p>
            <a:pPr>
              <a:defRPr/>
            </a:pPr>
            <a:endParaRPr lang="sk-SK"/>
          </a:p>
        </p:txBody>
      </p:sp>
      <p:sp>
        <p:nvSpPr>
          <p:cNvPr id="6" name="Zástupný symbol čísla snímky 5"/>
          <p:cNvSpPr>
            <a:spLocks noGrp="1"/>
          </p:cNvSpPr>
          <p:nvPr>
            <p:ph type="sldNum" sz="quarter" idx="12"/>
          </p:nvPr>
        </p:nvSpPr>
        <p:spPr/>
        <p:txBody>
          <a:bodyPr/>
          <a:lstStyle>
            <a:lvl1pPr>
              <a:defRPr/>
            </a:lvl1pPr>
          </a:lstStyle>
          <a:p>
            <a:pPr>
              <a:defRPr/>
            </a:pPr>
            <a:fld id="{CA3232C7-B5AC-400C-8CC3-EED57082C3F4}" type="slidenum">
              <a:rPr lang="sk-SK"/>
              <a:pPr>
                <a:defRPr/>
              </a:pPr>
              <a:t>‹#›</a:t>
            </a:fld>
            <a:endParaRPr lang="sk-SK"/>
          </a:p>
        </p:txBody>
      </p:sp>
    </p:spTree>
    <p:extLst>
      <p:ext uri="{BB962C8B-B14F-4D97-AF65-F5344CB8AC3E}">
        <p14:creationId xmlns:p14="http://schemas.microsoft.com/office/powerpoint/2010/main" val="33210102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3"/>
          <p:cNvSpPr>
            <a:spLocks noGrp="1"/>
          </p:cNvSpPr>
          <p:nvPr>
            <p:ph type="dt" sz="half" idx="10"/>
          </p:nvPr>
        </p:nvSpPr>
        <p:spPr/>
        <p:txBody>
          <a:bodyPr/>
          <a:lstStyle>
            <a:lvl1pPr>
              <a:defRPr/>
            </a:lvl1pPr>
          </a:lstStyle>
          <a:p>
            <a:pPr>
              <a:defRPr/>
            </a:pPr>
            <a:endParaRPr lang="sk-SK"/>
          </a:p>
        </p:txBody>
      </p:sp>
      <p:sp>
        <p:nvSpPr>
          <p:cNvPr id="6" name="Zástupný symbol päty 4"/>
          <p:cNvSpPr>
            <a:spLocks noGrp="1"/>
          </p:cNvSpPr>
          <p:nvPr>
            <p:ph type="ftr" sz="quarter" idx="11"/>
          </p:nvPr>
        </p:nvSpPr>
        <p:spPr/>
        <p:txBody>
          <a:bodyPr/>
          <a:lstStyle>
            <a:lvl1pPr>
              <a:defRPr/>
            </a:lvl1pPr>
          </a:lstStyle>
          <a:p>
            <a:pPr>
              <a:defRPr/>
            </a:pPr>
            <a:endParaRPr lang="sk-SK"/>
          </a:p>
        </p:txBody>
      </p:sp>
      <p:sp>
        <p:nvSpPr>
          <p:cNvPr id="7" name="Zástupný symbol čísla snímky 5"/>
          <p:cNvSpPr>
            <a:spLocks noGrp="1"/>
          </p:cNvSpPr>
          <p:nvPr>
            <p:ph type="sldNum" sz="quarter" idx="12"/>
          </p:nvPr>
        </p:nvSpPr>
        <p:spPr/>
        <p:txBody>
          <a:bodyPr/>
          <a:lstStyle>
            <a:lvl1pPr>
              <a:defRPr/>
            </a:lvl1pPr>
          </a:lstStyle>
          <a:p>
            <a:pPr>
              <a:defRPr/>
            </a:pPr>
            <a:fld id="{EAA901B1-63DF-4F1D-8FD3-478AE4FC8E14}" type="slidenum">
              <a:rPr lang="sk-SK"/>
              <a:pPr>
                <a:defRPr/>
              </a:pPr>
              <a:t>‹#›</a:t>
            </a:fld>
            <a:endParaRPr lang="sk-SK"/>
          </a:p>
        </p:txBody>
      </p:sp>
    </p:spTree>
    <p:extLst>
      <p:ext uri="{BB962C8B-B14F-4D97-AF65-F5344CB8AC3E}">
        <p14:creationId xmlns:p14="http://schemas.microsoft.com/office/powerpoint/2010/main" val="9606143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4" name="Zástupný symbol obsah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tex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6" name="Zástupný symbol obsah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7" name="Zástupný symbol dátumu 3"/>
          <p:cNvSpPr>
            <a:spLocks noGrp="1"/>
          </p:cNvSpPr>
          <p:nvPr>
            <p:ph type="dt" sz="half" idx="10"/>
          </p:nvPr>
        </p:nvSpPr>
        <p:spPr/>
        <p:txBody>
          <a:bodyPr/>
          <a:lstStyle>
            <a:lvl1pPr>
              <a:defRPr/>
            </a:lvl1pPr>
          </a:lstStyle>
          <a:p>
            <a:pPr>
              <a:defRPr/>
            </a:pPr>
            <a:endParaRPr lang="sk-SK"/>
          </a:p>
        </p:txBody>
      </p:sp>
      <p:sp>
        <p:nvSpPr>
          <p:cNvPr id="8" name="Zástupný symbol päty 4"/>
          <p:cNvSpPr>
            <a:spLocks noGrp="1"/>
          </p:cNvSpPr>
          <p:nvPr>
            <p:ph type="ftr" sz="quarter" idx="11"/>
          </p:nvPr>
        </p:nvSpPr>
        <p:spPr/>
        <p:txBody>
          <a:bodyPr/>
          <a:lstStyle>
            <a:lvl1pPr>
              <a:defRPr/>
            </a:lvl1pPr>
          </a:lstStyle>
          <a:p>
            <a:pPr>
              <a:defRPr/>
            </a:pPr>
            <a:endParaRPr lang="sk-SK"/>
          </a:p>
        </p:txBody>
      </p:sp>
      <p:sp>
        <p:nvSpPr>
          <p:cNvPr id="9" name="Zástupný symbol čísla snímky 5"/>
          <p:cNvSpPr>
            <a:spLocks noGrp="1"/>
          </p:cNvSpPr>
          <p:nvPr>
            <p:ph type="sldNum" sz="quarter" idx="12"/>
          </p:nvPr>
        </p:nvSpPr>
        <p:spPr/>
        <p:txBody>
          <a:bodyPr/>
          <a:lstStyle>
            <a:lvl1pPr>
              <a:defRPr/>
            </a:lvl1pPr>
          </a:lstStyle>
          <a:p>
            <a:pPr>
              <a:defRPr/>
            </a:pPr>
            <a:fld id="{24B92437-FA8E-44F1-9D3C-E524A55B25C8}" type="slidenum">
              <a:rPr lang="sk-SK"/>
              <a:pPr>
                <a:defRPr/>
              </a:pPr>
              <a:t>‹#›</a:t>
            </a:fld>
            <a:endParaRPr lang="sk-SK"/>
          </a:p>
        </p:txBody>
      </p:sp>
    </p:spTree>
    <p:extLst>
      <p:ext uri="{BB962C8B-B14F-4D97-AF65-F5344CB8AC3E}">
        <p14:creationId xmlns:p14="http://schemas.microsoft.com/office/powerpoint/2010/main" val="15127657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dátumu 3"/>
          <p:cNvSpPr>
            <a:spLocks noGrp="1"/>
          </p:cNvSpPr>
          <p:nvPr>
            <p:ph type="dt" sz="half" idx="10"/>
          </p:nvPr>
        </p:nvSpPr>
        <p:spPr/>
        <p:txBody>
          <a:bodyPr/>
          <a:lstStyle>
            <a:lvl1pPr>
              <a:defRPr/>
            </a:lvl1pPr>
          </a:lstStyle>
          <a:p>
            <a:pPr>
              <a:defRPr/>
            </a:pPr>
            <a:endParaRPr lang="sk-SK"/>
          </a:p>
        </p:txBody>
      </p:sp>
      <p:sp>
        <p:nvSpPr>
          <p:cNvPr id="4" name="Zástupný symbol päty 4"/>
          <p:cNvSpPr>
            <a:spLocks noGrp="1"/>
          </p:cNvSpPr>
          <p:nvPr>
            <p:ph type="ftr" sz="quarter" idx="11"/>
          </p:nvPr>
        </p:nvSpPr>
        <p:spPr/>
        <p:txBody>
          <a:bodyPr/>
          <a:lstStyle>
            <a:lvl1pPr>
              <a:defRPr/>
            </a:lvl1pPr>
          </a:lstStyle>
          <a:p>
            <a:pPr>
              <a:defRPr/>
            </a:pPr>
            <a:endParaRPr lang="sk-SK"/>
          </a:p>
        </p:txBody>
      </p:sp>
      <p:sp>
        <p:nvSpPr>
          <p:cNvPr id="5" name="Zástupný symbol čísla snímky 5"/>
          <p:cNvSpPr>
            <a:spLocks noGrp="1"/>
          </p:cNvSpPr>
          <p:nvPr>
            <p:ph type="sldNum" sz="quarter" idx="12"/>
          </p:nvPr>
        </p:nvSpPr>
        <p:spPr/>
        <p:txBody>
          <a:bodyPr/>
          <a:lstStyle>
            <a:lvl1pPr>
              <a:defRPr/>
            </a:lvl1pPr>
          </a:lstStyle>
          <a:p>
            <a:pPr>
              <a:defRPr/>
            </a:pPr>
            <a:fld id="{49E59A0C-37B1-4BDF-BDD8-F9777418A9AB}" type="slidenum">
              <a:rPr lang="sk-SK"/>
              <a:pPr>
                <a:defRPr/>
              </a:pPr>
              <a:t>‹#›</a:t>
            </a:fld>
            <a:endParaRPr lang="sk-SK"/>
          </a:p>
        </p:txBody>
      </p:sp>
    </p:spTree>
    <p:extLst>
      <p:ext uri="{BB962C8B-B14F-4D97-AF65-F5344CB8AC3E}">
        <p14:creationId xmlns:p14="http://schemas.microsoft.com/office/powerpoint/2010/main" val="4865959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3"/>
          <p:cNvSpPr>
            <a:spLocks noGrp="1"/>
          </p:cNvSpPr>
          <p:nvPr>
            <p:ph type="dt" sz="half" idx="10"/>
          </p:nvPr>
        </p:nvSpPr>
        <p:spPr/>
        <p:txBody>
          <a:bodyPr/>
          <a:lstStyle>
            <a:lvl1pPr>
              <a:defRPr/>
            </a:lvl1pPr>
          </a:lstStyle>
          <a:p>
            <a:pPr>
              <a:defRPr/>
            </a:pPr>
            <a:endParaRPr lang="sk-SK"/>
          </a:p>
        </p:txBody>
      </p:sp>
      <p:sp>
        <p:nvSpPr>
          <p:cNvPr id="3" name="Zástupný symbol päty 4"/>
          <p:cNvSpPr>
            <a:spLocks noGrp="1"/>
          </p:cNvSpPr>
          <p:nvPr>
            <p:ph type="ftr" sz="quarter" idx="11"/>
          </p:nvPr>
        </p:nvSpPr>
        <p:spPr/>
        <p:txBody>
          <a:bodyPr/>
          <a:lstStyle>
            <a:lvl1pPr>
              <a:defRPr/>
            </a:lvl1pPr>
          </a:lstStyle>
          <a:p>
            <a:pPr>
              <a:defRPr/>
            </a:pPr>
            <a:endParaRPr lang="sk-SK"/>
          </a:p>
        </p:txBody>
      </p:sp>
      <p:sp>
        <p:nvSpPr>
          <p:cNvPr id="4" name="Zástupný symbol čísla snímky 5"/>
          <p:cNvSpPr>
            <a:spLocks noGrp="1"/>
          </p:cNvSpPr>
          <p:nvPr>
            <p:ph type="sldNum" sz="quarter" idx="12"/>
          </p:nvPr>
        </p:nvSpPr>
        <p:spPr/>
        <p:txBody>
          <a:bodyPr/>
          <a:lstStyle>
            <a:lvl1pPr>
              <a:defRPr/>
            </a:lvl1pPr>
          </a:lstStyle>
          <a:p>
            <a:pPr>
              <a:defRPr/>
            </a:pPr>
            <a:fld id="{CCA56230-B4EE-4991-9D16-254C20760BDD}" type="slidenum">
              <a:rPr lang="sk-SK"/>
              <a:pPr>
                <a:defRPr/>
              </a:pPr>
              <a:t>‹#›</a:t>
            </a:fld>
            <a:endParaRPr lang="sk-SK"/>
          </a:p>
        </p:txBody>
      </p:sp>
    </p:spTree>
    <p:extLst>
      <p:ext uri="{BB962C8B-B14F-4D97-AF65-F5344CB8AC3E}">
        <p14:creationId xmlns:p14="http://schemas.microsoft.com/office/powerpoint/2010/main" val="27201727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smtClean="0"/>
              <a:t>Kliknite sem a upravte štýl predlohy nadpisov.</a:t>
            </a:r>
            <a:endParaRPr lang="sk-SK"/>
          </a:p>
        </p:txBody>
      </p:sp>
      <p:sp>
        <p:nvSpPr>
          <p:cNvPr id="3" name="Zástupný symbol obsah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3"/>
          <p:cNvSpPr>
            <a:spLocks noGrp="1"/>
          </p:cNvSpPr>
          <p:nvPr>
            <p:ph type="dt" sz="half" idx="10"/>
          </p:nvPr>
        </p:nvSpPr>
        <p:spPr/>
        <p:txBody>
          <a:bodyPr/>
          <a:lstStyle>
            <a:lvl1pPr>
              <a:defRPr/>
            </a:lvl1pPr>
          </a:lstStyle>
          <a:p>
            <a:pPr>
              <a:defRPr/>
            </a:pPr>
            <a:endParaRPr lang="sk-SK"/>
          </a:p>
        </p:txBody>
      </p:sp>
      <p:sp>
        <p:nvSpPr>
          <p:cNvPr id="6" name="Zástupný symbol päty 4"/>
          <p:cNvSpPr>
            <a:spLocks noGrp="1"/>
          </p:cNvSpPr>
          <p:nvPr>
            <p:ph type="ftr" sz="quarter" idx="11"/>
          </p:nvPr>
        </p:nvSpPr>
        <p:spPr/>
        <p:txBody>
          <a:bodyPr/>
          <a:lstStyle>
            <a:lvl1pPr>
              <a:defRPr/>
            </a:lvl1pPr>
          </a:lstStyle>
          <a:p>
            <a:pPr>
              <a:defRPr/>
            </a:pPr>
            <a:endParaRPr lang="sk-SK"/>
          </a:p>
        </p:txBody>
      </p:sp>
      <p:sp>
        <p:nvSpPr>
          <p:cNvPr id="7" name="Zástupný symbol čísla snímky 5"/>
          <p:cNvSpPr>
            <a:spLocks noGrp="1"/>
          </p:cNvSpPr>
          <p:nvPr>
            <p:ph type="sldNum" sz="quarter" idx="12"/>
          </p:nvPr>
        </p:nvSpPr>
        <p:spPr/>
        <p:txBody>
          <a:bodyPr/>
          <a:lstStyle>
            <a:lvl1pPr>
              <a:defRPr/>
            </a:lvl1pPr>
          </a:lstStyle>
          <a:p>
            <a:pPr>
              <a:defRPr/>
            </a:pPr>
            <a:fld id="{DCDEBEB7-ADDF-4B44-A027-9AEEF513ADF0}" type="slidenum">
              <a:rPr lang="sk-SK"/>
              <a:pPr>
                <a:defRPr/>
              </a:pPr>
              <a:t>‹#›</a:t>
            </a:fld>
            <a:endParaRPr lang="sk-SK"/>
          </a:p>
        </p:txBody>
      </p:sp>
    </p:spTree>
    <p:extLst>
      <p:ext uri="{BB962C8B-B14F-4D97-AF65-F5344CB8AC3E}">
        <p14:creationId xmlns:p14="http://schemas.microsoft.com/office/powerpoint/2010/main" val="3193017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pic>
        <p:nvPicPr>
          <p:cNvPr id="4" name="Obrázok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40538" y="252413"/>
            <a:ext cx="210978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dpis 1"/>
          <p:cNvSpPr>
            <a:spLocks noGrp="1"/>
          </p:cNvSpPr>
          <p:nvPr>
            <p:ph type="title"/>
          </p:nvPr>
        </p:nvSpPr>
        <p:spPr>
          <a:xfrm>
            <a:off x="612648" y="228600"/>
            <a:ext cx="8153400" cy="990600"/>
          </a:xfrm>
        </p:spPr>
        <p:txBody>
          <a:bodyPr/>
          <a:lstStyle/>
          <a:p>
            <a:r>
              <a:rPr lang="sk-SK" smtClean="0"/>
              <a:t>Upravte štýly predlohy textu</a:t>
            </a:r>
            <a:endParaRPr lang="en-US"/>
          </a:p>
        </p:txBody>
      </p:sp>
      <p:sp>
        <p:nvSpPr>
          <p:cNvPr id="8" name="Zástupný symbol obsahu 7"/>
          <p:cNvSpPr>
            <a:spLocks noGrp="1"/>
          </p:cNvSpPr>
          <p:nvPr>
            <p:ph sz="quarter" idx="1"/>
          </p:nvPr>
        </p:nvSpPr>
        <p:spPr>
          <a:xfrm>
            <a:off x="612648" y="1600200"/>
            <a:ext cx="8153400" cy="4495800"/>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Zástupný symbol čísla snímky 22"/>
          <p:cNvSpPr>
            <a:spLocks noGrp="1"/>
          </p:cNvSpPr>
          <p:nvPr>
            <p:ph type="sldNum" sz="quarter" idx="10"/>
          </p:nvPr>
        </p:nvSpPr>
        <p:spPr/>
        <p:txBody>
          <a:bodyPr/>
          <a:lstStyle>
            <a:lvl1pPr algn="ctr" eaLnBrk="1" latinLnBrk="0" hangingPunct="1">
              <a:defRPr kumimoji="0" sz="1400" b="1" smtClean="0">
                <a:solidFill>
                  <a:schemeClr val="bg1"/>
                </a:solidFill>
              </a:defRPr>
            </a:lvl1pPr>
          </a:lstStyle>
          <a:p>
            <a:pPr>
              <a:defRPr/>
            </a:pPr>
            <a:fld id="{9F5F16F2-4596-4C4C-AB93-AB8AF2F0C740}" type="slidenum">
              <a:rPr lang="sk-SK"/>
              <a:pPr>
                <a:defRPr/>
              </a:pPr>
              <a:t>‹#›</a:t>
            </a:fld>
            <a:endParaRPr lang="sk-SK" dirty="0"/>
          </a:p>
        </p:txBody>
      </p:sp>
    </p:spTree>
    <p:extLst>
      <p:ext uri="{BB962C8B-B14F-4D97-AF65-F5344CB8AC3E}">
        <p14:creationId xmlns:p14="http://schemas.microsoft.com/office/powerpoint/2010/main" val="4601861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smtClean="0"/>
              <a:t>Kliknite sem a upravte štýl predlohy nadpisov.</a:t>
            </a:r>
            <a:endParaRPr lang="sk-SK"/>
          </a:p>
        </p:txBody>
      </p:sp>
      <p:sp>
        <p:nvSpPr>
          <p:cNvPr id="3" name="Zástupný symbol obrázka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k-SK" noProof="0"/>
          </a:p>
        </p:txBody>
      </p:sp>
      <p:sp>
        <p:nvSpPr>
          <p:cNvPr id="4" name="Zástupný symbol tex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3"/>
          <p:cNvSpPr>
            <a:spLocks noGrp="1"/>
          </p:cNvSpPr>
          <p:nvPr>
            <p:ph type="dt" sz="half" idx="10"/>
          </p:nvPr>
        </p:nvSpPr>
        <p:spPr/>
        <p:txBody>
          <a:bodyPr/>
          <a:lstStyle>
            <a:lvl1pPr>
              <a:defRPr/>
            </a:lvl1pPr>
          </a:lstStyle>
          <a:p>
            <a:pPr>
              <a:defRPr/>
            </a:pPr>
            <a:endParaRPr lang="sk-SK"/>
          </a:p>
        </p:txBody>
      </p:sp>
      <p:sp>
        <p:nvSpPr>
          <p:cNvPr id="6" name="Zástupný symbol päty 4"/>
          <p:cNvSpPr>
            <a:spLocks noGrp="1"/>
          </p:cNvSpPr>
          <p:nvPr>
            <p:ph type="ftr" sz="quarter" idx="11"/>
          </p:nvPr>
        </p:nvSpPr>
        <p:spPr/>
        <p:txBody>
          <a:bodyPr/>
          <a:lstStyle>
            <a:lvl1pPr>
              <a:defRPr/>
            </a:lvl1pPr>
          </a:lstStyle>
          <a:p>
            <a:pPr>
              <a:defRPr/>
            </a:pPr>
            <a:endParaRPr lang="sk-SK"/>
          </a:p>
        </p:txBody>
      </p:sp>
      <p:sp>
        <p:nvSpPr>
          <p:cNvPr id="7" name="Zástupný symbol čísla snímky 5"/>
          <p:cNvSpPr>
            <a:spLocks noGrp="1"/>
          </p:cNvSpPr>
          <p:nvPr>
            <p:ph type="sldNum" sz="quarter" idx="12"/>
          </p:nvPr>
        </p:nvSpPr>
        <p:spPr/>
        <p:txBody>
          <a:bodyPr/>
          <a:lstStyle>
            <a:lvl1pPr>
              <a:defRPr/>
            </a:lvl1pPr>
          </a:lstStyle>
          <a:p>
            <a:pPr>
              <a:defRPr/>
            </a:pPr>
            <a:fld id="{1BA7E82F-0CBD-4A56-990A-2846466F97EF}" type="slidenum">
              <a:rPr lang="sk-SK"/>
              <a:pPr>
                <a:defRPr/>
              </a:pPr>
              <a:t>‹#›</a:t>
            </a:fld>
            <a:endParaRPr lang="sk-SK"/>
          </a:p>
        </p:txBody>
      </p:sp>
    </p:spTree>
    <p:extLst>
      <p:ext uri="{BB962C8B-B14F-4D97-AF65-F5344CB8AC3E}">
        <p14:creationId xmlns:p14="http://schemas.microsoft.com/office/powerpoint/2010/main" val="339753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endParaRPr lang="sk-SK"/>
          </a:p>
        </p:txBody>
      </p:sp>
      <p:sp>
        <p:nvSpPr>
          <p:cNvPr id="5" name="Zástupný symbol päty 4"/>
          <p:cNvSpPr>
            <a:spLocks noGrp="1"/>
          </p:cNvSpPr>
          <p:nvPr>
            <p:ph type="ftr" sz="quarter" idx="11"/>
          </p:nvPr>
        </p:nvSpPr>
        <p:spPr/>
        <p:txBody>
          <a:bodyPr/>
          <a:lstStyle>
            <a:lvl1pPr>
              <a:defRPr/>
            </a:lvl1pPr>
          </a:lstStyle>
          <a:p>
            <a:pPr>
              <a:defRPr/>
            </a:pPr>
            <a:endParaRPr lang="sk-SK"/>
          </a:p>
        </p:txBody>
      </p:sp>
      <p:sp>
        <p:nvSpPr>
          <p:cNvPr id="6" name="Zástupný symbol čísla snímky 5"/>
          <p:cNvSpPr>
            <a:spLocks noGrp="1"/>
          </p:cNvSpPr>
          <p:nvPr>
            <p:ph type="sldNum" sz="quarter" idx="12"/>
          </p:nvPr>
        </p:nvSpPr>
        <p:spPr/>
        <p:txBody>
          <a:bodyPr/>
          <a:lstStyle>
            <a:lvl1pPr>
              <a:defRPr/>
            </a:lvl1pPr>
          </a:lstStyle>
          <a:p>
            <a:pPr>
              <a:defRPr/>
            </a:pPr>
            <a:fld id="{C4E15785-AC51-428B-976A-98051C3EEECF}" type="slidenum">
              <a:rPr lang="sk-SK"/>
              <a:pPr>
                <a:defRPr/>
              </a:pPr>
              <a:t>‹#›</a:t>
            </a:fld>
            <a:endParaRPr lang="sk-SK"/>
          </a:p>
        </p:txBody>
      </p:sp>
    </p:spTree>
    <p:extLst>
      <p:ext uri="{BB962C8B-B14F-4D97-AF65-F5344CB8AC3E}">
        <p14:creationId xmlns:p14="http://schemas.microsoft.com/office/powerpoint/2010/main" val="32850419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p:spPr>
        <p:txBody>
          <a:bodyPr vert="eaVert"/>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a:xfrm>
            <a:off x="457200" y="274638"/>
            <a:ext cx="6019800" cy="5851525"/>
          </a:xfrm>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endParaRPr lang="sk-SK"/>
          </a:p>
        </p:txBody>
      </p:sp>
      <p:sp>
        <p:nvSpPr>
          <p:cNvPr id="5" name="Zástupný symbol päty 4"/>
          <p:cNvSpPr>
            <a:spLocks noGrp="1"/>
          </p:cNvSpPr>
          <p:nvPr>
            <p:ph type="ftr" sz="quarter" idx="11"/>
          </p:nvPr>
        </p:nvSpPr>
        <p:spPr/>
        <p:txBody>
          <a:bodyPr/>
          <a:lstStyle>
            <a:lvl1pPr>
              <a:defRPr/>
            </a:lvl1pPr>
          </a:lstStyle>
          <a:p>
            <a:pPr>
              <a:defRPr/>
            </a:pPr>
            <a:endParaRPr lang="sk-SK"/>
          </a:p>
        </p:txBody>
      </p:sp>
      <p:sp>
        <p:nvSpPr>
          <p:cNvPr id="6" name="Zástupný symbol čísla snímky 5"/>
          <p:cNvSpPr>
            <a:spLocks noGrp="1"/>
          </p:cNvSpPr>
          <p:nvPr>
            <p:ph type="sldNum" sz="quarter" idx="12"/>
          </p:nvPr>
        </p:nvSpPr>
        <p:spPr/>
        <p:txBody>
          <a:bodyPr/>
          <a:lstStyle>
            <a:lvl1pPr>
              <a:defRPr/>
            </a:lvl1pPr>
          </a:lstStyle>
          <a:p>
            <a:pPr>
              <a:defRPr/>
            </a:pPr>
            <a:fld id="{0E7A4285-5D2D-4125-8A69-0463ECA52C55}" type="slidenum">
              <a:rPr lang="sk-SK"/>
              <a:pPr>
                <a:defRPr/>
              </a:pPr>
              <a:t>‹#›</a:t>
            </a:fld>
            <a:endParaRPr lang="sk-SK"/>
          </a:p>
        </p:txBody>
      </p:sp>
    </p:spTree>
    <p:extLst>
      <p:ext uri="{BB962C8B-B14F-4D97-AF65-F5344CB8AC3E}">
        <p14:creationId xmlns:p14="http://schemas.microsoft.com/office/powerpoint/2010/main" val="3047569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Hlavička sekcie">
    <p:bg>
      <p:bgRef idx="1003">
        <a:schemeClr val="bg1"/>
      </p:bgRef>
    </p:bg>
    <p:spTree>
      <p:nvGrpSpPr>
        <p:cNvPr id="1" name=""/>
        <p:cNvGrpSpPr/>
        <p:nvPr/>
      </p:nvGrpSpPr>
      <p:grpSpPr>
        <a:xfrm>
          <a:off x="0" y="0"/>
          <a:ext cx="0" cy="0"/>
          <a:chOff x="0" y="0"/>
          <a:chExt cx="0" cy="0"/>
        </a:xfrm>
      </p:grpSpPr>
      <p:sp>
        <p:nvSpPr>
          <p:cNvPr id="4" name="Obdĺžnik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Obdĺžnik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Obdĺžnik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7" name="Obrázok 14"/>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40538" y="252413"/>
            <a:ext cx="210978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Zástupný symbol textu 2"/>
          <p:cNvSpPr>
            <a:spLocks noGrp="1"/>
          </p:cNvSpPr>
          <p:nvPr>
            <p:ph type="body" idx="1"/>
          </p:nvPr>
        </p:nvSpPr>
        <p:spPr>
          <a:xfrm>
            <a:off x="1371600" y="2743200"/>
            <a:ext cx="7123113" cy="1673225"/>
          </a:xfrm>
        </p:spPr>
        <p:txBody>
          <a:bodyPr/>
          <a:lstStyle>
            <a:lvl1pPr marL="0" indent="0">
              <a:buNone/>
              <a:defRPr sz="28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sk-SK" smtClean="0"/>
              <a:t>Upravte štýl predlohy textu.</a:t>
            </a:r>
          </a:p>
        </p:txBody>
      </p:sp>
      <p:sp>
        <p:nvSpPr>
          <p:cNvPr id="2" name="Nadpis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sk-SK" smtClean="0"/>
              <a:t>Upravte štýly predlohy textu</a:t>
            </a:r>
            <a:endParaRPr lang="en-US"/>
          </a:p>
        </p:txBody>
      </p:sp>
      <p:sp>
        <p:nvSpPr>
          <p:cNvPr id="8" name="Zástupný symbol čísla snímky 22"/>
          <p:cNvSpPr>
            <a:spLocks noGrp="1"/>
          </p:cNvSpPr>
          <p:nvPr>
            <p:ph type="sldNum" sz="quarter" idx="10"/>
          </p:nvPr>
        </p:nvSpPr>
        <p:spPr>
          <a:xfrm>
            <a:off x="323850" y="1916113"/>
            <a:ext cx="533400" cy="244475"/>
          </a:xfrm>
        </p:spPr>
        <p:txBody>
          <a:bodyPr/>
          <a:lstStyle>
            <a:lvl1pPr algn="ctr" eaLnBrk="1" latinLnBrk="0" hangingPunct="1">
              <a:defRPr kumimoji="0" sz="1400" b="1" smtClean="0">
                <a:solidFill>
                  <a:schemeClr val="bg1"/>
                </a:solidFill>
              </a:defRPr>
            </a:lvl1pPr>
          </a:lstStyle>
          <a:p>
            <a:pPr>
              <a:defRPr/>
            </a:pPr>
            <a:fld id="{C6E64C90-B504-487E-941A-542BF1AFB9B4}" type="slidenum">
              <a:rPr lang="sk-SK"/>
              <a:pPr>
                <a:defRPr/>
              </a:pPr>
              <a:t>‹#›</a:t>
            </a:fld>
            <a:endParaRPr lang="sk-SK" dirty="0"/>
          </a:p>
        </p:txBody>
      </p:sp>
    </p:spTree>
    <p:extLst>
      <p:ext uri="{BB962C8B-B14F-4D97-AF65-F5344CB8AC3E}">
        <p14:creationId xmlns:p14="http://schemas.microsoft.com/office/powerpoint/2010/main" val="362595915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pic>
        <p:nvPicPr>
          <p:cNvPr id="5" name="Obrázok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40538" y="252413"/>
            <a:ext cx="210978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dpis 1"/>
          <p:cNvSpPr>
            <a:spLocks noGrp="1"/>
          </p:cNvSpPr>
          <p:nvPr>
            <p:ph type="title"/>
          </p:nvPr>
        </p:nvSpPr>
        <p:spPr/>
        <p:txBody>
          <a:bodyPr/>
          <a:lstStyle/>
          <a:p>
            <a:r>
              <a:rPr lang="sk-SK" smtClean="0"/>
              <a:t>Upravte štýly predlohy textu</a:t>
            </a:r>
            <a:endParaRPr lang="en-US"/>
          </a:p>
        </p:txBody>
      </p:sp>
      <p:sp>
        <p:nvSpPr>
          <p:cNvPr id="9" name="Zástupný symbol obsahu 8"/>
          <p:cNvSpPr>
            <a:spLocks noGrp="1"/>
          </p:cNvSpPr>
          <p:nvPr>
            <p:ph sz="quarter" idx="1"/>
          </p:nvPr>
        </p:nvSpPr>
        <p:spPr>
          <a:xfrm>
            <a:off x="609600" y="1589567"/>
            <a:ext cx="3886200" cy="4572000"/>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a:p>
        </p:txBody>
      </p:sp>
      <p:sp>
        <p:nvSpPr>
          <p:cNvPr id="11" name="Zástupný symbol obsahu 10"/>
          <p:cNvSpPr>
            <a:spLocks noGrp="1"/>
          </p:cNvSpPr>
          <p:nvPr>
            <p:ph sz="quarter" idx="2"/>
          </p:nvPr>
        </p:nvSpPr>
        <p:spPr>
          <a:xfrm>
            <a:off x="4844901" y="1589567"/>
            <a:ext cx="3886200" cy="4572000"/>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a:p>
        </p:txBody>
      </p:sp>
      <p:sp>
        <p:nvSpPr>
          <p:cNvPr id="6" name="Zástupný symbol čísla snímky 22"/>
          <p:cNvSpPr>
            <a:spLocks noGrp="1"/>
          </p:cNvSpPr>
          <p:nvPr>
            <p:ph type="sldNum" sz="quarter" idx="10"/>
          </p:nvPr>
        </p:nvSpPr>
        <p:spPr/>
        <p:txBody>
          <a:bodyPr/>
          <a:lstStyle>
            <a:lvl1pPr algn="ctr" eaLnBrk="1" latinLnBrk="0" hangingPunct="1">
              <a:defRPr kumimoji="0" sz="1400" b="1" smtClean="0">
                <a:solidFill>
                  <a:schemeClr val="bg1"/>
                </a:solidFill>
              </a:defRPr>
            </a:lvl1pPr>
          </a:lstStyle>
          <a:p>
            <a:pPr>
              <a:defRPr/>
            </a:pPr>
            <a:fld id="{52830EA3-F16B-4F30-A9CA-A00BDCF16E99}" type="slidenum">
              <a:rPr lang="sk-SK"/>
              <a:pPr>
                <a:defRPr/>
              </a:pPr>
              <a:t>‹#›</a:t>
            </a:fld>
            <a:endParaRPr lang="sk-SK" dirty="0"/>
          </a:p>
        </p:txBody>
      </p:sp>
    </p:spTree>
    <p:extLst>
      <p:ext uri="{BB962C8B-B14F-4D97-AF65-F5344CB8AC3E}">
        <p14:creationId xmlns:p14="http://schemas.microsoft.com/office/powerpoint/2010/main" val="655268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pic>
        <p:nvPicPr>
          <p:cNvPr id="7" name="Obrázok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40538" y="252413"/>
            <a:ext cx="210978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dpis 1"/>
          <p:cNvSpPr>
            <a:spLocks noGrp="1"/>
          </p:cNvSpPr>
          <p:nvPr>
            <p:ph type="title"/>
          </p:nvPr>
        </p:nvSpPr>
        <p:spPr>
          <a:xfrm>
            <a:off x="533400" y="273050"/>
            <a:ext cx="8153400" cy="869950"/>
          </a:xfrm>
        </p:spPr>
        <p:txBody>
          <a:bodyPr/>
          <a:lstStyle>
            <a:lvl1pPr>
              <a:defRPr/>
            </a:lvl1pPr>
          </a:lstStyle>
          <a:p>
            <a:r>
              <a:rPr lang="sk-SK" smtClean="0"/>
              <a:t>Upravte štýly predlohy textu</a:t>
            </a:r>
            <a:endParaRPr lang="en-US"/>
          </a:p>
        </p:txBody>
      </p:sp>
      <p:sp>
        <p:nvSpPr>
          <p:cNvPr id="11" name="Zástupný symbol obsahu 10"/>
          <p:cNvSpPr>
            <a:spLocks noGrp="1"/>
          </p:cNvSpPr>
          <p:nvPr>
            <p:ph sz="quarter" idx="2"/>
          </p:nvPr>
        </p:nvSpPr>
        <p:spPr>
          <a:xfrm>
            <a:off x="609600" y="2438400"/>
            <a:ext cx="3886200" cy="3581400"/>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a:p>
        </p:txBody>
      </p:sp>
      <p:sp>
        <p:nvSpPr>
          <p:cNvPr id="13" name="Zástupný symbol obsahu 12"/>
          <p:cNvSpPr>
            <a:spLocks noGrp="1"/>
          </p:cNvSpPr>
          <p:nvPr>
            <p:ph sz="quarter" idx="4"/>
          </p:nvPr>
        </p:nvSpPr>
        <p:spPr>
          <a:xfrm>
            <a:off x="4800600" y="2438400"/>
            <a:ext cx="3886200" cy="3581400"/>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16" name="Zástupný symbol textu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sk-SK" smtClean="0"/>
              <a:t>Upravte štýl predlohy textu.</a:t>
            </a:r>
          </a:p>
        </p:txBody>
      </p:sp>
      <p:sp>
        <p:nvSpPr>
          <p:cNvPr id="15" name="Zástupný symbol textu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sk-SK" smtClean="0"/>
              <a:t>Upravte štýl predlohy textu.</a:t>
            </a:r>
          </a:p>
        </p:txBody>
      </p:sp>
      <p:sp>
        <p:nvSpPr>
          <p:cNvPr id="8" name="Zástupný symbol čísla snímky 22"/>
          <p:cNvSpPr>
            <a:spLocks noGrp="1"/>
          </p:cNvSpPr>
          <p:nvPr>
            <p:ph type="sldNum" sz="quarter" idx="10"/>
          </p:nvPr>
        </p:nvSpPr>
        <p:spPr/>
        <p:txBody>
          <a:bodyPr/>
          <a:lstStyle>
            <a:lvl1pPr algn="ctr" eaLnBrk="1" latinLnBrk="0" hangingPunct="1">
              <a:defRPr kumimoji="0" sz="1400" b="1" smtClean="0">
                <a:solidFill>
                  <a:schemeClr val="bg1"/>
                </a:solidFill>
              </a:defRPr>
            </a:lvl1pPr>
          </a:lstStyle>
          <a:p>
            <a:pPr>
              <a:defRPr/>
            </a:pPr>
            <a:fld id="{3EFB5ADF-1EC2-4D14-922F-D9CBEFC5AE08}" type="slidenum">
              <a:rPr lang="sk-SK"/>
              <a:pPr>
                <a:defRPr/>
              </a:pPr>
              <a:t>‹#›</a:t>
            </a:fld>
            <a:endParaRPr lang="sk-SK" dirty="0"/>
          </a:p>
        </p:txBody>
      </p:sp>
    </p:spTree>
    <p:extLst>
      <p:ext uri="{BB962C8B-B14F-4D97-AF65-F5344CB8AC3E}">
        <p14:creationId xmlns:p14="http://schemas.microsoft.com/office/powerpoint/2010/main" val="1805624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pic>
        <p:nvPicPr>
          <p:cNvPr id="3" name="Obrázok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40538" y="252413"/>
            <a:ext cx="210978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dpis 1"/>
          <p:cNvSpPr>
            <a:spLocks noGrp="1"/>
          </p:cNvSpPr>
          <p:nvPr>
            <p:ph type="title"/>
          </p:nvPr>
        </p:nvSpPr>
        <p:spPr/>
        <p:txBody>
          <a:bodyPr/>
          <a:lstStyle/>
          <a:p>
            <a:r>
              <a:rPr lang="sk-SK" smtClean="0"/>
              <a:t>Upravte štýly predlohy textu</a:t>
            </a:r>
            <a:endParaRPr lang="en-US"/>
          </a:p>
        </p:txBody>
      </p:sp>
    </p:spTree>
    <p:extLst>
      <p:ext uri="{BB962C8B-B14F-4D97-AF65-F5344CB8AC3E}">
        <p14:creationId xmlns:p14="http://schemas.microsoft.com/office/powerpoint/2010/main" val="919301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a">
    <p:spTree>
      <p:nvGrpSpPr>
        <p:cNvPr id="1" name=""/>
        <p:cNvGrpSpPr/>
        <p:nvPr/>
      </p:nvGrpSpPr>
      <p:grpSpPr>
        <a:xfrm>
          <a:off x="0" y="0"/>
          <a:ext cx="0" cy="0"/>
          <a:chOff x="0" y="0"/>
          <a:chExt cx="0" cy="0"/>
        </a:xfrm>
      </p:grpSpPr>
      <p:pic>
        <p:nvPicPr>
          <p:cNvPr id="2" name="Obrázok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40538" y="252413"/>
            <a:ext cx="210978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5634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pic>
        <p:nvPicPr>
          <p:cNvPr id="5" name="Obrázok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40538" y="252413"/>
            <a:ext cx="210978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dpis 1"/>
          <p:cNvSpPr>
            <a:spLocks noGrp="1"/>
          </p:cNvSpPr>
          <p:nvPr>
            <p:ph type="title"/>
          </p:nvPr>
        </p:nvSpPr>
        <p:spPr>
          <a:xfrm>
            <a:off x="609600" y="273050"/>
            <a:ext cx="8077200" cy="869950"/>
          </a:xfrm>
        </p:spPr>
        <p:txBody>
          <a:bodyPr/>
          <a:lstStyle>
            <a:lvl1pPr algn="l">
              <a:buNone/>
              <a:defRPr sz="4400" b="0"/>
            </a:lvl1pPr>
          </a:lstStyle>
          <a:p>
            <a:r>
              <a:rPr lang="sk-SK" smtClean="0"/>
              <a:t>Upravte štýly predlohy textu</a:t>
            </a:r>
            <a:endParaRPr lang="en-US"/>
          </a:p>
        </p:txBody>
      </p:sp>
      <p:sp>
        <p:nvSpPr>
          <p:cNvPr id="3" name="Zástupný symbol textu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sk-SK" smtClean="0"/>
              <a:t>Upravte štýl predlohy textu.</a:t>
            </a:r>
          </a:p>
        </p:txBody>
      </p:sp>
      <p:sp>
        <p:nvSpPr>
          <p:cNvPr id="9" name="Zástupný symbol obsahu 8"/>
          <p:cNvSpPr>
            <a:spLocks noGrp="1"/>
          </p:cNvSpPr>
          <p:nvPr>
            <p:ph sz="quarter" idx="1"/>
          </p:nvPr>
        </p:nvSpPr>
        <p:spPr>
          <a:xfrm>
            <a:off x="2362200" y="1752600"/>
            <a:ext cx="6400800" cy="4419600"/>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a:p>
        </p:txBody>
      </p:sp>
    </p:spTree>
    <p:extLst>
      <p:ext uri="{BB962C8B-B14F-4D97-AF65-F5344CB8AC3E}">
        <p14:creationId xmlns:p14="http://schemas.microsoft.com/office/powerpoint/2010/main" val="2959850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bg>
      <p:bgRef idx="1003">
        <a:schemeClr val="bg2"/>
      </p:bgRef>
    </p:bg>
    <p:spTree>
      <p:nvGrpSpPr>
        <p:cNvPr id="1" name=""/>
        <p:cNvGrpSpPr/>
        <p:nvPr/>
      </p:nvGrpSpPr>
      <p:grpSpPr>
        <a:xfrm>
          <a:off x="0" y="0"/>
          <a:ext cx="0" cy="0"/>
          <a:chOff x="0" y="0"/>
          <a:chExt cx="0" cy="0"/>
        </a:xfrm>
      </p:grpSpPr>
      <p:sp>
        <p:nvSpPr>
          <p:cNvPr id="5" name="Obdĺžnik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Obdĺžnik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bdĺžnik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bdĺžnik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9" name="Obrázok 15"/>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40538" y="252413"/>
            <a:ext cx="210978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Obdĺžnik 16"/>
          <p:cNvSpPr>
            <a:spLocks noChangeArrowheads="1"/>
          </p:cNvSpPr>
          <p:nvPr/>
        </p:nvSpPr>
        <p:spPr bwMode="auto">
          <a:xfrm>
            <a:off x="468313" y="1268413"/>
            <a:ext cx="5032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fld id="{2E30FFA1-6E56-4E2B-BD88-863A08D1BE99}" type="slidenum">
              <a:rPr lang="sk-SK" altLang="sk-SK">
                <a:solidFill>
                  <a:schemeClr val="bg1"/>
                </a:solidFill>
              </a:rPr>
              <a:pPr/>
              <a:t>‹#›</a:t>
            </a:fld>
            <a:endParaRPr lang="sk-SK" altLang="sk-SK"/>
          </a:p>
        </p:txBody>
      </p:sp>
      <p:sp>
        <p:nvSpPr>
          <p:cNvPr id="4" name="Zástupný symbol textu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sk-SK" smtClean="0"/>
              <a:t>Upravte štýl predlohy textu.</a:t>
            </a:r>
          </a:p>
        </p:txBody>
      </p:sp>
      <p:sp>
        <p:nvSpPr>
          <p:cNvPr id="2" name="Nadpis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sk-SK" smtClean="0"/>
              <a:t>Upravte štýly predlohy textu</a:t>
            </a:r>
            <a:endParaRPr lang="en-US"/>
          </a:p>
        </p:txBody>
      </p:sp>
      <p:sp>
        <p:nvSpPr>
          <p:cNvPr id="3" name="Zástupný symbol obrázka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sk-SK" noProof="0" smtClean="0"/>
              <a:t>Ak chcete pridať obrázok, kliknite na ikonu</a:t>
            </a:r>
            <a:endParaRPr lang="en-US" noProof="0" dirty="0"/>
          </a:p>
        </p:txBody>
      </p:sp>
    </p:spTree>
    <p:extLst>
      <p:ext uri="{BB962C8B-B14F-4D97-AF65-F5344CB8AC3E}">
        <p14:creationId xmlns:p14="http://schemas.microsoft.com/office/powerpoint/2010/main" val="2579361076"/>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Zástupný symbol nadpisu 21"/>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sk-SK" altLang="sk-SK" smtClean="0"/>
              <a:t>Upravte štýly predlohy textu</a:t>
            </a:r>
            <a:endParaRPr lang="en-US" altLang="sk-SK" smtClean="0"/>
          </a:p>
        </p:txBody>
      </p:sp>
      <p:sp>
        <p:nvSpPr>
          <p:cNvPr id="1027" name="Zástupný symbol textu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k-SK" altLang="sk-SK" smtClean="0"/>
              <a:t>Upravte štýl predlohy textu.</a:t>
            </a:r>
          </a:p>
          <a:p>
            <a:pPr lvl="1"/>
            <a:r>
              <a:rPr lang="sk-SK" altLang="sk-SK" smtClean="0"/>
              <a:t>Druhá úroveň</a:t>
            </a:r>
          </a:p>
          <a:p>
            <a:pPr lvl="2"/>
            <a:r>
              <a:rPr lang="sk-SK" altLang="sk-SK" smtClean="0"/>
              <a:t>Tretia úroveň</a:t>
            </a:r>
          </a:p>
          <a:p>
            <a:pPr lvl="3"/>
            <a:r>
              <a:rPr lang="sk-SK" altLang="sk-SK" smtClean="0"/>
              <a:t>Štvrtá úroveň</a:t>
            </a:r>
          </a:p>
          <a:p>
            <a:pPr lvl="4"/>
            <a:r>
              <a:rPr lang="sk-SK" altLang="sk-SK" smtClean="0"/>
              <a:t>Piata úroveň</a:t>
            </a:r>
            <a:endParaRPr lang="en-US" altLang="sk-SK" smtClean="0"/>
          </a:p>
        </p:txBody>
      </p:sp>
      <p:sp>
        <p:nvSpPr>
          <p:cNvPr id="14" name="Zástupný symbol dátumu 13"/>
          <p:cNvSpPr>
            <a:spLocks noGrp="1"/>
          </p:cNvSpPr>
          <p:nvPr>
            <p:ph type="dt" sz="half" idx="2"/>
          </p:nvPr>
        </p:nvSpPr>
        <p:spPr>
          <a:xfrm>
            <a:off x="6096000" y="6248400"/>
            <a:ext cx="2667000" cy="365125"/>
          </a:xfrm>
          <a:prstGeom prst="rect">
            <a:avLst/>
          </a:prstGeom>
        </p:spPr>
        <p:txBody>
          <a:bodyPr vert="horz" anchor="ctr" anchorCtr="0"/>
          <a:lstStyle>
            <a:lvl1pPr algn="r" eaLnBrk="1" fontAlgn="auto" latinLnBrk="0" hangingPunct="1">
              <a:spcBef>
                <a:spcPts val="0"/>
              </a:spcBef>
              <a:spcAft>
                <a:spcPts val="0"/>
              </a:spcAft>
              <a:defRPr kumimoji="0" sz="1400" dirty="0">
                <a:solidFill>
                  <a:schemeClr val="tx1"/>
                </a:solidFill>
                <a:latin typeface="+mn-lt"/>
                <a:cs typeface="+mn-cs"/>
              </a:defRPr>
            </a:lvl1pPr>
          </a:lstStyle>
          <a:p>
            <a:pPr>
              <a:defRPr/>
            </a:pPr>
            <a:endParaRPr lang="sk-SK"/>
          </a:p>
        </p:txBody>
      </p:sp>
      <p:sp>
        <p:nvSpPr>
          <p:cNvPr id="3" name="Zástupný symbol päty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dirty="0">
                <a:solidFill>
                  <a:schemeClr val="tx1"/>
                </a:solidFill>
                <a:latin typeface="+mn-lt"/>
                <a:cs typeface="+mn-cs"/>
              </a:defRPr>
            </a:lvl1pPr>
          </a:lstStyle>
          <a:p>
            <a:pPr>
              <a:defRPr/>
            </a:pPr>
            <a:endParaRPr lang="sk-SK"/>
          </a:p>
        </p:txBody>
      </p:sp>
      <p:sp>
        <p:nvSpPr>
          <p:cNvPr id="7" name="Obdĺžnik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bdĺžnik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Obdĺžnik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Zástupný symbol čísla snímky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smtClean="0">
                <a:solidFill>
                  <a:schemeClr val="bg1"/>
                </a:solidFill>
                <a:latin typeface="+mn-lt"/>
                <a:cs typeface="+mn-cs"/>
              </a:defRPr>
            </a:lvl1pPr>
          </a:lstStyle>
          <a:p>
            <a:pPr>
              <a:defRPr/>
            </a:pPr>
            <a:fld id="{4DE7FDCA-BE99-4759-AFF0-9B8371392AD0}" type="slidenum">
              <a:rPr lang="sk-SK"/>
              <a:pPr>
                <a:defRPr/>
              </a:pPr>
              <a:t>‹#›</a:t>
            </a:fld>
            <a:endParaRPr lang="sk-SK"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l" rtl="0" eaLnBrk="1" fontAlgn="base" hangingPunct="1">
        <a:spcBef>
          <a:spcPct val="0"/>
        </a:spcBef>
        <a:spcAft>
          <a:spcPct val="0"/>
        </a:spcAft>
        <a:defRPr sz="4400" kern="12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Arial" charset="0"/>
        </a:defRPr>
      </a:lvl2pPr>
      <a:lvl3pPr algn="l" rtl="0" eaLnBrk="1" fontAlgn="base" hangingPunct="1">
        <a:spcBef>
          <a:spcPct val="0"/>
        </a:spcBef>
        <a:spcAft>
          <a:spcPct val="0"/>
        </a:spcAft>
        <a:defRPr sz="4400">
          <a:solidFill>
            <a:schemeClr val="tx1"/>
          </a:solidFill>
          <a:latin typeface="Arial" charset="0"/>
        </a:defRPr>
      </a:lvl3pPr>
      <a:lvl4pPr algn="l" rtl="0" eaLnBrk="1" fontAlgn="base" hangingPunct="1">
        <a:spcBef>
          <a:spcPct val="0"/>
        </a:spcBef>
        <a:spcAft>
          <a:spcPct val="0"/>
        </a:spcAft>
        <a:defRPr sz="4400">
          <a:solidFill>
            <a:schemeClr val="tx1"/>
          </a:solidFill>
          <a:latin typeface="Arial" charset="0"/>
        </a:defRPr>
      </a:lvl4pPr>
      <a:lvl5pPr algn="l" rtl="0" eaLnBrk="1" fontAlgn="base" hangingPunct="1">
        <a:spcBef>
          <a:spcPct val="0"/>
        </a:spcBef>
        <a:spcAft>
          <a:spcPct val="0"/>
        </a:spcAft>
        <a:defRPr sz="4400">
          <a:solidFill>
            <a:schemeClr val="tx1"/>
          </a:solidFill>
          <a:latin typeface="Arial" charset="0"/>
        </a:defRPr>
      </a:lvl5pPr>
      <a:lvl6pPr marL="457200" algn="l" rtl="0" eaLnBrk="1" fontAlgn="base" hangingPunct="1">
        <a:spcBef>
          <a:spcPct val="0"/>
        </a:spcBef>
        <a:spcAft>
          <a:spcPct val="0"/>
        </a:spcAft>
        <a:defRPr sz="4400">
          <a:solidFill>
            <a:schemeClr val="tx1"/>
          </a:solidFill>
          <a:latin typeface="Arial" charset="0"/>
        </a:defRPr>
      </a:lvl6pPr>
      <a:lvl7pPr marL="914400" algn="l" rtl="0" eaLnBrk="1" fontAlgn="base" hangingPunct="1">
        <a:spcBef>
          <a:spcPct val="0"/>
        </a:spcBef>
        <a:spcAft>
          <a:spcPct val="0"/>
        </a:spcAft>
        <a:defRPr sz="4400">
          <a:solidFill>
            <a:schemeClr val="tx1"/>
          </a:solidFill>
          <a:latin typeface="Arial" charset="0"/>
        </a:defRPr>
      </a:lvl7pPr>
      <a:lvl8pPr marL="1371600" algn="l" rtl="0" eaLnBrk="1" fontAlgn="base" hangingPunct="1">
        <a:spcBef>
          <a:spcPct val="0"/>
        </a:spcBef>
        <a:spcAft>
          <a:spcPct val="0"/>
        </a:spcAft>
        <a:defRPr sz="4400">
          <a:solidFill>
            <a:schemeClr val="tx1"/>
          </a:solidFill>
          <a:latin typeface="Arial" charset="0"/>
        </a:defRPr>
      </a:lvl8pPr>
      <a:lvl9pPr marL="1828800" algn="l" rtl="0" eaLnBrk="1" fontAlgn="base" hangingPunct="1">
        <a:spcBef>
          <a:spcPct val="0"/>
        </a:spcBef>
        <a:spcAft>
          <a:spcPct val="0"/>
        </a:spcAft>
        <a:defRPr sz="4400">
          <a:solidFill>
            <a:schemeClr val="tx1"/>
          </a:solidFill>
          <a:latin typeface="Arial" charset="0"/>
        </a:defRPr>
      </a:lvl9pPr>
    </p:titleStyle>
    <p:bodyStyle>
      <a:lvl1pPr marL="319088" indent="-319088" algn="l" rtl="0" eaLnBrk="1" fontAlgn="base" hangingPunct="1">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1" fontAlgn="base" hangingPunct="1">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1" fontAlgn="base" hangingPunct="1">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1" fontAlgn="base" hangingPunct="1">
        <a:spcBef>
          <a:spcPts val="400"/>
        </a:spcBef>
        <a:spcAft>
          <a:spcPct val="0"/>
        </a:spcAft>
        <a:buClr>
          <a:srgbClr val="A7EA52"/>
        </a:buClr>
        <a:buSzPct val="75000"/>
        <a:buFont typeface="Wingdings" pitchFamily="2" charset="2"/>
        <a:buChar char=""/>
        <a:defRPr sz="2000" kern="1200">
          <a:solidFill>
            <a:schemeClr val="tx1"/>
          </a:solidFill>
          <a:latin typeface="+mn-lt"/>
          <a:ea typeface="+mn-ea"/>
          <a:cs typeface="+mn-cs"/>
        </a:defRPr>
      </a:lvl4pPr>
      <a:lvl5pPr marL="1828800" indent="-228600" algn="l" rtl="0" eaLnBrk="1" fontAlgn="base" hangingPunct="1">
        <a:spcBef>
          <a:spcPts val="400"/>
        </a:spcBef>
        <a:spcAft>
          <a:spcPct val="0"/>
        </a:spcAft>
        <a:buClr>
          <a:srgbClr val="5DCEAF"/>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Zástupný symbol nadpisu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sk-SK" altLang="sk-SK" smtClean="0"/>
              <a:t>Kliknite sem a upravte štýl predlohy nadpisov.</a:t>
            </a:r>
          </a:p>
        </p:txBody>
      </p:sp>
      <p:sp>
        <p:nvSpPr>
          <p:cNvPr id="2051" name="Zástupný symbol textu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k-SK" altLang="sk-SK" smtClean="0"/>
              <a:t>Kliknite sem a upravte štýly predlohy textu.</a:t>
            </a:r>
          </a:p>
          <a:p>
            <a:pPr lvl="1"/>
            <a:r>
              <a:rPr lang="sk-SK" altLang="sk-SK" smtClean="0"/>
              <a:t>Druhá úroveň</a:t>
            </a:r>
          </a:p>
          <a:p>
            <a:pPr lvl="2"/>
            <a:r>
              <a:rPr lang="sk-SK" altLang="sk-SK" smtClean="0"/>
              <a:t>Tretia úroveň</a:t>
            </a:r>
          </a:p>
          <a:p>
            <a:pPr lvl="3"/>
            <a:r>
              <a:rPr lang="sk-SK" altLang="sk-SK" smtClean="0"/>
              <a:t>Štvrtá úroveň</a:t>
            </a:r>
          </a:p>
          <a:p>
            <a:pPr lvl="4"/>
            <a:r>
              <a:rPr lang="sk-SK" altLang="sk-SK" smtClean="0"/>
              <a:t>Piata úroveň</a:t>
            </a:r>
          </a:p>
        </p:txBody>
      </p:sp>
      <p:sp>
        <p:nvSpPr>
          <p:cNvPr id="4" name="Zástupný symbol dátum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endParaRPr lang="sk-SK"/>
          </a:p>
        </p:txBody>
      </p:sp>
      <p:sp>
        <p:nvSpPr>
          <p:cNvPr id="5" name="Zástupný symbol päty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sk-SK"/>
          </a:p>
        </p:txBody>
      </p:sp>
      <p:sp>
        <p:nvSpPr>
          <p:cNvPr id="6" name="Zástupný symbol čísla snímky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DA0192BD-67A1-4F04-B98B-9371F14D6E05}" type="slidenum">
              <a:rPr lang="sk-SK"/>
              <a:pPr>
                <a:defRPr/>
              </a:pPr>
              <a:t>‹#›</a:t>
            </a:fld>
            <a:endParaRPr lang="sk-SK"/>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antimon.gov.sk/"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Nadpis 1"/>
          <p:cNvSpPr>
            <a:spLocks noGrp="1"/>
          </p:cNvSpPr>
          <p:nvPr>
            <p:ph type="title"/>
          </p:nvPr>
        </p:nvSpPr>
        <p:spPr>
          <a:xfrm>
            <a:off x="487363" y="1412776"/>
            <a:ext cx="8153400" cy="1441450"/>
          </a:xfrm>
        </p:spPr>
        <p:txBody>
          <a:bodyPr/>
          <a:lstStyle/>
          <a:p>
            <a:pPr algn="ctr"/>
            <a:r>
              <a:rPr lang="sk-SK" altLang="sk-SK" sz="4200" b="1" dirty="0" smtClean="0"/>
              <a:t/>
            </a:r>
            <a:br>
              <a:rPr lang="sk-SK" altLang="sk-SK" sz="4200" b="1" dirty="0" smtClean="0"/>
            </a:br>
            <a:r>
              <a:rPr lang="sk-SK" altLang="sk-SK" sz="4200" b="1" dirty="0"/>
              <a:t/>
            </a:r>
            <a:br>
              <a:rPr lang="sk-SK" altLang="sk-SK" sz="4200" b="1" dirty="0"/>
            </a:br>
            <a:r>
              <a:rPr lang="sk-SK" altLang="sk-SK" sz="4200" b="1" dirty="0" smtClean="0"/>
              <a:t/>
            </a:r>
            <a:br>
              <a:rPr lang="sk-SK" altLang="sk-SK" sz="4200" b="1" dirty="0" smtClean="0"/>
            </a:br>
            <a:r>
              <a:rPr lang="sk-SK" altLang="sk-SK" sz="4200" b="1" dirty="0"/>
              <a:t/>
            </a:r>
            <a:br>
              <a:rPr lang="sk-SK" altLang="sk-SK" sz="4200" b="1" dirty="0"/>
            </a:br>
            <a:r>
              <a:rPr lang="sk-SK" altLang="sk-SK" b="1" dirty="0" smtClean="0"/>
              <a:t>Ochrana hospodárskej súťaž</a:t>
            </a:r>
            <a:br>
              <a:rPr lang="sk-SK" altLang="sk-SK" b="1" dirty="0" smtClean="0"/>
            </a:br>
            <a:r>
              <a:rPr lang="sk-SK" altLang="sk-SK" b="1" dirty="0" smtClean="0"/>
              <a:t>vplyv na poisťovníctvo</a:t>
            </a:r>
            <a:br>
              <a:rPr lang="sk-SK" altLang="sk-SK" b="1" dirty="0" smtClean="0"/>
            </a:br>
            <a:r>
              <a:rPr lang="sk-SK" altLang="sk-SK" b="1" dirty="0" smtClean="0"/>
              <a:t/>
            </a:r>
            <a:br>
              <a:rPr lang="sk-SK" altLang="sk-SK" b="1" dirty="0" smtClean="0"/>
            </a:br>
            <a:endParaRPr lang="sk-SK" altLang="sk-SK" sz="2800" dirty="0" smtClean="0"/>
          </a:p>
        </p:txBody>
      </p:sp>
      <p:sp>
        <p:nvSpPr>
          <p:cNvPr id="14339" name="BlokTextu 2"/>
          <p:cNvSpPr txBox="1">
            <a:spLocks noChangeArrowheads="1"/>
          </p:cNvSpPr>
          <p:nvPr/>
        </p:nvSpPr>
        <p:spPr bwMode="auto">
          <a:xfrm>
            <a:off x="5425229" y="4509120"/>
            <a:ext cx="3240088"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r>
              <a:rPr lang="sk-SK" altLang="sk-SK" sz="2200" dirty="0" smtClean="0">
                <a:solidFill>
                  <a:schemeClr val="bg1"/>
                </a:solidFill>
              </a:rPr>
              <a:t>Juraj Beňa</a:t>
            </a:r>
            <a:endParaRPr lang="sk-SK" altLang="sk-SK" sz="2200" dirty="0">
              <a:solidFill>
                <a:schemeClr val="bg1"/>
              </a:solidFill>
            </a:endParaRPr>
          </a:p>
          <a:p>
            <a:r>
              <a:rPr lang="sk-SK" altLang="sk-SK" sz="2200" dirty="0">
                <a:solidFill>
                  <a:schemeClr val="bg1"/>
                </a:solidFill>
              </a:rPr>
              <a:t>Protimonopolný úrad SR</a:t>
            </a:r>
          </a:p>
          <a:p>
            <a:r>
              <a:rPr lang="sk-SK" altLang="sk-SK" sz="2200" dirty="0" smtClean="0">
                <a:solidFill>
                  <a:schemeClr val="bg1"/>
                </a:solidFill>
              </a:rPr>
              <a:t>16.06.2015</a:t>
            </a:r>
            <a:endParaRPr lang="sk-SK" altLang="sk-SK" sz="2200"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Súťažná advokácia</a:t>
            </a:r>
            <a:endParaRPr lang="en-US" dirty="0"/>
          </a:p>
        </p:txBody>
      </p:sp>
      <p:sp>
        <p:nvSpPr>
          <p:cNvPr id="3" name="Zástupný symbol obsahu 2"/>
          <p:cNvSpPr>
            <a:spLocks noGrp="1"/>
          </p:cNvSpPr>
          <p:nvPr>
            <p:ph sz="quarter" idx="1"/>
          </p:nvPr>
        </p:nvSpPr>
        <p:spPr>
          <a:xfrm>
            <a:off x="467544" y="1600200"/>
            <a:ext cx="8568952" cy="4997152"/>
          </a:xfrm>
        </p:spPr>
        <p:txBody>
          <a:bodyPr/>
          <a:lstStyle/>
          <a:p>
            <a:r>
              <a:rPr lang="sk-SK" sz="2100" dirty="0"/>
              <a:t>z</a:t>
            </a:r>
            <a:r>
              <a:rPr lang="sk-SK" sz="2100" dirty="0" smtClean="0"/>
              <a:t>ásadné pripomienky v MPK: zákon o odpadoch, civilný sporový poriadok, správny súdny poriadok, zákon o notároch, zákon o poisťovníctve, zákon o geodézii a kartografii, zákon o verejnom obstarávaní</a:t>
            </a:r>
          </a:p>
          <a:p>
            <a:r>
              <a:rPr lang="sk-SK" sz="2100" dirty="0"/>
              <a:t>p</a:t>
            </a:r>
            <a:r>
              <a:rPr lang="sk-SK" sz="2100" dirty="0" smtClean="0"/>
              <a:t>ripomienky k zákonu o poisťovníctve</a:t>
            </a:r>
          </a:p>
          <a:p>
            <a:pPr lvl="1"/>
            <a:r>
              <a:rPr lang="sk-SK" sz="1800" dirty="0"/>
              <a:t>n</a:t>
            </a:r>
            <a:r>
              <a:rPr lang="sk-SK" sz="1800" dirty="0" smtClean="0"/>
              <a:t>ávrh ustanovenia o výmene informácií týkajúcich sa poistenia medzi poisťovňami za účelom prevencie a odhaľovania poistného podvodu </a:t>
            </a:r>
          </a:p>
          <a:p>
            <a:pPr lvl="2"/>
            <a:r>
              <a:rPr lang="sk-SK" sz="1500" dirty="0" smtClean="0"/>
              <a:t>nešpecifikovaný rámec vymieňaných informácií, riziko výmeny citlivých obchodných informácií smerujúcich k zníženiu neistoty ohľadne postupu konkurencie</a:t>
            </a:r>
          </a:p>
          <a:p>
            <a:pPr lvl="1"/>
            <a:r>
              <a:rPr lang="sk-SK" sz="1800" dirty="0" smtClean="0"/>
              <a:t>vytvorenie spoločného registra poisťovacích informácií </a:t>
            </a:r>
          </a:p>
          <a:p>
            <a:pPr lvl="2"/>
            <a:r>
              <a:rPr lang="sk-SK" sz="1500" dirty="0" smtClean="0"/>
              <a:t>Nešpecifikovaný rámec vymieňaných informácií, riziko obmedzujúcich účinkov na hospodársku súťaž</a:t>
            </a:r>
          </a:p>
          <a:p>
            <a:pPr lvl="2"/>
            <a:endParaRPr lang="sk-SK" sz="1500" dirty="0"/>
          </a:p>
          <a:p>
            <a:pPr lvl="1"/>
            <a:r>
              <a:rPr lang="sk-SK" sz="1800" dirty="0"/>
              <a:t>n</a:t>
            </a:r>
            <a:r>
              <a:rPr lang="sk-SK" sz="1800" dirty="0" smtClean="0"/>
              <a:t>ový </a:t>
            </a:r>
            <a:r>
              <a:rPr lang="sk-SK" sz="1800" dirty="0"/>
              <a:t>návrh zákona – detailná špecifikácia informácií vymieňaných prostredníctvom registra poisťovacích informácií 	</a:t>
            </a:r>
          </a:p>
          <a:p>
            <a:endParaRPr lang="en-US" dirty="0"/>
          </a:p>
        </p:txBody>
      </p:sp>
      <p:sp>
        <p:nvSpPr>
          <p:cNvPr id="4" name="Zástupný symbol čísla snímky 3"/>
          <p:cNvSpPr>
            <a:spLocks noGrp="1"/>
          </p:cNvSpPr>
          <p:nvPr>
            <p:ph type="sldNum" sz="quarter" idx="10"/>
          </p:nvPr>
        </p:nvSpPr>
        <p:spPr/>
        <p:txBody>
          <a:bodyPr>
            <a:normAutofit fontScale="85000" lnSpcReduction="20000"/>
          </a:bodyPr>
          <a:lstStyle/>
          <a:p>
            <a:pPr>
              <a:defRPr/>
            </a:pPr>
            <a:fld id="{9F5F16F2-4596-4C4C-AB93-AB8AF2F0C740}" type="slidenum">
              <a:rPr lang="sk-SK" smtClean="0"/>
              <a:pPr>
                <a:defRPr/>
              </a:pPr>
              <a:t>10</a:t>
            </a:fld>
            <a:endParaRPr lang="sk-SK" dirty="0"/>
          </a:p>
        </p:txBody>
      </p:sp>
    </p:spTree>
    <p:extLst>
      <p:ext uri="{BB962C8B-B14F-4D97-AF65-F5344CB8AC3E}">
        <p14:creationId xmlns:p14="http://schemas.microsoft.com/office/powerpoint/2010/main" val="9967680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260648"/>
            <a:ext cx="8153400" cy="990600"/>
          </a:xfrm>
        </p:spPr>
        <p:txBody>
          <a:bodyPr/>
          <a:lstStyle/>
          <a:p>
            <a:r>
              <a:rPr lang="sk-SK" sz="4300" dirty="0" smtClean="0"/>
              <a:t>Legislatívne zmeny </a:t>
            </a:r>
            <a:endParaRPr lang="en-US" sz="4300" dirty="0"/>
          </a:p>
        </p:txBody>
      </p:sp>
      <p:sp>
        <p:nvSpPr>
          <p:cNvPr id="3" name="Zástupný symbol obsahu 2"/>
          <p:cNvSpPr>
            <a:spLocks noGrp="1"/>
          </p:cNvSpPr>
          <p:nvPr>
            <p:ph sz="quarter" idx="1"/>
          </p:nvPr>
        </p:nvSpPr>
        <p:spPr>
          <a:xfrm>
            <a:off x="612648" y="1600200"/>
            <a:ext cx="8351840" cy="4997152"/>
          </a:xfrm>
        </p:spPr>
        <p:txBody>
          <a:bodyPr/>
          <a:lstStyle/>
          <a:p>
            <a:r>
              <a:rPr lang="sk-SK" sz="2400" dirty="0" smtClean="0"/>
              <a:t>1.7.2014 – nadobudnutie účinnosti novely zákona o ochrane hospodárskej súťaže</a:t>
            </a:r>
          </a:p>
          <a:p>
            <a:r>
              <a:rPr lang="sk-SK" sz="2400" dirty="0"/>
              <a:t>n</a:t>
            </a:r>
            <a:r>
              <a:rPr lang="sk-SK" sz="2400" dirty="0" smtClean="0"/>
              <a:t>ajdôležitejšie </a:t>
            </a:r>
            <a:r>
              <a:rPr lang="sk-SK" sz="2400" dirty="0"/>
              <a:t>zmeny:</a:t>
            </a:r>
          </a:p>
          <a:p>
            <a:pPr lvl="1"/>
            <a:r>
              <a:rPr lang="sk-SK" sz="2000" dirty="0"/>
              <a:t>z</a:t>
            </a:r>
            <a:r>
              <a:rPr lang="sk-SK" sz="2000" dirty="0" smtClean="0"/>
              <a:t>rýchlenie </a:t>
            </a:r>
            <a:r>
              <a:rPr lang="sk-SK" sz="2000" dirty="0"/>
              <a:t>procesu posudzovania koncentrácií (§11)</a:t>
            </a:r>
          </a:p>
          <a:p>
            <a:pPr lvl="1"/>
            <a:r>
              <a:rPr lang="sk-SK" sz="2000" dirty="0"/>
              <a:t>s</a:t>
            </a:r>
            <a:r>
              <a:rPr lang="sk-SK" sz="2000" dirty="0" smtClean="0"/>
              <a:t>prehľadnenie </a:t>
            </a:r>
            <a:r>
              <a:rPr lang="sk-SK" sz="2000" dirty="0"/>
              <a:t>ustanovení o </a:t>
            </a:r>
            <a:r>
              <a:rPr lang="sk-SK" sz="2000" dirty="0" err="1"/>
              <a:t>leniency</a:t>
            </a:r>
            <a:r>
              <a:rPr lang="sk-SK" sz="2000" dirty="0"/>
              <a:t> programe a záväzkoch (§</a:t>
            </a:r>
            <a:r>
              <a:rPr lang="sk-SK" sz="2000" dirty="0" smtClean="0"/>
              <a:t>38d </a:t>
            </a:r>
            <a:r>
              <a:rPr lang="sk-SK" sz="2000" dirty="0"/>
              <a:t>a §</a:t>
            </a:r>
            <a:r>
              <a:rPr lang="sk-SK" sz="2000" dirty="0" smtClean="0"/>
              <a:t>38f) </a:t>
            </a:r>
            <a:r>
              <a:rPr lang="sk-SK" sz="2000" dirty="0"/>
              <a:t>a zvýšenie atraktívnosti </a:t>
            </a:r>
            <a:r>
              <a:rPr lang="sk-SK" sz="2000" dirty="0" err="1"/>
              <a:t>leniency</a:t>
            </a:r>
            <a:r>
              <a:rPr lang="sk-SK" sz="2000" dirty="0"/>
              <a:t> programu (§42)</a:t>
            </a:r>
          </a:p>
          <a:p>
            <a:pPr lvl="1"/>
            <a:r>
              <a:rPr lang="sk-SK" sz="2000" dirty="0"/>
              <a:t>u</a:t>
            </a:r>
            <a:r>
              <a:rPr lang="sk-SK" sz="2000" dirty="0" smtClean="0"/>
              <a:t>rovnanie </a:t>
            </a:r>
            <a:r>
              <a:rPr lang="sk-SK" sz="2000" dirty="0"/>
              <a:t>(§</a:t>
            </a:r>
            <a:r>
              <a:rPr lang="sk-SK" sz="2000" dirty="0" smtClean="0"/>
              <a:t>38e)</a:t>
            </a:r>
            <a:endParaRPr lang="sk-SK" sz="2000" dirty="0"/>
          </a:p>
          <a:p>
            <a:pPr lvl="1"/>
            <a:r>
              <a:rPr lang="sk-SK" sz="2000" dirty="0"/>
              <a:t>n</a:t>
            </a:r>
            <a:r>
              <a:rPr lang="sk-SK" sz="2000" dirty="0" smtClean="0"/>
              <a:t>ový </a:t>
            </a:r>
            <a:r>
              <a:rPr lang="sk-SK" sz="2000" dirty="0"/>
              <a:t>inštitút - Odmena za predloženie dôkazov o dohode obmedzujúcej súťaž (§</a:t>
            </a:r>
            <a:r>
              <a:rPr lang="sk-SK" sz="2000" dirty="0" smtClean="0"/>
              <a:t>38g)</a:t>
            </a:r>
            <a:endParaRPr lang="sk-SK" sz="2000" dirty="0"/>
          </a:p>
          <a:p>
            <a:pPr lvl="2"/>
            <a:r>
              <a:rPr lang="sk-SK" sz="1600" dirty="0" smtClean="0"/>
              <a:t>zlepšenie </a:t>
            </a:r>
            <a:r>
              <a:rPr lang="sk-SK" sz="1600" dirty="0"/>
              <a:t>možností získať významné informácie a dôkazy, ktoré napomôžu odhaliť kartely</a:t>
            </a:r>
          </a:p>
          <a:p>
            <a:pPr lvl="2"/>
            <a:r>
              <a:rPr lang="sk-SK" sz="1600" dirty="0"/>
              <a:t>o</a:t>
            </a:r>
            <a:r>
              <a:rPr lang="sk-SK" sz="1600" dirty="0" smtClean="0"/>
              <a:t>dmena </a:t>
            </a:r>
            <a:r>
              <a:rPr lang="sk-SK" sz="1600" dirty="0"/>
              <a:t>vo výške 1%  z uloženej pokuty (max. 100 000 eur)</a:t>
            </a:r>
          </a:p>
          <a:p>
            <a:pPr lvl="1"/>
            <a:r>
              <a:rPr lang="sk-SK" sz="2000" dirty="0"/>
              <a:t>o</a:t>
            </a:r>
            <a:r>
              <a:rPr lang="sk-SK" sz="2000" dirty="0" smtClean="0"/>
              <a:t>chrana</a:t>
            </a:r>
            <a:r>
              <a:rPr lang="sk-SK" sz="2000" dirty="0"/>
              <a:t>, sprístupňovanie informácií a zachovanie tajomstva (§40</a:t>
            </a:r>
            <a:r>
              <a:rPr lang="sk-SK" sz="2000" dirty="0" smtClean="0"/>
              <a:t>)</a:t>
            </a:r>
            <a:endParaRPr lang="sk-SK" sz="2000" dirty="0"/>
          </a:p>
        </p:txBody>
      </p:sp>
      <p:sp>
        <p:nvSpPr>
          <p:cNvPr id="4" name="Zástupný symbol čísla snímky 3"/>
          <p:cNvSpPr>
            <a:spLocks noGrp="1"/>
          </p:cNvSpPr>
          <p:nvPr>
            <p:ph type="sldNum" sz="quarter" idx="10"/>
          </p:nvPr>
        </p:nvSpPr>
        <p:spPr/>
        <p:txBody>
          <a:bodyPr>
            <a:normAutofit fontScale="85000" lnSpcReduction="20000"/>
          </a:bodyPr>
          <a:lstStyle/>
          <a:p>
            <a:pPr>
              <a:defRPr/>
            </a:pPr>
            <a:fld id="{9F5F16F2-4596-4C4C-AB93-AB8AF2F0C740}" type="slidenum">
              <a:rPr lang="sk-SK" smtClean="0"/>
              <a:pPr>
                <a:defRPr/>
              </a:pPr>
              <a:t>11</a:t>
            </a:fld>
            <a:endParaRPr lang="sk-SK" dirty="0"/>
          </a:p>
        </p:txBody>
      </p:sp>
    </p:spTree>
    <p:extLst>
      <p:ext uri="{BB962C8B-B14F-4D97-AF65-F5344CB8AC3E}">
        <p14:creationId xmlns:p14="http://schemas.microsoft.com/office/powerpoint/2010/main" val="19215463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Vykonávacie predpisy</a:t>
            </a:r>
            <a:endParaRPr lang="en-US" dirty="0"/>
          </a:p>
        </p:txBody>
      </p:sp>
      <p:sp>
        <p:nvSpPr>
          <p:cNvPr id="3" name="Zástupný symbol obsahu 2"/>
          <p:cNvSpPr>
            <a:spLocks noGrp="1"/>
          </p:cNvSpPr>
          <p:nvPr>
            <p:ph sz="quarter" idx="1"/>
          </p:nvPr>
        </p:nvSpPr>
        <p:spPr/>
        <p:txBody>
          <a:bodyPr/>
          <a:lstStyle/>
          <a:p>
            <a:r>
              <a:rPr lang="sk-SK" sz="2400" dirty="0"/>
              <a:t>v</a:t>
            </a:r>
            <a:r>
              <a:rPr lang="sk-SK" sz="2400" dirty="0" smtClean="0"/>
              <a:t>yhláška </a:t>
            </a:r>
            <a:r>
              <a:rPr lang="sk-SK" sz="2400" dirty="0" smtClean="0"/>
              <a:t>„</a:t>
            </a:r>
            <a:r>
              <a:rPr lang="sk-SK" sz="2400" dirty="0" err="1" smtClean="0"/>
              <a:t>de</a:t>
            </a:r>
            <a:r>
              <a:rPr lang="sk-SK" sz="2400" dirty="0" smtClean="0"/>
              <a:t> </a:t>
            </a:r>
            <a:r>
              <a:rPr lang="sk-SK" sz="2400" dirty="0" err="1" smtClean="0"/>
              <a:t>minimis</a:t>
            </a:r>
            <a:r>
              <a:rPr lang="sk-SK" sz="2400" dirty="0" smtClean="0"/>
              <a:t>“ </a:t>
            </a:r>
          </a:p>
          <a:p>
            <a:pPr lvl="1"/>
            <a:r>
              <a:rPr lang="sk-SK" sz="1800" dirty="0" smtClean="0"/>
              <a:t>pôvodne upravené v ZOHS</a:t>
            </a:r>
          </a:p>
          <a:p>
            <a:r>
              <a:rPr lang="sk-SK" sz="2400" dirty="0"/>
              <a:t>v</a:t>
            </a:r>
            <a:r>
              <a:rPr lang="sk-SK" sz="2400" dirty="0" smtClean="0"/>
              <a:t>yhláška </a:t>
            </a:r>
            <a:r>
              <a:rPr lang="sk-SK" sz="2400" dirty="0" smtClean="0"/>
              <a:t>o náležitostiach oznámenia koncentrácie</a:t>
            </a:r>
          </a:p>
          <a:p>
            <a:pPr lvl="1"/>
            <a:r>
              <a:rPr lang="sk-SK" sz="1800" dirty="0"/>
              <a:t>zavedenie zjednodušeného formulára</a:t>
            </a:r>
          </a:p>
          <a:p>
            <a:r>
              <a:rPr lang="sk-SK" sz="2400" dirty="0"/>
              <a:t>v</a:t>
            </a:r>
            <a:r>
              <a:rPr lang="sk-SK" sz="2400" dirty="0" smtClean="0"/>
              <a:t>yhláška </a:t>
            </a:r>
            <a:r>
              <a:rPr lang="sk-SK" sz="2400" dirty="0" smtClean="0"/>
              <a:t>o urovnaní </a:t>
            </a:r>
          </a:p>
          <a:p>
            <a:pPr lvl="1"/>
            <a:r>
              <a:rPr lang="sk-SK" sz="1800" dirty="0"/>
              <a:t>postup úradu počas rokovania o urovnaní </a:t>
            </a:r>
          </a:p>
          <a:p>
            <a:pPr lvl="1"/>
            <a:r>
              <a:rPr lang="sk-SK" sz="1800" dirty="0" smtClean="0"/>
              <a:t>výška zníženia pokuty v prípade urovnania </a:t>
            </a:r>
          </a:p>
          <a:p>
            <a:r>
              <a:rPr lang="sk-SK" sz="2400" dirty="0"/>
              <a:t>v</a:t>
            </a:r>
            <a:r>
              <a:rPr lang="sk-SK" sz="2400" dirty="0" smtClean="0"/>
              <a:t>yhláška </a:t>
            </a:r>
            <a:r>
              <a:rPr lang="sk-SK" sz="2400" dirty="0" smtClean="0"/>
              <a:t>o programe zhovievavosti</a:t>
            </a:r>
          </a:p>
          <a:p>
            <a:pPr lvl="1"/>
            <a:r>
              <a:rPr lang="sk-SK" sz="1800" dirty="0" smtClean="0"/>
              <a:t>podrobnosti o uplatňovaní programu zhovievavosti a náležitosti o obsahu žiadostí o </a:t>
            </a:r>
            <a:r>
              <a:rPr lang="sk-SK" sz="1800" dirty="0" err="1" smtClean="0"/>
              <a:t>leniency</a:t>
            </a:r>
            <a:r>
              <a:rPr lang="sk-SK" sz="1800" dirty="0" smtClean="0"/>
              <a:t> </a:t>
            </a:r>
          </a:p>
          <a:p>
            <a:r>
              <a:rPr lang="sk-SK" sz="2400" dirty="0"/>
              <a:t>v</a:t>
            </a:r>
            <a:r>
              <a:rPr lang="sk-SK" sz="2400" dirty="0" smtClean="0"/>
              <a:t>ýnos </a:t>
            </a:r>
            <a:r>
              <a:rPr lang="sk-SK" sz="2400" dirty="0" smtClean="0"/>
              <a:t>o odmeňovaní členov Rady PMÚ SR </a:t>
            </a:r>
          </a:p>
          <a:p>
            <a:endParaRPr lang="sk-SK" b="1" dirty="0" smtClean="0"/>
          </a:p>
          <a:p>
            <a:endParaRPr lang="en-US" dirty="0"/>
          </a:p>
        </p:txBody>
      </p:sp>
      <p:sp>
        <p:nvSpPr>
          <p:cNvPr id="4" name="Zástupný symbol čísla snímky 3"/>
          <p:cNvSpPr>
            <a:spLocks noGrp="1"/>
          </p:cNvSpPr>
          <p:nvPr>
            <p:ph type="sldNum" sz="quarter" idx="10"/>
          </p:nvPr>
        </p:nvSpPr>
        <p:spPr/>
        <p:txBody>
          <a:bodyPr>
            <a:normAutofit fontScale="85000" lnSpcReduction="20000"/>
          </a:bodyPr>
          <a:lstStyle/>
          <a:p>
            <a:pPr>
              <a:defRPr/>
            </a:pPr>
            <a:fld id="{9F5F16F2-4596-4C4C-AB93-AB8AF2F0C740}" type="slidenum">
              <a:rPr lang="sk-SK" smtClean="0"/>
              <a:pPr>
                <a:defRPr/>
              </a:pPr>
              <a:t>12</a:t>
            </a:fld>
            <a:endParaRPr lang="sk-SK" dirty="0"/>
          </a:p>
        </p:txBody>
      </p:sp>
    </p:spTree>
    <p:extLst>
      <p:ext uri="{BB962C8B-B14F-4D97-AF65-F5344CB8AC3E}">
        <p14:creationId xmlns:p14="http://schemas.microsoft.com/office/powerpoint/2010/main" val="8884567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z="4000" dirty="0" smtClean="0"/>
              <a:t>Nové usmernenia </a:t>
            </a:r>
            <a:br>
              <a:rPr lang="sk-SK" sz="4000" dirty="0" smtClean="0"/>
            </a:br>
            <a:r>
              <a:rPr lang="sk-SK" sz="4000" dirty="0" smtClean="0"/>
              <a:t>v kontrole koncentrácií</a:t>
            </a:r>
            <a:endParaRPr lang="en-US" sz="4000" dirty="0"/>
          </a:p>
        </p:txBody>
      </p:sp>
      <p:sp>
        <p:nvSpPr>
          <p:cNvPr id="3" name="Zástupný symbol obsahu 2"/>
          <p:cNvSpPr>
            <a:spLocks noGrp="1"/>
          </p:cNvSpPr>
          <p:nvPr>
            <p:ph sz="quarter" idx="1"/>
          </p:nvPr>
        </p:nvSpPr>
        <p:spPr/>
        <p:txBody>
          <a:bodyPr/>
          <a:lstStyle/>
          <a:p>
            <a:r>
              <a:rPr lang="sk-SK" sz="2800" dirty="0"/>
              <a:t>u</a:t>
            </a:r>
            <a:r>
              <a:rPr lang="sk-SK" sz="2800" dirty="0" smtClean="0"/>
              <a:t>smernenie </a:t>
            </a:r>
            <a:r>
              <a:rPr lang="sk-SK" sz="2800" dirty="0"/>
              <a:t>k právomoci PMÚ SR vykonávať inšpekcie  </a:t>
            </a:r>
            <a:endParaRPr lang="sk-SK" sz="2800" dirty="0" smtClean="0"/>
          </a:p>
          <a:p>
            <a:r>
              <a:rPr lang="sk-SK" sz="2800" dirty="0"/>
              <a:t>u</a:t>
            </a:r>
            <a:r>
              <a:rPr lang="sk-SK" sz="2800" dirty="0" smtClean="0"/>
              <a:t>smernenie </a:t>
            </a:r>
            <a:r>
              <a:rPr lang="sk-SK" sz="2800" dirty="0" smtClean="0"/>
              <a:t>o podrobnostiach pri zjednodušenom oznámení koncentrácie</a:t>
            </a:r>
          </a:p>
          <a:p>
            <a:pPr lvl="1"/>
            <a:r>
              <a:rPr lang="sk-SK" sz="2500" dirty="0"/>
              <a:t>m</a:t>
            </a:r>
            <a:r>
              <a:rPr lang="sk-SK" sz="2500" dirty="0" smtClean="0"/>
              <a:t>ožnosť </a:t>
            </a:r>
            <a:r>
              <a:rPr lang="sk-SK" sz="2500" dirty="0" smtClean="0"/>
              <a:t>podania zjednodušeného oznámenia koncentrácie </a:t>
            </a:r>
          </a:p>
          <a:p>
            <a:r>
              <a:rPr lang="sk-SK" sz="2800" dirty="0"/>
              <a:t>u</a:t>
            </a:r>
            <a:r>
              <a:rPr lang="sk-SK" sz="2800" dirty="0" smtClean="0"/>
              <a:t>smernenie </a:t>
            </a:r>
            <a:r>
              <a:rPr lang="sk-SK" sz="2800" dirty="0" smtClean="0"/>
              <a:t>o podrobnostiach udelenia výnimky zo zákazu implementácie koncentrácie </a:t>
            </a:r>
          </a:p>
          <a:p>
            <a:pPr lvl="1"/>
            <a:r>
              <a:rPr lang="sk-SK" sz="2500" dirty="0"/>
              <a:t>n</a:t>
            </a:r>
            <a:r>
              <a:rPr lang="sk-SK" sz="2500" dirty="0" smtClean="0"/>
              <a:t>ová </a:t>
            </a:r>
            <a:r>
              <a:rPr lang="sk-SK" sz="2500" dirty="0" smtClean="0"/>
              <a:t>úprava žiadosti o udelenie výnimky zo zákazu implementácie</a:t>
            </a:r>
          </a:p>
          <a:p>
            <a:endParaRPr lang="en-US" dirty="0"/>
          </a:p>
        </p:txBody>
      </p:sp>
      <p:sp>
        <p:nvSpPr>
          <p:cNvPr id="4" name="Zástupný symbol čísla snímky 3"/>
          <p:cNvSpPr>
            <a:spLocks noGrp="1"/>
          </p:cNvSpPr>
          <p:nvPr>
            <p:ph type="sldNum" sz="quarter" idx="10"/>
          </p:nvPr>
        </p:nvSpPr>
        <p:spPr/>
        <p:txBody>
          <a:bodyPr>
            <a:normAutofit fontScale="85000" lnSpcReduction="20000"/>
          </a:bodyPr>
          <a:lstStyle/>
          <a:p>
            <a:pPr>
              <a:defRPr/>
            </a:pPr>
            <a:fld id="{9F5F16F2-4596-4C4C-AB93-AB8AF2F0C740}" type="slidenum">
              <a:rPr lang="sk-SK" smtClean="0"/>
              <a:pPr>
                <a:defRPr/>
              </a:pPr>
              <a:t>13</a:t>
            </a:fld>
            <a:endParaRPr lang="sk-SK" dirty="0"/>
          </a:p>
        </p:txBody>
      </p:sp>
    </p:spTree>
    <p:extLst>
      <p:ext uri="{BB962C8B-B14F-4D97-AF65-F5344CB8AC3E}">
        <p14:creationId xmlns:p14="http://schemas.microsoft.com/office/powerpoint/2010/main" val="27043101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1520" y="188640"/>
            <a:ext cx="8153400" cy="990600"/>
          </a:xfrm>
        </p:spPr>
        <p:txBody>
          <a:bodyPr/>
          <a:lstStyle/>
          <a:p>
            <a:r>
              <a:rPr lang="sk-SK" sz="3700" dirty="0" smtClean="0"/>
              <a:t>Materiál k vertikálnym dohodám</a:t>
            </a:r>
            <a:endParaRPr lang="sk-SK" sz="3700" dirty="0"/>
          </a:p>
        </p:txBody>
      </p:sp>
      <p:sp>
        <p:nvSpPr>
          <p:cNvPr id="3" name="Zástupný symbol obsahu 2"/>
          <p:cNvSpPr>
            <a:spLocks noGrp="1"/>
          </p:cNvSpPr>
          <p:nvPr>
            <p:ph sz="quarter" idx="1"/>
          </p:nvPr>
        </p:nvSpPr>
        <p:spPr/>
        <p:txBody>
          <a:bodyPr/>
          <a:lstStyle/>
          <a:p>
            <a:r>
              <a:rPr lang="sk-SK" sz="2500" dirty="0" smtClean="0"/>
              <a:t>Prístup úradu k cieľovým vertikálnym dohodám, ktoré majú za cieľ vylúčenie, obmedzenie alebo narušenie hospodárskej súťaže</a:t>
            </a:r>
          </a:p>
          <a:p>
            <a:pPr lvl="1"/>
            <a:r>
              <a:rPr lang="sk-SK" sz="1800" dirty="0" smtClean="0"/>
              <a:t>dohody o cenách pre ďalší predaj;</a:t>
            </a:r>
          </a:p>
          <a:p>
            <a:pPr lvl="1"/>
            <a:r>
              <a:rPr lang="sk-SK" sz="1800" dirty="0" smtClean="0"/>
              <a:t>dohody o obmedzení územia, resp. okruhu zákazníkov;</a:t>
            </a:r>
          </a:p>
          <a:p>
            <a:pPr lvl="1"/>
            <a:r>
              <a:rPr lang="sk-SK" sz="1800" dirty="0" smtClean="0"/>
              <a:t>dohody o obmedzení predajov konečným užívateľom členmi selektívneho distribučného systému na maloobchodnej úrovni;</a:t>
            </a:r>
          </a:p>
          <a:p>
            <a:pPr lvl="1"/>
            <a:r>
              <a:rPr lang="sk-SK" sz="1800" dirty="0" smtClean="0"/>
              <a:t>dohody o obmedzení krížových dodávok medzi distribútormi v rámci selektívneho distribučného systému;</a:t>
            </a:r>
          </a:p>
          <a:p>
            <a:pPr lvl="1"/>
            <a:r>
              <a:rPr lang="sk-SK" sz="1800" dirty="0" smtClean="0"/>
              <a:t>dohody o nedodávaní komponentov ako náhradných dielov konečným užívateľom alebo nezávislým opravovniam.</a:t>
            </a:r>
          </a:p>
          <a:p>
            <a:r>
              <a:rPr lang="sk-SK" sz="2500" dirty="0" smtClean="0"/>
              <a:t>Zámerom je výšiť predvídateľnosť konania úradu </a:t>
            </a:r>
          </a:p>
        </p:txBody>
      </p:sp>
      <p:sp>
        <p:nvSpPr>
          <p:cNvPr id="4" name="Zástupný symbol čísla snímky 3"/>
          <p:cNvSpPr>
            <a:spLocks noGrp="1"/>
          </p:cNvSpPr>
          <p:nvPr>
            <p:ph type="sldNum" sz="quarter" idx="10"/>
          </p:nvPr>
        </p:nvSpPr>
        <p:spPr/>
        <p:txBody>
          <a:bodyPr>
            <a:normAutofit fontScale="85000" lnSpcReduction="20000"/>
          </a:bodyPr>
          <a:lstStyle/>
          <a:p>
            <a:pPr>
              <a:defRPr/>
            </a:pPr>
            <a:fld id="{9F5F16F2-4596-4C4C-AB93-AB8AF2F0C740}" type="slidenum">
              <a:rPr lang="sk-SK" smtClean="0"/>
              <a:pPr>
                <a:defRPr/>
              </a:pPr>
              <a:t>14</a:t>
            </a:fld>
            <a:endParaRPr lang="sk-SK" dirty="0"/>
          </a:p>
        </p:txBody>
      </p:sp>
    </p:spTree>
    <p:extLst>
      <p:ext uri="{BB962C8B-B14F-4D97-AF65-F5344CB8AC3E}">
        <p14:creationId xmlns:p14="http://schemas.microsoft.com/office/powerpoint/2010/main" val="3079148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188640"/>
            <a:ext cx="8153400" cy="990600"/>
          </a:xfrm>
        </p:spPr>
        <p:txBody>
          <a:bodyPr/>
          <a:lstStyle/>
          <a:p>
            <a:r>
              <a:rPr lang="sk-SK" sz="4000" dirty="0" smtClean="0"/>
              <a:t>Osvetové a vzdelávacie </a:t>
            </a:r>
            <a:br>
              <a:rPr lang="sk-SK" sz="4000" dirty="0" smtClean="0"/>
            </a:br>
            <a:r>
              <a:rPr lang="sk-SK" sz="4000" dirty="0" smtClean="0"/>
              <a:t>aktivity</a:t>
            </a:r>
            <a:endParaRPr lang="en-US" sz="4000" dirty="0"/>
          </a:p>
        </p:txBody>
      </p:sp>
      <p:sp>
        <p:nvSpPr>
          <p:cNvPr id="3" name="Zástupný symbol obsahu 2"/>
          <p:cNvSpPr>
            <a:spLocks noGrp="1"/>
          </p:cNvSpPr>
          <p:nvPr>
            <p:ph sz="quarter" idx="1"/>
          </p:nvPr>
        </p:nvSpPr>
        <p:spPr/>
        <p:txBody>
          <a:bodyPr/>
          <a:lstStyle/>
          <a:p>
            <a:r>
              <a:rPr lang="sk-SK" sz="2800" dirty="0" smtClean="0"/>
              <a:t>Pravidelné semináre o kartelových dohodách vo verejnom obstarávaní (Úrad vlády, riadiace orgány operačných programov,...)</a:t>
            </a:r>
          </a:p>
          <a:p>
            <a:r>
              <a:rPr lang="sk-SK" sz="2800" dirty="0" smtClean="0"/>
              <a:t>Pracovné stretnutia s advokátmi a zástupcami podnikateľov k odborným témam (raňajky s predsedom, novinky v kontrole koncentrácií, inšpekcie)</a:t>
            </a:r>
          </a:p>
          <a:p>
            <a:r>
              <a:rPr lang="sk-SK" sz="2800" dirty="0"/>
              <a:t>Výročná konferencia </a:t>
            </a:r>
            <a:r>
              <a:rPr lang="sk-SK" sz="2800" dirty="0" smtClean="0"/>
              <a:t>o aktuálnych trendoch </a:t>
            </a:r>
            <a:r>
              <a:rPr lang="sk-SK" sz="2800" dirty="0"/>
              <a:t>v </a:t>
            </a:r>
            <a:r>
              <a:rPr lang="sk-SK" sz="2800" dirty="0" smtClean="0"/>
              <a:t>slovenskom </a:t>
            </a:r>
            <a:r>
              <a:rPr lang="sk-SK" sz="2800" dirty="0"/>
              <a:t>a európskom súťažnom práve </a:t>
            </a:r>
            <a:r>
              <a:rPr lang="sk-SK" sz="2800" dirty="0" smtClean="0"/>
              <a:t>   </a:t>
            </a:r>
            <a:endParaRPr lang="sk-SK" sz="2800" dirty="0"/>
          </a:p>
          <a:p>
            <a:endParaRPr lang="sk-SK" sz="2800" dirty="0" smtClean="0"/>
          </a:p>
        </p:txBody>
      </p:sp>
      <p:sp>
        <p:nvSpPr>
          <p:cNvPr id="4" name="Zástupný symbol čísla snímky 3"/>
          <p:cNvSpPr>
            <a:spLocks noGrp="1"/>
          </p:cNvSpPr>
          <p:nvPr>
            <p:ph type="sldNum" sz="quarter" idx="10"/>
          </p:nvPr>
        </p:nvSpPr>
        <p:spPr/>
        <p:txBody>
          <a:bodyPr>
            <a:normAutofit fontScale="85000" lnSpcReduction="20000"/>
          </a:bodyPr>
          <a:lstStyle/>
          <a:p>
            <a:pPr>
              <a:defRPr/>
            </a:pPr>
            <a:fld id="{9F5F16F2-4596-4C4C-AB93-AB8AF2F0C740}" type="slidenum">
              <a:rPr lang="sk-SK" smtClean="0"/>
              <a:pPr>
                <a:defRPr/>
              </a:pPr>
              <a:t>15</a:t>
            </a:fld>
            <a:endParaRPr lang="sk-SK" dirty="0"/>
          </a:p>
        </p:txBody>
      </p:sp>
    </p:spTree>
    <p:extLst>
      <p:ext uri="{BB962C8B-B14F-4D97-AF65-F5344CB8AC3E}">
        <p14:creationId xmlns:p14="http://schemas.microsoft.com/office/powerpoint/2010/main" val="26326067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55576" y="332656"/>
            <a:ext cx="8153400" cy="814536"/>
          </a:xfrm>
        </p:spPr>
        <p:txBody>
          <a:bodyPr/>
          <a:lstStyle/>
          <a:p>
            <a:r>
              <a:rPr lang="sk-SK" altLang="sk-SK" sz="4000" dirty="0"/>
              <a:t/>
            </a:r>
            <a:br>
              <a:rPr lang="sk-SK" altLang="sk-SK" sz="4000" dirty="0"/>
            </a:br>
            <a:endParaRPr lang="sk-SK" altLang="sk-SK" sz="3800" dirty="0"/>
          </a:p>
        </p:txBody>
      </p:sp>
      <p:sp>
        <p:nvSpPr>
          <p:cNvPr id="3" name="Zástupný symbol obsahu 2"/>
          <p:cNvSpPr>
            <a:spLocks noGrp="1"/>
          </p:cNvSpPr>
          <p:nvPr>
            <p:ph sz="quarter" idx="1"/>
          </p:nvPr>
        </p:nvSpPr>
        <p:spPr>
          <a:xfrm>
            <a:off x="612648" y="1600200"/>
            <a:ext cx="8153400" cy="4781128"/>
          </a:xfrm>
        </p:spPr>
        <p:txBody>
          <a:bodyPr/>
          <a:lstStyle/>
          <a:p>
            <a:r>
              <a:rPr lang="sk-SK" altLang="sk-SK" sz="2800" dirty="0" smtClean="0"/>
              <a:t>Komentované znenie zákona č. 136/2001 o ochrane hospodárskej súťaže</a:t>
            </a:r>
          </a:p>
          <a:p>
            <a:r>
              <a:rPr lang="sk-SK" sz="2800" dirty="0" smtClean="0"/>
              <a:t>Obsahuje komentáre, dôvodové správy, soft </a:t>
            </a:r>
            <a:r>
              <a:rPr lang="sk-SK" sz="2800" dirty="0" err="1" smtClean="0"/>
              <a:t>law</a:t>
            </a:r>
            <a:r>
              <a:rPr lang="sk-SK" sz="2800" dirty="0" smtClean="0"/>
              <a:t>, judikatúru, relevantnú literatúru a články</a:t>
            </a:r>
          </a:p>
          <a:p>
            <a:r>
              <a:rPr lang="sk-SK" sz="2800" dirty="0" smtClean="0"/>
              <a:t>Cieľom je poskytnúť širokej verejnosti zrozumiteľnú informáciu o obsahu pravidiel ochrany hospodárskej súťaže, ich výklade a najvýznamnejšej judikatúre</a:t>
            </a:r>
          </a:p>
          <a:p>
            <a:r>
              <a:rPr lang="sk-SK" sz="2800" dirty="0"/>
              <a:t>Jednotlivé ustanovenia sú priebežne dopĺňané a aktualizované</a:t>
            </a:r>
          </a:p>
          <a:p>
            <a:endParaRPr lang="sk-SK" sz="2500" dirty="0"/>
          </a:p>
        </p:txBody>
      </p:sp>
      <p:sp>
        <p:nvSpPr>
          <p:cNvPr id="4" name="Zástupný symbol čísla snímky 3"/>
          <p:cNvSpPr>
            <a:spLocks noGrp="1"/>
          </p:cNvSpPr>
          <p:nvPr>
            <p:ph type="sldNum" sz="quarter" idx="10"/>
          </p:nvPr>
        </p:nvSpPr>
        <p:spPr/>
        <p:txBody>
          <a:bodyPr>
            <a:normAutofit fontScale="85000" lnSpcReduction="20000"/>
          </a:bodyPr>
          <a:lstStyle/>
          <a:p>
            <a:pPr>
              <a:defRPr/>
            </a:pPr>
            <a:fld id="{9F5F16F2-4596-4C4C-AB93-AB8AF2F0C740}" type="slidenum">
              <a:rPr lang="sk-SK" smtClean="0"/>
              <a:pPr>
                <a:defRPr/>
              </a:pPr>
              <a:t>16</a:t>
            </a:fld>
            <a:endParaRPr lang="sk-SK" dirty="0"/>
          </a:p>
        </p:txBody>
      </p:sp>
      <p:sp>
        <p:nvSpPr>
          <p:cNvPr id="5" name="Nadpis 1"/>
          <p:cNvSpPr txBox="1">
            <a:spLocks/>
          </p:cNvSpPr>
          <p:nvPr/>
        </p:nvSpPr>
        <p:spPr bwMode="auto">
          <a:xfrm>
            <a:off x="642020" y="158891"/>
            <a:ext cx="790169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400" kern="12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Arial" charset="0"/>
              </a:defRPr>
            </a:lvl2pPr>
            <a:lvl3pPr algn="l" rtl="0" eaLnBrk="1" fontAlgn="base" hangingPunct="1">
              <a:spcBef>
                <a:spcPct val="0"/>
              </a:spcBef>
              <a:spcAft>
                <a:spcPct val="0"/>
              </a:spcAft>
              <a:defRPr sz="4400">
                <a:solidFill>
                  <a:schemeClr val="tx1"/>
                </a:solidFill>
                <a:latin typeface="Arial" charset="0"/>
              </a:defRPr>
            </a:lvl3pPr>
            <a:lvl4pPr algn="l" rtl="0" eaLnBrk="1" fontAlgn="base" hangingPunct="1">
              <a:spcBef>
                <a:spcPct val="0"/>
              </a:spcBef>
              <a:spcAft>
                <a:spcPct val="0"/>
              </a:spcAft>
              <a:defRPr sz="4400">
                <a:solidFill>
                  <a:schemeClr val="tx1"/>
                </a:solidFill>
                <a:latin typeface="Arial" charset="0"/>
              </a:defRPr>
            </a:lvl4pPr>
            <a:lvl5pPr algn="l" rtl="0" eaLnBrk="1" fontAlgn="base" hangingPunct="1">
              <a:spcBef>
                <a:spcPct val="0"/>
              </a:spcBef>
              <a:spcAft>
                <a:spcPct val="0"/>
              </a:spcAft>
              <a:defRPr sz="4400">
                <a:solidFill>
                  <a:schemeClr val="tx1"/>
                </a:solidFill>
                <a:latin typeface="Arial" charset="0"/>
              </a:defRPr>
            </a:lvl5pPr>
            <a:lvl6pPr marL="457200" algn="l" rtl="0" eaLnBrk="1" fontAlgn="base" hangingPunct="1">
              <a:spcBef>
                <a:spcPct val="0"/>
              </a:spcBef>
              <a:spcAft>
                <a:spcPct val="0"/>
              </a:spcAft>
              <a:defRPr sz="4400">
                <a:solidFill>
                  <a:schemeClr val="tx1"/>
                </a:solidFill>
                <a:latin typeface="Arial" charset="0"/>
              </a:defRPr>
            </a:lvl6pPr>
            <a:lvl7pPr marL="914400" algn="l" rtl="0" eaLnBrk="1" fontAlgn="base" hangingPunct="1">
              <a:spcBef>
                <a:spcPct val="0"/>
              </a:spcBef>
              <a:spcAft>
                <a:spcPct val="0"/>
              </a:spcAft>
              <a:defRPr sz="4400">
                <a:solidFill>
                  <a:schemeClr val="tx1"/>
                </a:solidFill>
                <a:latin typeface="Arial" charset="0"/>
              </a:defRPr>
            </a:lvl7pPr>
            <a:lvl8pPr marL="1371600" algn="l" rtl="0" eaLnBrk="1" fontAlgn="base" hangingPunct="1">
              <a:spcBef>
                <a:spcPct val="0"/>
              </a:spcBef>
              <a:spcAft>
                <a:spcPct val="0"/>
              </a:spcAft>
              <a:defRPr sz="4400">
                <a:solidFill>
                  <a:schemeClr val="tx1"/>
                </a:solidFill>
                <a:latin typeface="Arial" charset="0"/>
              </a:defRPr>
            </a:lvl8pPr>
            <a:lvl9pPr marL="1828800" algn="l" rtl="0" eaLnBrk="1" fontAlgn="base" hangingPunct="1">
              <a:spcBef>
                <a:spcPct val="0"/>
              </a:spcBef>
              <a:spcAft>
                <a:spcPct val="0"/>
              </a:spcAft>
              <a:defRPr sz="4400">
                <a:solidFill>
                  <a:schemeClr val="tx1"/>
                </a:solidFill>
                <a:latin typeface="Arial" charset="0"/>
              </a:defRPr>
            </a:lvl9pPr>
          </a:lstStyle>
          <a:p>
            <a:r>
              <a:rPr lang="sk-SK" b="1" dirty="0" err="1" smtClean="0">
                <a:solidFill>
                  <a:srgbClr val="25657A"/>
                </a:solidFill>
              </a:rPr>
              <a:t>COMPact</a:t>
            </a:r>
            <a:r>
              <a:rPr lang="sk-SK" b="1" dirty="0" smtClean="0">
                <a:solidFill>
                  <a:srgbClr val="25657A"/>
                </a:solidFill>
              </a:rPr>
              <a:t> </a:t>
            </a:r>
            <a:endParaRPr lang="en-US" sz="2000" dirty="0">
              <a:solidFill>
                <a:srgbClr val="25657A"/>
              </a:solidFill>
            </a:endParaRPr>
          </a:p>
        </p:txBody>
      </p:sp>
    </p:spTree>
    <p:extLst>
      <p:ext uri="{BB962C8B-B14F-4D97-AF65-F5344CB8AC3E}">
        <p14:creationId xmlns:p14="http://schemas.microsoft.com/office/powerpoint/2010/main" val="20338900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12648" y="476672"/>
            <a:ext cx="8153400" cy="742528"/>
          </a:xfrm>
        </p:spPr>
        <p:txBody>
          <a:bodyPr/>
          <a:lstStyle/>
          <a:p>
            <a:r>
              <a:rPr lang="sk-SK" sz="4000" dirty="0" smtClean="0"/>
              <a:t>Správne delikty podľa ZOHS</a:t>
            </a:r>
            <a:endParaRPr lang="sk-SK" sz="4000" dirty="0"/>
          </a:p>
        </p:txBody>
      </p:sp>
      <p:sp>
        <p:nvSpPr>
          <p:cNvPr id="3" name="Zástupný symbol obsahu 2"/>
          <p:cNvSpPr>
            <a:spLocks noGrp="1"/>
          </p:cNvSpPr>
          <p:nvPr>
            <p:ph sz="quarter" idx="1"/>
          </p:nvPr>
        </p:nvSpPr>
        <p:spPr/>
        <p:txBody>
          <a:bodyPr/>
          <a:lstStyle/>
          <a:p>
            <a:r>
              <a:rPr lang="sk-SK" dirty="0"/>
              <a:t>d</a:t>
            </a:r>
            <a:r>
              <a:rPr lang="sk-SK" dirty="0" smtClean="0"/>
              <a:t>ohody a rozhodnutia združení podnikateľov obmedzujúce súťaž</a:t>
            </a:r>
          </a:p>
          <a:p>
            <a:endParaRPr lang="sk-SK" dirty="0" smtClean="0"/>
          </a:p>
          <a:p>
            <a:r>
              <a:rPr lang="sk-SK" dirty="0"/>
              <a:t>z</a:t>
            </a:r>
            <a:r>
              <a:rPr lang="sk-SK" dirty="0" smtClean="0"/>
              <a:t>neužívanie dominantného postavenia</a:t>
            </a:r>
          </a:p>
          <a:p>
            <a:endParaRPr lang="sk-SK" dirty="0" smtClean="0"/>
          </a:p>
          <a:p>
            <a:r>
              <a:rPr lang="sk-SK" dirty="0"/>
              <a:t>p</a:t>
            </a:r>
            <a:r>
              <a:rPr lang="sk-SK" dirty="0" smtClean="0"/>
              <a:t>odpora orgánov štátnej správy a územnej alebo záujmovej samosprávy zvýhodňujúca určitého podnikateľa  </a:t>
            </a:r>
            <a:endParaRPr lang="sk-SK" dirty="0"/>
          </a:p>
        </p:txBody>
      </p:sp>
      <p:sp>
        <p:nvSpPr>
          <p:cNvPr id="4" name="Zástupný symbol čísla snímky 3"/>
          <p:cNvSpPr>
            <a:spLocks noGrp="1"/>
          </p:cNvSpPr>
          <p:nvPr>
            <p:ph type="sldNum" sz="quarter" idx="10"/>
          </p:nvPr>
        </p:nvSpPr>
        <p:spPr/>
        <p:txBody>
          <a:bodyPr>
            <a:normAutofit fontScale="85000" lnSpcReduction="20000"/>
          </a:bodyPr>
          <a:lstStyle/>
          <a:p>
            <a:pPr>
              <a:defRPr/>
            </a:pPr>
            <a:fld id="{9F5F16F2-4596-4C4C-AB93-AB8AF2F0C740}" type="slidenum">
              <a:rPr lang="sk-SK" smtClean="0"/>
              <a:pPr>
                <a:defRPr/>
              </a:pPr>
              <a:t>17</a:t>
            </a:fld>
            <a:endParaRPr lang="sk-SK" dirty="0"/>
          </a:p>
        </p:txBody>
      </p:sp>
    </p:spTree>
    <p:extLst>
      <p:ext uri="{BB962C8B-B14F-4D97-AF65-F5344CB8AC3E}">
        <p14:creationId xmlns:p14="http://schemas.microsoft.com/office/powerpoint/2010/main" val="14278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12648" y="404664"/>
            <a:ext cx="8153400" cy="814536"/>
          </a:xfrm>
        </p:spPr>
        <p:txBody>
          <a:bodyPr/>
          <a:lstStyle/>
          <a:p>
            <a:r>
              <a:rPr lang="sk-SK" sz="4000" dirty="0" smtClean="0"/>
              <a:t>Dohody obmedzujúce súťaž</a:t>
            </a:r>
            <a:endParaRPr lang="sk-SK" sz="4000" dirty="0"/>
          </a:p>
        </p:txBody>
      </p:sp>
      <p:sp>
        <p:nvSpPr>
          <p:cNvPr id="3" name="Zástupný symbol obsahu 2"/>
          <p:cNvSpPr>
            <a:spLocks noGrp="1"/>
          </p:cNvSpPr>
          <p:nvPr>
            <p:ph sz="quarter" idx="1"/>
          </p:nvPr>
        </p:nvSpPr>
        <p:spPr/>
        <p:txBody>
          <a:bodyPr/>
          <a:lstStyle/>
          <a:p>
            <a:r>
              <a:rPr lang="sk-SK" sz="2400" u="sng" dirty="0" smtClean="0"/>
              <a:t>dohodou podnikateľov</a:t>
            </a:r>
            <a:r>
              <a:rPr lang="sk-SK" sz="2400" dirty="0" smtClean="0"/>
              <a:t> je ústny alebo písomný súhlasný prejav vôle jej účastníkov, ako aj iný súhlasný prejav vôle vyvodený z ich konania</a:t>
            </a:r>
          </a:p>
          <a:p>
            <a:r>
              <a:rPr lang="sk-SK" sz="2400" u="sng" dirty="0"/>
              <a:t>z</a:t>
            </a:r>
            <a:r>
              <a:rPr lang="sk-SK" sz="2400" u="sng" dirty="0" smtClean="0"/>
              <a:t>osúladený postup podnikateľov</a:t>
            </a:r>
            <a:r>
              <a:rPr lang="sk-SK" sz="2400" dirty="0" smtClean="0"/>
              <a:t> je koordinácia správania podnikateľov, ktorá nenapĺňa znaky dohody podnikateľov a ktorú nemožno označiť ako prirodzené nasledovanie správania iného podnikateľa</a:t>
            </a:r>
          </a:p>
          <a:p>
            <a:r>
              <a:rPr lang="sk-SK" sz="2400" u="sng" dirty="0"/>
              <a:t>r</a:t>
            </a:r>
            <a:r>
              <a:rPr lang="sk-SK" sz="2400" u="sng" dirty="0" smtClean="0"/>
              <a:t>ozhodnutie združenia podnikateľov</a:t>
            </a:r>
            <a:r>
              <a:rPr lang="sk-SK" sz="2400" dirty="0" smtClean="0"/>
              <a:t> je právny akt orgánu združenia, ako aj odporúčanie orgánu združenia</a:t>
            </a:r>
            <a:r>
              <a:rPr lang="sk-SK" dirty="0" smtClean="0"/>
              <a:t> </a:t>
            </a:r>
            <a:endParaRPr lang="sk-SK" dirty="0"/>
          </a:p>
        </p:txBody>
      </p:sp>
      <p:sp>
        <p:nvSpPr>
          <p:cNvPr id="4" name="Zástupný symbol čísla snímky 3"/>
          <p:cNvSpPr>
            <a:spLocks noGrp="1"/>
          </p:cNvSpPr>
          <p:nvPr>
            <p:ph type="sldNum" sz="quarter" idx="10"/>
          </p:nvPr>
        </p:nvSpPr>
        <p:spPr/>
        <p:txBody>
          <a:bodyPr>
            <a:normAutofit fontScale="85000" lnSpcReduction="20000"/>
          </a:bodyPr>
          <a:lstStyle/>
          <a:p>
            <a:pPr>
              <a:defRPr/>
            </a:pPr>
            <a:fld id="{9F5F16F2-4596-4C4C-AB93-AB8AF2F0C740}" type="slidenum">
              <a:rPr lang="sk-SK" smtClean="0"/>
              <a:pPr>
                <a:defRPr/>
              </a:pPr>
              <a:t>18</a:t>
            </a:fld>
            <a:endParaRPr lang="sk-SK" dirty="0"/>
          </a:p>
        </p:txBody>
      </p:sp>
    </p:spTree>
    <p:extLst>
      <p:ext uri="{BB962C8B-B14F-4D97-AF65-F5344CB8AC3E}">
        <p14:creationId xmlns:p14="http://schemas.microsoft.com/office/powerpoint/2010/main" val="17803135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12648" y="404664"/>
            <a:ext cx="8153400" cy="814536"/>
          </a:xfrm>
        </p:spPr>
        <p:txBody>
          <a:bodyPr/>
          <a:lstStyle/>
          <a:p>
            <a:r>
              <a:rPr lang="sk-SK" sz="4000" dirty="0" smtClean="0"/>
              <a:t>Dohody obmedzujúce súťaž</a:t>
            </a:r>
            <a:endParaRPr lang="sk-SK" sz="4000" dirty="0"/>
          </a:p>
        </p:txBody>
      </p:sp>
      <p:sp>
        <p:nvSpPr>
          <p:cNvPr id="3" name="Zástupný symbol obsahu 2"/>
          <p:cNvSpPr>
            <a:spLocks noGrp="1"/>
          </p:cNvSpPr>
          <p:nvPr>
            <p:ph sz="quarter" idx="1"/>
          </p:nvPr>
        </p:nvSpPr>
        <p:spPr/>
        <p:txBody>
          <a:bodyPr/>
          <a:lstStyle/>
          <a:p>
            <a:r>
              <a:rPr lang="sk-SK" sz="2000" dirty="0"/>
              <a:t>p</a:t>
            </a:r>
            <a:r>
              <a:rPr lang="sk-SK" sz="2000" dirty="0" smtClean="0"/>
              <a:t>ožiadavka, aby podnikatelia (konkurenti) určovali nezávisle svoje aktivity na trhu </a:t>
            </a:r>
          </a:p>
          <a:p>
            <a:r>
              <a:rPr lang="sk-SK" sz="2000" dirty="0"/>
              <a:t>t</a:t>
            </a:r>
            <a:r>
              <a:rPr lang="sk-SK" sz="2000" dirty="0" smtClean="0"/>
              <a:t>áto požiadavka vylučuje, aby sa podnikatelia zúčastňovali na priamych alebo nepriamych kontaktoch so svojou konkurenciou, ktorých cieľom alebo následkom je ovplyvnenie správania konkurenta na trhu alebo odhalenie svojho vlastného pripravovaného správania na trhu konkurentom (C-40/73 </a:t>
            </a:r>
            <a:r>
              <a:rPr lang="sk-SK" sz="2000" dirty="0" err="1" smtClean="0"/>
              <a:t>European</a:t>
            </a:r>
            <a:r>
              <a:rPr lang="sk-SK" sz="2000" dirty="0" smtClean="0"/>
              <a:t> </a:t>
            </a:r>
            <a:r>
              <a:rPr lang="sk-SK" sz="2000" dirty="0" err="1" smtClean="0"/>
              <a:t>Sugar</a:t>
            </a:r>
            <a:r>
              <a:rPr lang="sk-SK" sz="2000" dirty="0" smtClean="0"/>
              <a:t> </a:t>
            </a:r>
            <a:r>
              <a:rPr lang="sk-SK" sz="2000" dirty="0" err="1" smtClean="0"/>
              <a:t>Industry</a:t>
            </a:r>
            <a:r>
              <a:rPr lang="sk-SK" sz="2000" dirty="0" smtClean="0"/>
              <a:t>)</a:t>
            </a:r>
          </a:p>
          <a:p>
            <a:r>
              <a:rPr lang="sk-SK" sz="2000" dirty="0"/>
              <a:t>Výmeny informácií o individualizovaných údajoch týkajúcich sa plánovaných budúcich cien alebo množstiev medzi konkurentmi by sa preto mali považovať za obmedzenie hospodárskej súťaže podľa cieľa. Okrem toho, súkromné výmeny individualizovaných zámerov, pokiaľ ide o budúce ceny a množstvá, medzi konkurentmi by sa za normálnych okolností považovali za kartely a ako také by boli predmetom sankcií, pretože ich cieľom je obvykle stanovenie cien alebo množstiev.</a:t>
            </a:r>
          </a:p>
          <a:p>
            <a:endParaRPr lang="sk-SK" sz="2400" dirty="0" smtClean="0"/>
          </a:p>
          <a:p>
            <a:endParaRPr lang="sk-SK" dirty="0"/>
          </a:p>
        </p:txBody>
      </p:sp>
      <p:sp>
        <p:nvSpPr>
          <p:cNvPr id="4" name="Zástupný symbol čísla snímky 3"/>
          <p:cNvSpPr>
            <a:spLocks noGrp="1"/>
          </p:cNvSpPr>
          <p:nvPr>
            <p:ph type="sldNum" sz="quarter" idx="10"/>
          </p:nvPr>
        </p:nvSpPr>
        <p:spPr/>
        <p:txBody>
          <a:bodyPr>
            <a:normAutofit fontScale="85000" lnSpcReduction="20000"/>
          </a:bodyPr>
          <a:lstStyle/>
          <a:p>
            <a:pPr>
              <a:defRPr/>
            </a:pPr>
            <a:fld id="{9F5F16F2-4596-4C4C-AB93-AB8AF2F0C740}" type="slidenum">
              <a:rPr lang="sk-SK" smtClean="0"/>
              <a:pPr>
                <a:defRPr/>
              </a:pPr>
              <a:t>19</a:t>
            </a:fld>
            <a:endParaRPr lang="sk-SK" dirty="0"/>
          </a:p>
        </p:txBody>
      </p:sp>
    </p:spTree>
    <p:extLst>
      <p:ext uri="{BB962C8B-B14F-4D97-AF65-F5344CB8AC3E}">
        <p14:creationId xmlns:p14="http://schemas.microsoft.com/office/powerpoint/2010/main" val="712072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Nadpis 1"/>
          <p:cNvSpPr>
            <a:spLocks noGrp="1"/>
          </p:cNvSpPr>
          <p:nvPr>
            <p:ph type="title"/>
          </p:nvPr>
        </p:nvSpPr>
        <p:spPr>
          <a:xfrm>
            <a:off x="467544" y="260648"/>
            <a:ext cx="8153400" cy="990600"/>
          </a:xfrm>
        </p:spPr>
        <p:txBody>
          <a:bodyPr/>
          <a:lstStyle/>
          <a:p>
            <a:r>
              <a:rPr lang="sk-SK" altLang="sk-SK" sz="3800" dirty="0" smtClean="0"/>
              <a:t>Obsah</a:t>
            </a:r>
          </a:p>
        </p:txBody>
      </p:sp>
      <p:sp>
        <p:nvSpPr>
          <p:cNvPr id="15363" name="Zástupný symbol obsahu 2"/>
          <p:cNvSpPr>
            <a:spLocks noGrp="1"/>
          </p:cNvSpPr>
          <p:nvPr>
            <p:ph sz="quarter" idx="1"/>
          </p:nvPr>
        </p:nvSpPr>
        <p:spPr>
          <a:xfrm>
            <a:off x="612775" y="1600200"/>
            <a:ext cx="8153400" cy="4495800"/>
          </a:xfrm>
        </p:spPr>
        <p:txBody>
          <a:bodyPr/>
          <a:lstStyle/>
          <a:p>
            <a:r>
              <a:rPr lang="sk-SK" altLang="sk-SK" sz="3200" dirty="0" smtClean="0"/>
              <a:t>Ochrana hospodárskej súťaže v SR</a:t>
            </a:r>
          </a:p>
          <a:p>
            <a:endParaRPr lang="sk-SK" altLang="sk-SK" sz="3200" dirty="0" smtClean="0"/>
          </a:p>
          <a:p>
            <a:r>
              <a:rPr lang="sk-SK" altLang="sk-SK" sz="3200" dirty="0" smtClean="0"/>
              <a:t>Právomoci a činnosť PMÚ</a:t>
            </a:r>
          </a:p>
          <a:p>
            <a:endParaRPr lang="sk-SK" altLang="sk-SK" sz="3200" dirty="0"/>
          </a:p>
          <a:p>
            <a:r>
              <a:rPr lang="sk-SK" altLang="sk-SK" sz="3200" dirty="0" smtClean="0"/>
              <a:t>Protisúťažné delikty a rozhodnutia PMÚ v oblasti finančných služieb</a:t>
            </a:r>
          </a:p>
          <a:p>
            <a:pPr marL="0" indent="0">
              <a:buNone/>
            </a:pPr>
            <a:endParaRPr lang="sk-SK" altLang="sk-SK" sz="3200" dirty="0" smtClean="0"/>
          </a:p>
        </p:txBody>
      </p:sp>
      <p:sp>
        <p:nvSpPr>
          <p:cNvPr id="4" name="Zástupný symbol čísla snímky 3"/>
          <p:cNvSpPr>
            <a:spLocks noGrp="1"/>
          </p:cNvSpPr>
          <p:nvPr>
            <p:ph type="sldNum" sz="quarter" idx="10"/>
          </p:nvPr>
        </p:nvSpPr>
        <p:spPr/>
        <p:txBody>
          <a:bodyPr>
            <a:normAutofit fontScale="85000" lnSpcReduction="20000"/>
          </a:bodyPr>
          <a:lstStyle/>
          <a:p>
            <a:pPr>
              <a:defRPr/>
            </a:pPr>
            <a:fld id="{B066B34E-A3A5-483B-9C8E-D2A4534B71CF}" type="slidenum">
              <a:rPr lang="sk-SK"/>
              <a:pPr>
                <a:defRPr/>
              </a:pPr>
              <a:t>2</a:t>
            </a:fld>
            <a:endParaRPr lang="sk-SK"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Rozhodnutie PMÚ	</a:t>
            </a:r>
            <a:endParaRPr lang="sk-SK" dirty="0"/>
          </a:p>
        </p:txBody>
      </p:sp>
      <p:sp>
        <p:nvSpPr>
          <p:cNvPr id="3" name="Zástupný symbol obsahu 2"/>
          <p:cNvSpPr>
            <a:spLocks noGrp="1"/>
          </p:cNvSpPr>
          <p:nvPr>
            <p:ph sz="quarter" idx="1"/>
          </p:nvPr>
        </p:nvSpPr>
        <p:spPr/>
        <p:txBody>
          <a:bodyPr/>
          <a:lstStyle/>
          <a:p>
            <a:r>
              <a:rPr lang="sk-SK" sz="2400" dirty="0"/>
              <a:t>r</a:t>
            </a:r>
            <a:r>
              <a:rPr lang="sk-SK" sz="2400" dirty="0" smtClean="0"/>
              <a:t>ozhodnutie združenia podnikateľov prostredníctvom vytvorenie platformy na výmenu súťažne citlivých informácii  </a:t>
            </a:r>
          </a:p>
          <a:p>
            <a:r>
              <a:rPr lang="sk-SK" sz="2400" dirty="0" smtClean="0"/>
              <a:t>neprávoplatné rozhodnutie z 12.2014</a:t>
            </a:r>
          </a:p>
          <a:p>
            <a:r>
              <a:rPr lang="sk-SK" sz="2400" dirty="0" smtClean="0"/>
              <a:t>Závery úradu:</a:t>
            </a:r>
          </a:p>
          <a:p>
            <a:pPr lvl="1"/>
            <a:r>
              <a:rPr lang="sk-SK" sz="2400" dirty="0"/>
              <a:t>Aktivity združení podnikateľov by mali byť obmedzené na stanovenie všeobecných noriem. Dizajn produktov, či špecifických obchodných modelov by mali byť v kompetencii príslušných poskytovateľov</a:t>
            </a:r>
          </a:p>
          <a:p>
            <a:pPr lvl="1"/>
            <a:r>
              <a:rPr lang="sk-SK" sz="2400" dirty="0" smtClean="0"/>
              <a:t>Združenia podnikateľov nesmú reflektovať na iniciatívy orgánov verejnej moci, ktoré by mohli viesť k správaniu obmedzujúcu súťaž (obdobne napr</a:t>
            </a:r>
            <a:r>
              <a:rPr lang="sk-SK" sz="2400" dirty="0"/>
              <a:t>. C-198/</a:t>
            </a:r>
            <a:r>
              <a:rPr lang="sk-SK" sz="2400" dirty="0" smtClean="0"/>
              <a:t>01)  </a:t>
            </a:r>
            <a:endParaRPr lang="sk-SK" sz="2400" dirty="0"/>
          </a:p>
          <a:p>
            <a:pPr lvl="1"/>
            <a:endParaRPr lang="sk-SK" sz="2100" dirty="0" smtClean="0"/>
          </a:p>
          <a:p>
            <a:endParaRPr lang="sk-SK" dirty="0"/>
          </a:p>
        </p:txBody>
      </p:sp>
      <p:sp>
        <p:nvSpPr>
          <p:cNvPr id="4" name="Zástupný symbol čísla snímky 3"/>
          <p:cNvSpPr>
            <a:spLocks noGrp="1"/>
          </p:cNvSpPr>
          <p:nvPr>
            <p:ph type="sldNum" sz="quarter" idx="10"/>
          </p:nvPr>
        </p:nvSpPr>
        <p:spPr/>
        <p:txBody>
          <a:bodyPr>
            <a:normAutofit fontScale="85000" lnSpcReduction="20000"/>
          </a:bodyPr>
          <a:lstStyle/>
          <a:p>
            <a:pPr>
              <a:defRPr/>
            </a:pPr>
            <a:fld id="{9F5F16F2-4596-4C4C-AB93-AB8AF2F0C740}" type="slidenum">
              <a:rPr lang="sk-SK" smtClean="0"/>
              <a:pPr>
                <a:defRPr/>
              </a:pPr>
              <a:t>20</a:t>
            </a:fld>
            <a:endParaRPr lang="sk-SK" dirty="0"/>
          </a:p>
        </p:txBody>
      </p:sp>
    </p:spTree>
    <p:extLst>
      <p:ext uri="{BB962C8B-B14F-4D97-AF65-F5344CB8AC3E}">
        <p14:creationId xmlns:p14="http://schemas.microsoft.com/office/powerpoint/2010/main" val="37591909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Rozhodnutie PMÚ</a:t>
            </a:r>
            <a:endParaRPr lang="sk-SK" dirty="0"/>
          </a:p>
        </p:txBody>
      </p:sp>
      <p:sp>
        <p:nvSpPr>
          <p:cNvPr id="3" name="Zástupný symbol obsahu 2"/>
          <p:cNvSpPr>
            <a:spLocks noGrp="1"/>
          </p:cNvSpPr>
          <p:nvPr>
            <p:ph sz="quarter" idx="1"/>
          </p:nvPr>
        </p:nvSpPr>
        <p:spPr/>
        <p:txBody>
          <a:bodyPr/>
          <a:lstStyle/>
          <a:p>
            <a:r>
              <a:rPr lang="sk-SK" dirty="0" smtClean="0"/>
              <a:t>Závery úradu:</a:t>
            </a:r>
          </a:p>
          <a:p>
            <a:pPr lvl="1"/>
            <a:r>
              <a:rPr lang="sk-SK" dirty="0" smtClean="0"/>
              <a:t>Výmena informácií v rámci združenia by sa mala teda uskutočniť iba za predpokladu, že združenie nepredstavuje prostriedok výmeny takých informácií, ktorých výmena znižuje neistotu ohľadne trhu alebo odstraňuje neistoty na trhu, a tým umožňuje členom združenia predvídať svoje správanie na trhu. </a:t>
            </a:r>
            <a:endParaRPr lang="sk-SK" dirty="0"/>
          </a:p>
        </p:txBody>
      </p:sp>
      <p:sp>
        <p:nvSpPr>
          <p:cNvPr id="4" name="Zástupný symbol čísla snímky 3"/>
          <p:cNvSpPr>
            <a:spLocks noGrp="1"/>
          </p:cNvSpPr>
          <p:nvPr>
            <p:ph type="sldNum" sz="quarter" idx="10"/>
          </p:nvPr>
        </p:nvSpPr>
        <p:spPr/>
        <p:txBody>
          <a:bodyPr>
            <a:normAutofit fontScale="85000" lnSpcReduction="20000"/>
          </a:bodyPr>
          <a:lstStyle/>
          <a:p>
            <a:pPr>
              <a:defRPr/>
            </a:pPr>
            <a:fld id="{9F5F16F2-4596-4C4C-AB93-AB8AF2F0C740}" type="slidenum">
              <a:rPr lang="sk-SK" smtClean="0"/>
              <a:pPr>
                <a:defRPr/>
              </a:pPr>
              <a:t>21</a:t>
            </a:fld>
            <a:endParaRPr lang="sk-SK" dirty="0"/>
          </a:p>
        </p:txBody>
      </p:sp>
    </p:spTree>
    <p:extLst>
      <p:ext uri="{BB962C8B-B14F-4D97-AF65-F5344CB8AC3E}">
        <p14:creationId xmlns:p14="http://schemas.microsoft.com/office/powerpoint/2010/main" val="27760271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obsahu 3"/>
          <p:cNvSpPr>
            <a:spLocks noGrp="1"/>
          </p:cNvSpPr>
          <p:nvPr>
            <p:ph sz="quarter" idx="1"/>
          </p:nvPr>
        </p:nvSpPr>
        <p:spPr>
          <a:xfrm>
            <a:off x="612775" y="1600200"/>
            <a:ext cx="8280400" cy="5040313"/>
          </a:xfrm>
        </p:spPr>
        <p:txBody>
          <a:bodyPr>
            <a:normAutofit/>
          </a:bodyPr>
          <a:lstStyle/>
          <a:p>
            <a:pPr marL="0" indent="0" fontAlgn="auto">
              <a:spcAft>
                <a:spcPts val="0"/>
              </a:spcAft>
              <a:buFont typeface="Wingdings"/>
              <a:buNone/>
              <a:defRPr/>
            </a:pPr>
            <a:endParaRPr lang="sk-SK" dirty="0" smtClean="0"/>
          </a:p>
          <a:p>
            <a:pPr marL="0" indent="0" fontAlgn="auto">
              <a:spcAft>
                <a:spcPts val="0"/>
              </a:spcAft>
              <a:buFont typeface="Wingdings"/>
              <a:buNone/>
              <a:defRPr/>
            </a:pPr>
            <a:endParaRPr lang="sk-SK" dirty="0"/>
          </a:p>
          <a:p>
            <a:pPr marL="0" indent="0" fontAlgn="auto">
              <a:spcAft>
                <a:spcPts val="0"/>
              </a:spcAft>
              <a:buFont typeface="Wingdings"/>
              <a:buNone/>
              <a:defRPr/>
            </a:pPr>
            <a:endParaRPr lang="sk-SK" dirty="0" smtClean="0"/>
          </a:p>
          <a:p>
            <a:pPr marL="0" indent="0" algn="ctr" fontAlgn="auto">
              <a:spcAft>
                <a:spcPts val="0"/>
              </a:spcAft>
              <a:buFont typeface="Wingdings"/>
              <a:buNone/>
              <a:defRPr/>
            </a:pPr>
            <a:r>
              <a:rPr lang="sk-SK" sz="4300" dirty="0" smtClean="0"/>
              <a:t>Ďakujeme za pozornosť!</a:t>
            </a:r>
            <a:endParaRPr lang="en-US" sz="4300" dirty="0" smtClean="0"/>
          </a:p>
          <a:p>
            <a:pPr marL="0" indent="0" algn="ctr" fontAlgn="auto">
              <a:spcAft>
                <a:spcPts val="0"/>
              </a:spcAft>
              <a:buFont typeface="Wingdings"/>
              <a:buNone/>
              <a:defRPr/>
            </a:pPr>
            <a:r>
              <a:rPr lang="sk-SK" sz="3000" dirty="0" err="1" smtClean="0">
                <a:hlinkClick r:id="rId3"/>
              </a:rPr>
              <a:t>www.antimon.gov.sk</a:t>
            </a:r>
            <a:r>
              <a:rPr lang="sk-SK" sz="3000" dirty="0" smtClean="0"/>
              <a:t> </a:t>
            </a:r>
          </a:p>
          <a:p>
            <a:pPr marL="0" indent="0" algn="ctr" fontAlgn="auto">
              <a:spcAft>
                <a:spcPts val="0"/>
              </a:spcAft>
              <a:buNone/>
              <a:defRPr/>
            </a:pPr>
            <a:r>
              <a:rPr lang="sk-SK" sz="3000" dirty="0" err="1">
                <a:solidFill>
                  <a:schemeClr val="accent4"/>
                </a:solidFill>
              </a:rPr>
              <a:t>juraj.bena@antimon.gov.sk</a:t>
            </a:r>
            <a:endParaRPr lang="sk-SK" sz="3000" dirty="0">
              <a:solidFill>
                <a:schemeClr val="accent4"/>
              </a:solidFill>
            </a:endParaRPr>
          </a:p>
          <a:p>
            <a:pPr marL="0" indent="0" algn="ctr" fontAlgn="auto">
              <a:spcAft>
                <a:spcPts val="0"/>
              </a:spcAft>
              <a:buFont typeface="Wingdings"/>
              <a:buNone/>
              <a:defRPr/>
            </a:pPr>
            <a:r>
              <a:rPr lang="sk-SK" sz="2700" dirty="0" err="1" smtClean="0">
                <a:solidFill>
                  <a:schemeClr val="accent4"/>
                </a:solidFill>
              </a:rPr>
              <a:t>Twitter</a:t>
            </a:r>
            <a:r>
              <a:rPr lang="sk-SK" sz="2700" dirty="0" smtClean="0">
                <a:solidFill>
                  <a:schemeClr val="accent4"/>
                </a:solidFill>
              </a:rPr>
              <a:t>: </a:t>
            </a:r>
            <a:r>
              <a:rPr lang="sk-SK" sz="2700" dirty="0">
                <a:solidFill>
                  <a:schemeClr val="accent4"/>
                </a:solidFill>
              </a:rPr>
              <a:t>@</a:t>
            </a:r>
            <a:r>
              <a:rPr lang="sk-SK" sz="2700" dirty="0" err="1">
                <a:solidFill>
                  <a:schemeClr val="accent4"/>
                </a:solidFill>
              </a:rPr>
              <a:t>PMUSR_tweetuje</a:t>
            </a:r>
            <a:endParaRPr lang="en-US" sz="2700" dirty="0" smtClean="0">
              <a:solidFill>
                <a:schemeClr val="accent4"/>
              </a:solidFill>
            </a:endParaRPr>
          </a:p>
          <a:p>
            <a:pPr marL="0" indent="0" algn="ctr" fontAlgn="auto">
              <a:spcAft>
                <a:spcPts val="0"/>
              </a:spcAft>
              <a:buFont typeface="Wingdings"/>
              <a:buNone/>
              <a:defRPr/>
            </a:pPr>
            <a:endParaRPr lang="en-US" dirty="0" smtClean="0"/>
          </a:p>
          <a:p>
            <a:pPr marL="0" indent="0" algn="r" fontAlgn="auto">
              <a:spcAft>
                <a:spcPts val="0"/>
              </a:spcAft>
              <a:buFont typeface="Wingdings"/>
              <a:buNone/>
              <a:defRPr/>
            </a:pPr>
            <a:endParaRPr lang="sk-SK" sz="2200" dirty="0" smtClean="0"/>
          </a:p>
          <a:p>
            <a:pPr marL="0" indent="0" algn="r" fontAlgn="auto">
              <a:spcAft>
                <a:spcPts val="0"/>
              </a:spcAft>
              <a:buFont typeface="Wingdings"/>
              <a:buNone/>
              <a:defRPr/>
            </a:pPr>
            <a:endParaRPr lang="sk-SK" sz="2200" dirty="0"/>
          </a:p>
          <a:p>
            <a:pPr marL="0" indent="0" fontAlgn="auto">
              <a:spcAft>
                <a:spcPts val="0"/>
              </a:spcAft>
              <a:buFont typeface="Wingdings"/>
              <a:buNone/>
              <a:defRPr/>
            </a:pPr>
            <a:endParaRPr lang="sk-SK" dirty="0"/>
          </a:p>
        </p:txBody>
      </p:sp>
      <p:sp>
        <p:nvSpPr>
          <p:cNvPr id="5" name="Zástupný symbol čísla snímky 4"/>
          <p:cNvSpPr>
            <a:spLocks noGrp="1"/>
          </p:cNvSpPr>
          <p:nvPr>
            <p:ph type="sldNum" sz="quarter" idx="10"/>
          </p:nvPr>
        </p:nvSpPr>
        <p:spPr/>
        <p:txBody>
          <a:bodyPr>
            <a:normAutofit fontScale="85000" lnSpcReduction="20000"/>
          </a:bodyPr>
          <a:lstStyle/>
          <a:p>
            <a:pPr>
              <a:defRPr/>
            </a:pPr>
            <a:fld id="{9226A4F2-7C82-4721-BB9F-33904C5098FA}" type="slidenum">
              <a:rPr lang="sk-SK"/>
              <a:pPr>
                <a:defRPr/>
              </a:pPr>
              <a:t>22</a:t>
            </a:fld>
            <a:endParaRPr lang="sk-SK"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404664"/>
            <a:ext cx="8064896" cy="774576"/>
          </a:xfrm>
        </p:spPr>
        <p:txBody>
          <a:bodyPr/>
          <a:lstStyle/>
          <a:p>
            <a:r>
              <a:rPr lang="sk-SK" altLang="sk-SK" sz="4000" dirty="0" smtClean="0"/>
              <a:t>Ochrana hospodárskej súťaže</a:t>
            </a:r>
            <a:endParaRPr lang="en-US" sz="4000" dirty="0"/>
          </a:p>
        </p:txBody>
      </p:sp>
      <p:sp>
        <p:nvSpPr>
          <p:cNvPr id="3" name="Zástupný symbol obsahu 2"/>
          <p:cNvSpPr>
            <a:spLocks noGrp="1"/>
          </p:cNvSpPr>
          <p:nvPr>
            <p:ph sz="quarter" idx="1"/>
          </p:nvPr>
        </p:nvSpPr>
        <p:spPr/>
        <p:txBody>
          <a:bodyPr/>
          <a:lstStyle/>
          <a:p>
            <a:pPr algn="just"/>
            <a:r>
              <a:rPr lang="sk-SK" sz="3200" dirty="0"/>
              <a:t>z</a:t>
            </a:r>
            <a:r>
              <a:rPr lang="sk-SK" sz="3200" dirty="0" smtClean="0"/>
              <a:t>ákon o ochrane hospodárskej súťaže a Zmluva o fungovaní EÚ (čl. 101 a 102) </a:t>
            </a:r>
          </a:p>
          <a:p>
            <a:pPr algn="just"/>
            <a:r>
              <a:rPr lang="sk-SK" sz="3200" dirty="0"/>
              <a:t>ú</a:t>
            </a:r>
            <a:r>
              <a:rPr lang="sk-SK" sz="3200" dirty="0" smtClean="0"/>
              <a:t>čelom je ochrana hosp. súťaže pred jej obmedzovaním, ako aj vytváranie podmienok pre jej ďalší rozvoj v prospech spotrebiteľov</a:t>
            </a:r>
          </a:p>
          <a:p>
            <a:pPr algn="just"/>
            <a:r>
              <a:rPr lang="sk-SK" sz="3200" dirty="0"/>
              <a:t>o</a:t>
            </a:r>
            <a:r>
              <a:rPr lang="sk-SK" sz="3200" dirty="0" smtClean="0"/>
              <a:t>chrana a podpora súťaže vykonávaná Protimonopolným úradom SR</a:t>
            </a:r>
          </a:p>
          <a:p>
            <a:pPr algn="just"/>
            <a:endParaRPr lang="sk-SK" sz="3200" dirty="0" smtClean="0"/>
          </a:p>
          <a:p>
            <a:pPr marL="0" indent="0" algn="just">
              <a:buNone/>
            </a:pPr>
            <a:r>
              <a:rPr lang="sk-SK" sz="3200" dirty="0" smtClean="0"/>
              <a:t> </a:t>
            </a:r>
            <a:endParaRPr lang="sk-SK" sz="3200" dirty="0"/>
          </a:p>
          <a:p>
            <a:pPr algn="just"/>
            <a:endParaRPr lang="sk-SK" sz="3200" dirty="0" smtClean="0"/>
          </a:p>
          <a:p>
            <a:pPr algn="just"/>
            <a:endParaRPr lang="sk-SK" sz="2400" dirty="0" smtClean="0"/>
          </a:p>
          <a:p>
            <a:pPr lvl="1" algn="just">
              <a:buNone/>
            </a:pPr>
            <a:endParaRPr lang="sk-SK" sz="2200" dirty="0" smtClean="0"/>
          </a:p>
          <a:p>
            <a:pPr algn="just"/>
            <a:endParaRPr lang="sk-SK" sz="2200" dirty="0">
              <a:solidFill>
                <a:srgbClr val="FF0000"/>
              </a:solidFill>
            </a:endParaRPr>
          </a:p>
          <a:p>
            <a:pPr marL="0" indent="0">
              <a:buNone/>
            </a:pPr>
            <a:endParaRPr lang="en-US" dirty="0"/>
          </a:p>
        </p:txBody>
      </p:sp>
      <p:sp>
        <p:nvSpPr>
          <p:cNvPr id="4" name="Zástupný symbol čísla snímky 3"/>
          <p:cNvSpPr>
            <a:spLocks noGrp="1"/>
          </p:cNvSpPr>
          <p:nvPr>
            <p:ph type="sldNum" sz="quarter" idx="10"/>
          </p:nvPr>
        </p:nvSpPr>
        <p:spPr/>
        <p:txBody>
          <a:bodyPr>
            <a:normAutofit fontScale="85000" lnSpcReduction="20000"/>
          </a:bodyPr>
          <a:lstStyle/>
          <a:p>
            <a:pPr>
              <a:defRPr/>
            </a:pPr>
            <a:fld id="{9F5F16F2-4596-4C4C-AB93-AB8AF2F0C740}" type="slidenum">
              <a:rPr lang="sk-SK" smtClean="0"/>
              <a:pPr>
                <a:defRPr/>
              </a:pPr>
              <a:t>3</a:t>
            </a:fld>
            <a:endParaRPr lang="sk-SK" dirty="0"/>
          </a:p>
        </p:txBody>
      </p:sp>
    </p:spTree>
    <p:extLst>
      <p:ext uri="{BB962C8B-B14F-4D97-AF65-F5344CB8AC3E}">
        <p14:creationId xmlns:p14="http://schemas.microsoft.com/office/powerpoint/2010/main" val="4338318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z="4200" dirty="0" smtClean="0"/>
              <a:t>Právomoci a činnosť PMÚ</a:t>
            </a:r>
            <a:endParaRPr lang="sk-SK" sz="4200" dirty="0"/>
          </a:p>
        </p:txBody>
      </p:sp>
      <p:sp>
        <p:nvSpPr>
          <p:cNvPr id="3" name="Zástupný symbol obsahu 2"/>
          <p:cNvSpPr>
            <a:spLocks noGrp="1"/>
          </p:cNvSpPr>
          <p:nvPr>
            <p:ph sz="quarter" idx="1"/>
          </p:nvPr>
        </p:nvSpPr>
        <p:spPr/>
        <p:txBody>
          <a:bodyPr/>
          <a:lstStyle/>
          <a:p>
            <a:r>
              <a:rPr lang="sk-SK" sz="3000" dirty="0" smtClean="0"/>
              <a:t>vykonávanie prešetrovania a vedenie správnych konaní na úseku ochrany hosp. súťaže </a:t>
            </a:r>
          </a:p>
          <a:p>
            <a:r>
              <a:rPr lang="sk-SK" sz="3000" dirty="0"/>
              <a:t>v</a:t>
            </a:r>
            <a:r>
              <a:rPr lang="sk-SK" sz="3000" dirty="0" smtClean="0"/>
              <a:t>yšetrovacie právomoci:</a:t>
            </a:r>
          </a:p>
          <a:p>
            <a:pPr lvl="1">
              <a:buFont typeface="Wingdings" panose="05000000000000000000" pitchFamily="2" charset="2"/>
              <a:buChar char="Ø"/>
            </a:pPr>
            <a:r>
              <a:rPr lang="sk-SK" sz="2400" dirty="0"/>
              <a:t>i</a:t>
            </a:r>
            <a:r>
              <a:rPr lang="sk-SK" sz="2400" dirty="0" smtClean="0"/>
              <a:t>nšpekcie (§22a ZOHS, usmernenie o vykonávaní inšpekcií)</a:t>
            </a:r>
          </a:p>
          <a:p>
            <a:pPr lvl="1">
              <a:buFont typeface="Wingdings" panose="05000000000000000000" pitchFamily="2" charset="2"/>
              <a:buChar char="Ø"/>
            </a:pPr>
            <a:r>
              <a:rPr lang="sk-SK" sz="2400" dirty="0" err="1" smtClean="0"/>
              <a:t>data</a:t>
            </a:r>
            <a:r>
              <a:rPr lang="sk-SK" sz="2400" dirty="0" smtClean="0"/>
              <a:t> </a:t>
            </a:r>
            <a:r>
              <a:rPr lang="sk-SK" sz="2400" dirty="0" err="1" smtClean="0"/>
              <a:t>request</a:t>
            </a:r>
            <a:r>
              <a:rPr lang="sk-SK" sz="2400" dirty="0" smtClean="0"/>
              <a:t> (§22 ods. 2 ZOHS)</a:t>
            </a:r>
          </a:p>
          <a:p>
            <a:pPr lvl="1">
              <a:buFont typeface="Wingdings" panose="05000000000000000000" pitchFamily="2" charset="2"/>
              <a:buChar char="Ø"/>
            </a:pPr>
            <a:r>
              <a:rPr lang="sk-SK" sz="2400" dirty="0" smtClean="0"/>
              <a:t>prístup k dokumentom z verejného obstarávania (§21 ods. 5 ZVO)</a:t>
            </a:r>
          </a:p>
          <a:p>
            <a:pPr lvl="1">
              <a:buFont typeface="Wingdings" panose="05000000000000000000" pitchFamily="2" charset="2"/>
              <a:buChar char="Ø"/>
            </a:pPr>
            <a:r>
              <a:rPr lang="sk-SK" sz="2400" dirty="0"/>
              <a:t>p</a:t>
            </a:r>
            <a:r>
              <a:rPr lang="sk-SK" sz="2400" dirty="0" smtClean="0"/>
              <a:t>rístup k dokumentom z trestného spisu (§22 ods. 3 ZOHS)</a:t>
            </a:r>
          </a:p>
          <a:p>
            <a:pPr lvl="1">
              <a:buFont typeface="Wingdings" panose="05000000000000000000" pitchFamily="2" charset="2"/>
              <a:buChar char="Ø"/>
            </a:pPr>
            <a:r>
              <a:rPr lang="sk-SK" sz="2400" dirty="0"/>
              <a:t>p</a:t>
            </a:r>
            <a:r>
              <a:rPr lang="sk-SK" sz="2400" dirty="0" smtClean="0"/>
              <a:t>rístup k dokumentom z iných súťažných autorít EU</a:t>
            </a:r>
          </a:p>
          <a:p>
            <a:pPr marL="366713" lvl="1" indent="0">
              <a:buNone/>
            </a:pPr>
            <a:endParaRPr lang="sk-SK" sz="2400" dirty="0" smtClean="0"/>
          </a:p>
          <a:p>
            <a:pPr lvl="1">
              <a:buFont typeface="Wingdings" panose="05000000000000000000" pitchFamily="2" charset="2"/>
              <a:buChar char="Ø"/>
            </a:pPr>
            <a:endParaRPr lang="sk-SK" sz="2700" dirty="0" smtClean="0"/>
          </a:p>
          <a:p>
            <a:pPr lvl="1">
              <a:buFont typeface="Wingdings" panose="05000000000000000000" pitchFamily="2" charset="2"/>
              <a:buChar char="Ø"/>
            </a:pPr>
            <a:endParaRPr lang="sk-SK" sz="2700" dirty="0" smtClean="0"/>
          </a:p>
          <a:p>
            <a:endParaRPr lang="sk-SK" sz="3000" dirty="0"/>
          </a:p>
        </p:txBody>
      </p:sp>
      <p:sp>
        <p:nvSpPr>
          <p:cNvPr id="4" name="Zástupný symbol čísla snímky 3"/>
          <p:cNvSpPr>
            <a:spLocks noGrp="1"/>
          </p:cNvSpPr>
          <p:nvPr>
            <p:ph type="sldNum" sz="quarter" idx="10"/>
          </p:nvPr>
        </p:nvSpPr>
        <p:spPr/>
        <p:txBody>
          <a:bodyPr>
            <a:normAutofit fontScale="85000" lnSpcReduction="20000"/>
          </a:bodyPr>
          <a:lstStyle/>
          <a:p>
            <a:pPr>
              <a:defRPr/>
            </a:pPr>
            <a:fld id="{9F5F16F2-4596-4C4C-AB93-AB8AF2F0C740}" type="slidenum">
              <a:rPr lang="sk-SK" smtClean="0"/>
              <a:pPr>
                <a:defRPr/>
              </a:pPr>
              <a:t>4</a:t>
            </a:fld>
            <a:endParaRPr lang="sk-SK"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z="4200" dirty="0" smtClean="0"/>
              <a:t>Právomoci a činnosť PMÚ</a:t>
            </a:r>
            <a:endParaRPr lang="sk-SK" sz="4200" dirty="0"/>
          </a:p>
        </p:txBody>
      </p:sp>
      <p:sp>
        <p:nvSpPr>
          <p:cNvPr id="3" name="Zástupný symbol obsahu 2"/>
          <p:cNvSpPr>
            <a:spLocks noGrp="1"/>
          </p:cNvSpPr>
          <p:nvPr>
            <p:ph sz="quarter" idx="1"/>
          </p:nvPr>
        </p:nvSpPr>
        <p:spPr/>
        <p:txBody>
          <a:bodyPr/>
          <a:lstStyle/>
          <a:p>
            <a:r>
              <a:rPr lang="sk-SK" sz="3000" dirty="0"/>
              <a:t>v</a:t>
            </a:r>
            <a:r>
              <a:rPr lang="sk-SK" sz="3000" dirty="0" smtClean="0"/>
              <a:t>ydávanie rozhodnutí v správnom konaní</a:t>
            </a:r>
          </a:p>
          <a:p>
            <a:r>
              <a:rPr lang="sk-SK" sz="3000" dirty="0"/>
              <a:t>u</a:t>
            </a:r>
            <a:r>
              <a:rPr lang="sk-SK" sz="3000" dirty="0" smtClean="0"/>
              <a:t>kladanie pokút, záväzkov a podmienok (v oblasti koncentrácii)</a:t>
            </a:r>
          </a:p>
          <a:p>
            <a:r>
              <a:rPr lang="sk-SK" sz="3000" dirty="0"/>
              <a:t>s</a:t>
            </a:r>
            <a:r>
              <a:rPr lang="sk-SK" sz="3000" dirty="0" smtClean="0"/>
              <a:t>úťažná advokácia (pripomienky k návrhom zákonov)</a:t>
            </a:r>
          </a:p>
          <a:p>
            <a:r>
              <a:rPr lang="sk-SK" sz="3000" dirty="0"/>
              <a:t>v</a:t>
            </a:r>
            <a:r>
              <a:rPr lang="sk-SK" sz="3000" dirty="0" smtClean="0"/>
              <a:t>ydávanie stanovísk k návrhom dohôd medzi podnikateľmi či rozhodnutí združení podnikateľov (§6 ods. 3 ZOHS)</a:t>
            </a:r>
          </a:p>
          <a:p>
            <a:r>
              <a:rPr lang="sk-SK" sz="3000" dirty="0" smtClean="0"/>
              <a:t>osvetová a vzdelávacia činnosť</a:t>
            </a:r>
          </a:p>
          <a:p>
            <a:endParaRPr lang="sk-SK" sz="3000" dirty="0" smtClean="0"/>
          </a:p>
          <a:p>
            <a:endParaRPr lang="sk-SK" sz="3000" dirty="0" smtClean="0"/>
          </a:p>
          <a:p>
            <a:endParaRPr lang="sk-SK" sz="2400" dirty="0" smtClean="0"/>
          </a:p>
          <a:p>
            <a:pPr marL="366713" lvl="1" indent="0">
              <a:buNone/>
            </a:pPr>
            <a:endParaRPr lang="sk-SK" sz="2400" dirty="0" smtClean="0"/>
          </a:p>
          <a:p>
            <a:pPr lvl="1">
              <a:buFont typeface="Wingdings" panose="05000000000000000000" pitchFamily="2" charset="2"/>
              <a:buChar char="Ø"/>
            </a:pPr>
            <a:endParaRPr lang="sk-SK" sz="2700" dirty="0" smtClean="0"/>
          </a:p>
          <a:p>
            <a:pPr lvl="1">
              <a:buFont typeface="Wingdings" panose="05000000000000000000" pitchFamily="2" charset="2"/>
              <a:buChar char="Ø"/>
            </a:pPr>
            <a:endParaRPr lang="sk-SK" sz="2700" dirty="0" smtClean="0"/>
          </a:p>
          <a:p>
            <a:endParaRPr lang="sk-SK" sz="3000" dirty="0"/>
          </a:p>
        </p:txBody>
      </p:sp>
      <p:sp>
        <p:nvSpPr>
          <p:cNvPr id="4" name="Zástupný symbol čísla snímky 3"/>
          <p:cNvSpPr>
            <a:spLocks noGrp="1"/>
          </p:cNvSpPr>
          <p:nvPr>
            <p:ph type="sldNum" sz="quarter" idx="10"/>
          </p:nvPr>
        </p:nvSpPr>
        <p:spPr/>
        <p:txBody>
          <a:bodyPr>
            <a:normAutofit fontScale="85000" lnSpcReduction="20000"/>
          </a:bodyPr>
          <a:lstStyle/>
          <a:p>
            <a:pPr>
              <a:defRPr/>
            </a:pPr>
            <a:fld id="{9F5F16F2-4596-4C4C-AB93-AB8AF2F0C740}" type="slidenum">
              <a:rPr lang="sk-SK" smtClean="0"/>
              <a:pPr>
                <a:defRPr/>
              </a:pPr>
              <a:t>5</a:t>
            </a:fld>
            <a:endParaRPr lang="sk-SK" dirty="0"/>
          </a:p>
        </p:txBody>
      </p:sp>
    </p:spTree>
    <p:extLst>
      <p:ext uri="{BB962C8B-B14F-4D97-AF65-F5344CB8AC3E}">
        <p14:creationId xmlns:p14="http://schemas.microsoft.com/office/powerpoint/2010/main" val="38656147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Aktuálne z činnosti PMÚ</a:t>
            </a:r>
            <a:endParaRPr lang="sk-SK" dirty="0"/>
          </a:p>
        </p:txBody>
      </p:sp>
      <p:sp>
        <p:nvSpPr>
          <p:cNvPr id="3" name="Zástupný symbol obsahu 2"/>
          <p:cNvSpPr>
            <a:spLocks noGrp="1"/>
          </p:cNvSpPr>
          <p:nvPr>
            <p:ph sz="quarter" idx="1"/>
          </p:nvPr>
        </p:nvSpPr>
        <p:spPr/>
        <p:txBody>
          <a:bodyPr/>
          <a:lstStyle/>
          <a:p>
            <a:r>
              <a:rPr lang="sk-SK" dirty="0" smtClean="0"/>
              <a:t>Vyšetrovacia činnosť </a:t>
            </a:r>
          </a:p>
          <a:p>
            <a:r>
              <a:rPr lang="sk-SK" dirty="0" smtClean="0"/>
              <a:t>Rozhodovacia činnosť</a:t>
            </a:r>
          </a:p>
          <a:p>
            <a:r>
              <a:rPr lang="sk-SK" dirty="0" smtClean="0"/>
              <a:t>Prioritné sektory</a:t>
            </a:r>
          </a:p>
          <a:p>
            <a:r>
              <a:rPr lang="sk-SK" dirty="0" smtClean="0"/>
              <a:t>Súťažná advokácia</a:t>
            </a:r>
          </a:p>
          <a:p>
            <a:r>
              <a:rPr lang="sk-SK" dirty="0" smtClean="0"/>
              <a:t>Legislatívne zmeny</a:t>
            </a:r>
          </a:p>
          <a:p>
            <a:r>
              <a:rPr lang="sk-SK" dirty="0" smtClean="0"/>
              <a:t>Výkladové stanoviská a materiály </a:t>
            </a:r>
          </a:p>
          <a:p>
            <a:r>
              <a:rPr lang="sk-SK" dirty="0" smtClean="0"/>
              <a:t>Výzvy do budúcna</a:t>
            </a:r>
          </a:p>
          <a:p>
            <a:endParaRPr lang="sk-SK" dirty="0"/>
          </a:p>
        </p:txBody>
      </p:sp>
      <p:sp>
        <p:nvSpPr>
          <p:cNvPr id="4" name="Zástupný symbol čísla snímky 3"/>
          <p:cNvSpPr>
            <a:spLocks noGrp="1"/>
          </p:cNvSpPr>
          <p:nvPr>
            <p:ph type="sldNum" sz="quarter" idx="10"/>
          </p:nvPr>
        </p:nvSpPr>
        <p:spPr/>
        <p:txBody>
          <a:bodyPr>
            <a:normAutofit fontScale="85000" lnSpcReduction="20000"/>
          </a:bodyPr>
          <a:lstStyle/>
          <a:p>
            <a:pPr>
              <a:defRPr/>
            </a:pPr>
            <a:fld id="{9F5F16F2-4596-4C4C-AB93-AB8AF2F0C740}" type="slidenum">
              <a:rPr lang="sk-SK" smtClean="0"/>
              <a:pPr>
                <a:defRPr/>
              </a:pPr>
              <a:t>6</a:t>
            </a:fld>
            <a:endParaRPr lang="sk-SK" dirty="0"/>
          </a:p>
        </p:txBody>
      </p:sp>
    </p:spTree>
    <p:extLst>
      <p:ext uri="{BB962C8B-B14F-4D97-AF65-F5344CB8AC3E}">
        <p14:creationId xmlns:p14="http://schemas.microsoft.com/office/powerpoint/2010/main" val="3648290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Neohlásené inšpekcie	</a:t>
            </a:r>
            <a:endParaRPr lang="sk-SK" dirty="0"/>
          </a:p>
        </p:txBody>
      </p:sp>
      <p:sp>
        <p:nvSpPr>
          <p:cNvPr id="3" name="Zástupný symbol obsahu 2"/>
          <p:cNvSpPr>
            <a:spLocks noGrp="1"/>
          </p:cNvSpPr>
          <p:nvPr>
            <p:ph sz="quarter" idx="1"/>
          </p:nvPr>
        </p:nvSpPr>
        <p:spPr/>
        <p:txBody>
          <a:bodyPr/>
          <a:lstStyle/>
          <a:p>
            <a:r>
              <a:rPr lang="sk-SK" sz="1600" dirty="0"/>
              <a:t>2013: 11 inšpekcií – 33 subjektov</a:t>
            </a:r>
          </a:p>
          <a:p>
            <a:r>
              <a:rPr lang="sk-SK" sz="1600" dirty="0"/>
              <a:t>2014: 7 inšpekcií – 29 subjektov </a:t>
            </a:r>
          </a:p>
          <a:p>
            <a:r>
              <a:rPr lang="sk-SK" sz="1600" dirty="0"/>
              <a:t>2015: 6 inšpekcií – 16 subjektov</a:t>
            </a:r>
          </a:p>
          <a:p>
            <a:r>
              <a:rPr lang="sk-SK" sz="1600" dirty="0"/>
              <a:t>Žiadna z inšpekcií nebola súdom označená za nezákonnú</a:t>
            </a:r>
          </a:p>
          <a:p>
            <a:r>
              <a:rPr lang="sk-SK" sz="1600" dirty="0"/>
              <a:t>September 2014 - Pokuta 44 358 EUR pre AUTOMAX, s.r.o.  za neumožnenie výkonu inšpekcie </a:t>
            </a:r>
          </a:p>
          <a:p>
            <a:pPr lvl="1"/>
            <a:r>
              <a:rPr lang="sk-SK" sz="1600" dirty="0"/>
              <a:t>Nesúhlas konateľa spoločnosti s vykonaním inšpekcie počas jeho neprítomnosti a následné odmietnutie ostatných zamestnancov poskytovať súčinnosť</a:t>
            </a:r>
          </a:p>
          <a:p>
            <a:pPr lvl="1"/>
            <a:r>
              <a:rPr lang="sk-SK" sz="1600" u="sng" dirty="0"/>
              <a:t>Rada úradu</a:t>
            </a:r>
            <a:r>
              <a:rPr lang="sk-SK" sz="1600" dirty="0"/>
              <a:t>: konateľ spoločnosti AUTOMAX, s.r.o. mohol poveriť niektorého zo zamestnancov, aby s úradom spolupracoval.</a:t>
            </a:r>
          </a:p>
          <a:p>
            <a:r>
              <a:rPr lang="sk-SK" sz="1600" dirty="0"/>
              <a:t>Apríl 2015 - Pokuta pre podnikateľa vo výške 1 645 969 EUR za obštrukcie pri inšpekcii v sektore mlieka </a:t>
            </a:r>
          </a:p>
          <a:p>
            <a:pPr lvl="1"/>
            <a:r>
              <a:rPr lang="sk-SK" sz="1600" dirty="0"/>
              <a:t>Podnikateľ poskytoval informácie o inšpekcii tretej osobe a riadne nezablokoval vybrané e-mailové kontá</a:t>
            </a:r>
          </a:p>
          <a:p>
            <a:r>
              <a:rPr lang="sk-SK" sz="1600" dirty="0"/>
              <a:t>Apríl 2015 - správne konanie za obštrukcie pri inšpekcii v sektore IT</a:t>
            </a:r>
          </a:p>
          <a:p>
            <a:r>
              <a:rPr lang="sk-SK" sz="1600" dirty="0"/>
              <a:t>Marec - Apríl 2015 - 3 správne konania za nepredloženie podkladov a informácií v lehote stanovenej úradom</a:t>
            </a:r>
          </a:p>
          <a:p>
            <a:endParaRPr lang="sk-SK" dirty="0"/>
          </a:p>
        </p:txBody>
      </p:sp>
      <p:sp>
        <p:nvSpPr>
          <p:cNvPr id="4" name="Zástupný symbol čísla snímky 3"/>
          <p:cNvSpPr>
            <a:spLocks noGrp="1"/>
          </p:cNvSpPr>
          <p:nvPr>
            <p:ph type="sldNum" sz="quarter" idx="10"/>
          </p:nvPr>
        </p:nvSpPr>
        <p:spPr/>
        <p:txBody>
          <a:bodyPr>
            <a:normAutofit fontScale="85000" lnSpcReduction="20000"/>
          </a:bodyPr>
          <a:lstStyle/>
          <a:p>
            <a:pPr>
              <a:defRPr/>
            </a:pPr>
            <a:fld id="{9F5F16F2-4596-4C4C-AB93-AB8AF2F0C740}" type="slidenum">
              <a:rPr lang="sk-SK" smtClean="0"/>
              <a:pPr>
                <a:defRPr/>
              </a:pPr>
              <a:t>7</a:t>
            </a:fld>
            <a:endParaRPr lang="sk-SK" dirty="0"/>
          </a:p>
        </p:txBody>
      </p:sp>
    </p:spTree>
    <p:extLst>
      <p:ext uri="{BB962C8B-B14F-4D97-AF65-F5344CB8AC3E}">
        <p14:creationId xmlns:p14="http://schemas.microsoft.com/office/powerpoint/2010/main" val="1406823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Rozhodnutia	</a:t>
            </a:r>
            <a:endParaRPr lang="sk-SK" dirty="0"/>
          </a:p>
        </p:txBody>
      </p:sp>
      <p:sp>
        <p:nvSpPr>
          <p:cNvPr id="3" name="Zástupný symbol obsahu 2"/>
          <p:cNvSpPr>
            <a:spLocks noGrp="1"/>
          </p:cNvSpPr>
          <p:nvPr>
            <p:ph sz="quarter" idx="1"/>
          </p:nvPr>
        </p:nvSpPr>
        <p:spPr/>
        <p:txBody>
          <a:bodyPr/>
          <a:lstStyle/>
          <a:p>
            <a:r>
              <a:rPr lang="sk-SK" dirty="0" smtClean="0"/>
              <a:t>Kartely:</a:t>
            </a:r>
          </a:p>
          <a:p>
            <a:pPr lvl="1"/>
            <a:r>
              <a:rPr lang="sk-SK" dirty="0"/>
              <a:t>2014 - 5 </a:t>
            </a:r>
            <a:r>
              <a:rPr lang="sk-SK" dirty="0" smtClean="0"/>
              <a:t>rozhodnutí</a:t>
            </a:r>
          </a:p>
          <a:p>
            <a:pPr lvl="2"/>
            <a:r>
              <a:rPr lang="sk-SK" dirty="0" smtClean="0"/>
              <a:t>Kartel IT distribútorov</a:t>
            </a:r>
          </a:p>
          <a:p>
            <a:pPr lvl="2"/>
            <a:r>
              <a:rPr lang="sk-SK" dirty="0" smtClean="0"/>
              <a:t>Kartel v sektore geodézie a kartografie</a:t>
            </a:r>
          </a:p>
          <a:p>
            <a:pPr lvl="2"/>
            <a:r>
              <a:rPr lang="sk-SK" dirty="0" smtClean="0"/>
              <a:t>Pokuta pre vytvorenie platformy umožňujúca bankám koordinovať svoj postup</a:t>
            </a:r>
          </a:p>
          <a:p>
            <a:pPr lvl="1"/>
            <a:r>
              <a:rPr lang="sk-SK" dirty="0"/>
              <a:t>2015 – 13 otvorených správnych konaní</a:t>
            </a:r>
          </a:p>
          <a:p>
            <a:r>
              <a:rPr lang="sk-SK" dirty="0" smtClean="0"/>
              <a:t>Vertikálne dohody:</a:t>
            </a:r>
          </a:p>
          <a:p>
            <a:pPr lvl="1"/>
            <a:r>
              <a:rPr lang="sk-SK" dirty="0" smtClean="0"/>
              <a:t>Vertikálna dohoda v oblasti distribúcie automobilov</a:t>
            </a:r>
          </a:p>
          <a:p>
            <a:pPr lvl="1"/>
            <a:r>
              <a:rPr lang="sk-SK" dirty="0" smtClean="0"/>
              <a:t>Správne konanie v oblasti distribúcie mlieka</a:t>
            </a:r>
          </a:p>
          <a:p>
            <a:endParaRPr lang="sk-SK" dirty="0" smtClean="0"/>
          </a:p>
          <a:p>
            <a:endParaRPr lang="sk-SK" dirty="0"/>
          </a:p>
        </p:txBody>
      </p:sp>
      <p:sp>
        <p:nvSpPr>
          <p:cNvPr id="4" name="Zástupný symbol čísla snímky 3"/>
          <p:cNvSpPr>
            <a:spLocks noGrp="1"/>
          </p:cNvSpPr>
          <p:nvPr>
            <p:ph type="sldNum" sz="quarter" idx="10"/>
          </p:nvPr>
        </p:nvSpPr>
        <p:spPr/>
        <p:txBody>
          <a:bodyPr>
            <a:normAutofit fontScale="85000" lnSpcReduction="20000"/>
          </a:bodyPr>
          <a:lstStyle/>
          <a:p>
            <a:pPr>
              <a:defRPr/>
            </a:pPr>
            <a:fld id="{9F5F16F2-4596-4C4C-AB93-AB8AF2F0C740}" type="slidenum">
              <a:rPr lang="sk-SK" smtClean="0"/>
              <a:pPr>
                <a:defRPr/>
              </a:pPr>
              <a:t>8</a:t>
            </a:fld>
            <a:endParaRPr lang="sk-SK" dirty="0"/>
          </a:p>
        </p:txBody>
      </p:sp>
    </p:spTree>
    <p:extLst>
      <p:ext uri="{BB962C8B-B14F-4D97-AF65-F5344CB8AC3E}">
        <p14:creationId xmlns:p14="http://schemas.microsoft.com/office/powerpoint/2010/main" val="3082919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Rozhodnutia					</a:t>
            </a:r>
            <a:endParaRPr lang="sk-SK" dirty="0"/>
          </a:p>
        </p:txBody>
      </p:sp>
      <p:sp>
        <p:nvSpPr>
          <p:cNvPr id="3" name="Zástupný symbol obsahu 2"/>
          <p:cNvSpPr>
            <a:spLocks noGrp="1"/>
          </p:cNvSpPr>
          <p:nvPr>
            <p:ph sz="quarter" idx="1"/>
          </p:nvPr>
        </p:nvSpPr>
        <p:spPr/>
        <p:txBody>
          <a:bodyPr/>
          <a:lstStyle/>
          <a:p>
            <a:r>
              <a:rPr lang="sk-SK" dirty="0"/>
              <a:t>r</a:t>
            </a:r>
            <a:r>
              <a:rPr lang="sk-SK" dirty="0" smtClean="0"/>
              <a:t>ozhodnutia </a:t>
            </a:r>
            <a:r>
              <a:rPr lang="sk-SK" dirty="0"/>
              <a:t>o </a:t>
            </a:r>
            <a:r>
              <a:rPr lang="sk-SK" dirty="0" smtClean="0"/>
              <a:t>koncentráciách</a:t>
            </a:r>
          </a:p>
          <a:p>
            <a:pPr lvl="1"/>
            <a:r>
              <a:rPr lang="sk-SK" dirty="0"/>
              <a:t>ž</a:t>
            </a:r>
            <a:r>
              <a:rPr lang="sk-SK" dirty="0" smtClean="0"/>
              <a:t>iadna koncentrácia nebola zakázaná</a:t>
            </a:r>
          </a:p>
          <a:p>
            <a:pPr marL="319088" lvl="1" indent="-319088">
              <a:spcBef>
                <a:spcPts val="700"/>
              </a:spcBef>
              <a:buClr>
                <a:schemeClr val="accent2"/>
              </a:buClr>
              <a:buSzPct val="60000"/>
              <a:buFont typeface="Wingdings" pitchFamily="2" charset="2"/>
              <a:buChar char=""/>
            </a:pPr>
            <a:r>
              <a:rPr lang="sk-SK" sz="2900" dirty="0"/>
              <a:t>rozhodnutia o </a:t>
            </a:r>
            <a:r>
              <a:rPr lang="sk-SK" sz="2900" dirty="0" smtClean="0"/>
              <a:t>porušení §39 ZOHS</a:t>
            </a:r>
          </a:p>
          <a:p>
            <a:pPr lvl="1"/>
            <a:r>
              <a:rPr lang="sk-SK" dirty="0"/>
              <a:t>Pokuta pre mesto Rimavská Sobota</a:t>
            </a:r>
          </a:p>
          <a:p>
            <a:r>
              <a:rPr lang="sk-SK" dirty="0" smtClean="0"/>
              <a:t>rozhodnutia II. stupňa</a:t>
            </a:r>
          </a:p>
          <a:p>
            <a:pPr lvl="1"/>
            <a:r>
              <a:rPr lang="sk-SK" dirty="0" smtClean="0"/>
              <a:t>potvrdenie rozhodnutia kartelu IT distribútorov</a:t>
            </a:r>
          </a:p>
          <a:p>
            <a:pPr lvl="1"/>
            <a:r>
              <a:rPr lang="sk-SK" dirty="0" smtClean="0"/>
              <a:t>potvrdenie rozhodnutí v </a:t>
            </a:r>
            <a:r>
              <a:rPr lang="sk-SK" dirty="0" err="1" smtClean="0"/>
              <a:t>bid-riggingových</a:t>
            </a:r>
            <a:r>
              <a:rPr lang="sk-SK" dirty="0" smtClean="0"/>
              <a:t> karteloch (verejné obstarávania)</a:t>
            </a:r>
          </a:p>
          <a:p>
            <a:pPr lvl="1"/>
            <a:r>
              <a:rPr lang="sk-SK" dirty="0" smtClean="0"/>
              <a:t>potvrdenie rozhodnutia voči </a:t>
            </a:r>
            <a:r>
              <a:rPr lang="sk-SK" sz="2800" dirty="0" smtClean="0"/>
              <a:t>Železničnej spoločnosti </a:t>
            </a:r>
            <a:r>
              <a:rPr lang="sk-SK" sz="2800" dirty="0" err="1"/>
              <a:t>Cargo</a:t>
            </a:r>
            <a:r>
              <a:rPr lang="sk-SK" sz="2800" dirty="0"/>
              <a:t> </a:t>
            </a:r>
            <a:r>
              <a:rPr lang="sk-SK" sz="2800" dirty="0" smtClean="0"/>
              <a:t>Slovakia za zneužívanie dominantného postavenie </a:t>
            </a:r>
            <a:endParaRPr lang="sk-SK" sz="2800" dirty="0"/>
          </a:p>
          <a:p>
            <a:pPr marL="366713" lvl="1" indent="0">
              <a:buNone/>
            </a:pPr>
            <a:r>
              <a:rPr lang="sk-SK" dirty="0" smtClean="0"/>
              <a:t>  </a:t>
            </a:r>
            <a:endParaRPr lang="sk-SK" dirty="0"/>
          </a:p>
        </p:txBody>
      </p:sp>
      <p:sp>
        <p:nvSpPr>
          <p:cNvPr id="4" name="Zástupný symbol čísla snímky 3"/>
          <p:cNvSpPr>
            <a:spLocks noGrp="1"/>
          </p:cNvSpPr>
          <p:nvPr>
            <p:ph type="sldNum" sz="quarter" idx="10"/>
          </p:nvPr>
        </p:nvSpPr>
        <p:spPr/>
        <p:txBody>
          <a:bodyPr>
            <a:normAutofit fontScale="85000" lnSpcReduction="20000"/>
          </a:bodyPr>
          <a:lstStyle/>
          <a:p>
            <a:pPr>
              <a:defRPr/>
            </a:pPr>
            <a:fld id="{9F5F16F2-4596-4C4C-AB93-AB8AF2F0C740}" type="slidenum">
              <a:rPr lang="sk-SK" smtClean="0"/>
              <a:pPr>
                <a:defRPr/>
              </a:pPr>
              <a:t>9</a:t>
            </a:fld>
            <a:endParaRPr lang="sk-SK" dirty="0"/>
          </a:p>
        </p:txBody>
      </p:sp>
    </p:spTree>
    <p:extLst>
      <p:ext uri="{BB962C8B-B14F-4D97-AF65-F5344CB8AC3E}">
        <p14:creationId xmlns:p14="http://schemas.microsoft.com/office/powerpoint/2010/main" val="182835271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ezentacia_vzor sj">
  <a:themeElements>
    <a:clrScheme name="Vlastná 4">
      <a:dk1>
        <a:sysClr val="windowText" lastClr="000000"/>
      </a:dk1>
      <a:lt1>
        <a:sysClr val="window" lastClr="FFFFFF"/>
      </a:lt1>
      <a:dk2>
        <a:srgbClr val="FFFFFF"/>
      </a:dk2>
      <a:lt2>
        <a:srgbClr val="000000"/>
      </a:lt2>
      <a:accent1>
        <a:srgbClr val="25657A"/>
      </a:accent1>
      <a:accent2>
        <a:srgbClr val="000000"/>
      </a:accent2>
      <a:accent3>
        <a:srgbClr val="A7EA52"/>
      </a:accent3>
      <a:accent4>
        <a:srgbClr val="5DCEAF"/>
      </a:accent4>
      <a:accent5>
        <a:srgbClr val="FF8021"/>
      </a:accent5>
      <a:accent6>
        <a:srgbClr val="F14124"/>
      </a:accent6>
      <a:hlink>
        <a:srgbClr val="56C7AA"/>
      </a:hlink>
      <a:folHlink>
        <a:srgbClr val="59A8D1"/>
      </a:folHlink>
    </a:clrScheme>
    <a:fontScheme name="Office, klas. ver.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žný">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Vlastný návrh">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Vlastná 4">
    <a:dk1>
      <a:sysClr val="windowText" lastClr="000000"/>
    </a:dk1>
    <a:lt1>
      <a:sysClr val="window" lastClr="FFFFFF"/>
    </a:lt1>
    <a:dk2>
      <a:srgbClr val="FFFFFF"/>
    </a:dk2>
    <a:lt2>
      <a:srgbClr val="000000"/>
    </a:lt2>
    <a:accent1>
      <a:srgbClr val="25657A"/>
    </a:accent1>
    <a:accent2>
      <a:srgbClr val="000000"/>
    </a:accent2>
    <a:accent3>
      <a:srgbClr val="A7EA52"/>
    </a:accent3>
    <a:accent4>
      <a:srgbClr val="5DCEAF"/>
    </a:accent4>
    <a:accent5>
      <a:srgbClr val="FF8021"/>
    </a:accent5>
    <a:accent6>
      <a:srgbClr val="F14124"/>
    </a:accent6>
    <a:hlink>
      <a:srgbClr val="56C7AA"/>
    </a:hlink>
    <a:folHlink>
      <a:srgbClr val="59A8D1"/>
    </a:folHlink>
  </a:clrScheme>
</a:themeOverride>
</file>

<file path=docProps/app.xml><?xml version="1.0" encoding="utf-8"?>
<Properties xmlns="http://schemas.openxmlformats.org/officeDocument/2006/extended-properties" xmlns:vt="http://schemas.openxmlformats.org/officeDocument/2006/docPropsVTypes">
  <Template>prezentacia_vzor sj</Template>
  <TotalTime>5103</TotalTime>
  <Words>1116</Words>
  <Application>Microsoft Office PowerPoint</Application>
  <PresentationFormat>Prezentácia na obrazovke (4:3)</PresentationFormat>
  <Paragraphs>189</Paragraphs>
  <Slides>22</Slides>
  <Notes>2</Notes>
  <HiddenSlides>0</HiddenSlides>
  <MMClips>0</MMClips>
  <ScaleCrop>false</ScaleCrop>
  <HeadingPairs>
    <vt:vector size="4" baseType="variant">
      <vt:variant>
        <vt:lpstr>Motív</vt:lpstr>
      </vt:variant>
      <vt:variant>
        <vt:i4>2</vt:i4>
      </vt:variant>
      <vt:variant>
        <vt:lpstr>Nadpisy snímok</vt:lpstr>
      </vt:variant>
      <vt:variant>
        <vt:i4>22</vt:i4>
      </vt:variant>
    </vt:vector>
  </HeadingPairs>
  <TitlesOfParts>
    <vt:vector size="24" baseType="lpstr">
      <vt:lpstr>prezentacia_vzor sj</vt:lpstr>
      <vt:lpstr>Vlastný návrh</vt:lpstr>
      <vt:lpstr>    Ochrana hospodárskej súťaž vplyv na poisťovníctvo  </vt:lpstr>
      <vt:lpstr>Obsah</vt:lpstr>
      <vt:lpstr>Ochrana hospodárskej súťaže</vt:lpstr>
      <vt:lpstr>Právomoci a činnosť PMÚ</vt:lpstr>
      <vt:lpstr>Právomoci a činnosť PMÚ</vt:lpstr>
      <vt:lpstr>Aktuálne z činnosti PMÚ</vt:lpstr>
      <vt:lpstr>Neohlásené inšpekcie </vt:lpstr>
      <vt:lpstr>Rozhodnutia </vt:lpstr>
      <vt:lpstr>Rozhodnutia     </vt:lpstr>
      <vt:lpstr>Súťažná advokácia</vt:lpstr>
      <vt:lpstr>Legislatívne zmeny </vt:lpstr>
      <vt:lpstr>Vykonávacie predpisy</vt:lpstr>
      <vt:lpstr>Nové usmernenia  v kontrole koncentrácií</vt:lpstr>
      <vt:lpstr>Materiál k vertikálnym dohodám</vt:lpstr>
      <vt:lpstr>Osvetové a vzdelávacie  aktivity</vt:lpstr>
      <vt:lpstr> </vt:lpstr>
      <vt:lpstr>Správne delikty podľa ZOHS</vt:lpstr>
      <vt:lpstr>Dohody obmedzujúce súťaž</vt:lpstr>
      <vt:lpstr>Dohody obmedzujúce súťaž</vt:lpstr>
      <vt:lpstr>Rozhodnutie PMÚ </vt:lpstr>
      <vt:lpstr>Rozhodnutie PMÚ</vt:lpstr>
      <vt:lpstr>Prezentácia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Andrea  Wilhelmová</dc:creator>
  <cp:lastModifiedBy>Juraj Beňa</cp:lastModifiedBy>
  <cp:revision>686</cp:revision>
  <cp:lastPrinted>2015-06-16T08:16:46Z</cp:lastPrinted>
  <dcterms:created xsi:type="dcterms:W3CDTF">2015-06-15T18:03:08Z</dcterms:created>
  <dcterms:modified xsi:type="dcterms:W3CDTF">2015-06-16T08:22:13Z</dcterms:modified>
</cp:coreProperties>
</file>