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7"/>
  </p:notesMasterIdLst>
  <p:sldIdLst>
    <p:sldId id="256" r:id="rId5"/>
    <p:sldId id="2147472845" r:id="rId6"/>
    <p:sldId id="293" r:id="rId7"/>
    <p:sldId id="275" r:id="rId8"/>
    <p:sldId id="294" r:id="rId9"/>
    <p:sldId id="309" r:id="rId10"/>
    <p:sldId id="295" r:id="rId11"/>
    <p:sldId id="296" r:id="rId12"/>
    <p:sldId id="297" r:id="rId13"/>
    <p:sldId id="299" r:id="rId14"/>
    <p:sldId id="298" r:id="rId15"/>
    <p:sldId id="300" r:id="rId16"/>
    <p:sldId id="301" r:id="rId17"/>
    <p:sldId id="303" r:id="rId18"/>
    <p:sldId id="318" r:id="rId19"/>
    <p:sldId id="307" r:id="rId20"/>
    <p:sldId id="316" r:id="rId21"/>
    <p:sldId id="285" r:id="rId22"/>
    <p:sldId id="286" r:id="rId23"/>
    <p:sldId id="272" r:id="rId24"/>
    <p:sldId id="308" r:id="rId25"/>
    <p:sldId id="310" r:id="rId26"/>
    <p:sldId id="288" r:id="rId27"/>
    <p:sldId id="282" r:id="rId28"/>
    <p:sldId id="311" r:id="rId29"/>
    <p:sldId id="312" r:id="rId30"/>
    <p:sldId id="315" r:id="rId31"/>
    <p:sldId id="313" r:id="rId32"/>
    <p:sldId id="268" r:id="rId33"/>
    <p:sldId id="319" r:id="rId34"/>
    <p:sldId id="320" r:id="rId35"/>
    <p:sldId id="264" r:id="rId36"/>
    <p:sldId id="2147472843" r:id="rId37"/>
    <p:sldId id="273" r:id="rId38"/>
    <p:sldId id="317" r:id="rId39"/>
    <p:sldId id="2147472841" r:id="rId40"/>
    <p:sldId id="269" r:id="rId41"/>
    <p:sldId id="321" r:id="rId42"/>
    <p:sldId id="2147472844" r:id="rId43"/>
    <p:sldId id="322" r:id="rId44"/>
    <p:sldId id="2147472840" r:id="rId45"/>
    <p:sldId id="2147472842" r:id="rId46"/>
  </p:sldIdLst>
  <p:sldSz cx="12192000" cy="68580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B2A"/>
    <a:srgbClr val="325095"/>
    <a:srgbClr val="007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0" autoAdjust="0"/>
    <p:restoredTop sz="97419" autoAdjust="0"/>
  </p:normalViewPr>
  <p:slideViewPr>
    <p:cSldViewPr snapToGrid="0" snapToObjects="1">
      <p:cViewPr varScale="1">
        <p:scale>
          <a:sx n="95" d="100"/>
          <a:sy n="95" d="100"/>
        </p:scale>
        <p:origin x="31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4F453-71CC-4E5F-B141-5FA76B8C309D}" type="datetimeFigureOut">
              <a:rPr lang="sk-SK" smtClean="0"/>
              <a:t>9. 9. 2025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49A6C-C72A-485F-A4A5-129A48136F1C}" type="slidenum">
              <a:rPr lang="sk-SK" smtClean="0"/>
              <a:t>‹#›</a:t>
            </a:fld>
            <a:endParaRPr lang="sk-SK"/>
          </a:p>
        </p:txBody>
      </p:sp>
    </p:spTree>
    <p:extLst>
      <p:ext uri="{BB962C8B-B14F-4D97-AF65-F5344CB8AC3E}">
        <p14:creationId xmlns:p14="http://schemas.microsoft.com/office/powerpoint/2010/main" val="337089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t>Pri výmene dát medzi stranami sa musia tieto strany dohodnúť na formáte dát a na to, čo tieto dáta znamenajú. Ak ide iba do dvojstrannú dohodu tak si štandardne strany urobia zopár </a:t>
            </a:r>
            <a:r>
              <a:rPr lang="sk-SK" sz="1800" dirty="0" err="1"/>
              <a:t>meetingov</a:t>
            </a:r>
            <a:r>
              <a:rPr lang="sk-SK" sz="1800" dirty="0"/>
              <a:t>, dohodnú sa na štruktúra dát a obidve strany </a:t>
            </a:r>
            <a:r>
              <a:rPr lang="sk-SK" sz="1800" dirty="0" err="1"/>
              <a:t>naimplementujú</a:t>
            </a:r>
            <a:r>
              <a:rPr lang="sk-SK" sz="1800" dirty="0"/>
              <a:t> túto štruktúru do ich systémov</a:t>
            </a:r>
          </a:p>
          <a:p>
            <a:endParaRPr lang="sk-SK" sz="1800" dirty="0"/>
          </a:p>
          <a:p>
            <a:endParaRPr lang="sk-SK" sz="1800" dirty="0"/>
          </a:p>
          <a:p>
            <a:r>
              <a:rPr lang="en-US" sz="1800" dirty="0"/>
              <a:t>When data is exchanged between two parties, they need to agree upon the format and the meaning of that data. For a bilateral exchange, this agreement could be made in an ad-hoc manner; the parties have a few meetings, agree on some data structure, and both implement that data structure into their systems.</a:t>
            </a:r>
            <a:endParaRPr lang="sk-SK" sz="1800"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7</a:t>
            </a:fld>
            <a:endParaRPr lang="sk-SK"/>
          </a:p>
        </p:txBody>
      </p:sp>
    </p:spTree>
    <p:extLst>
      <p:ext uri="{BB962C8B-B14F-4D97-AF65-F5344CB8AC3E}">
        <p14:creationId xmlns:p14="http://schemas.microsoft.com/office/powerpoint/2010/main" val="171411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23</a:t>
            </a:fld>
            <a:endParaRPr lang="sk-SK"/>
          </a:p>
        </p:txBody>
      </p:sp>
    </p:spTree>
    <p:extLst>
      <p:ext uri="{BB962C8B-B14F-4D97-AF65-F5344CB8AC3E}">
        <p14:creationId xmlns:p14="http://schemas.microsoft.com/office/powerpoint/2010/main" val="112854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24</a:t>
            </a:fld>
            <a:endParaRPr lang="sk-SK"/>
          </a:p>
        </p:txBody>
      </p:sp>
    </p:spTree>
    <p:extLst>
      <p:ext uri="{BB962C8B-B14F-4D97-AF65-F5344CB8AC3E}">
        <p14:creationId xmlns:p14="http://schemas.microsoft.com/office/powerpoint/2010/main" val="358795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27</a:t>
            </a:fld>
            <a:endParaRPr lang="sk-SK"/>
          </a:p>
        </p:txBody>
      </p:sp>
    </p:spTree>
    <p:extLst>
      <p:ext uri="{BB962C8B-B14F-4D97-AF65-F5344CB8AC3E}">
        <p14:creationId xmlns:p14="http://schemas.microsoft.com/office/powerpoint/2010/main" val="227700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2800" dirty="0"/>
              <a:t>This process, however, does not scale: if there are multiple parties communicating with each other, each with their own formats, the number of formats in use rises exponentially, and in many cases, which increases</a:t>
            </a:r>
            <a:endParaRPr lang="sk-SK" sz="2800" dirty="0"/>
          </a:p>
          <a:p>
            <a:r>
              <a:rPr lang="en-US" sz="2800" dirty="0"/>
              <a:t>the amount of work that needs to be done, as well as the number of mistakes that are made in implementation and operation</a:t>
            </a:r>
            <a:endParaRPr lang="sk-SK" sz="1800"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8</a:t>
            </a:fld>
            <a:endParaRPr lang="sk-SK"/>
          </a:p>
        </p:txBody>
      </p:sp>
    </p:spTree>
    <p:extLst>
      <p:ext uri="{BB962C8B-B14F-4D97-AF65-F5344CB8AC3E}">
        <p14:creationId xmlns:p14="http://schemas.microsoft.com/office/powerpoint/2010/main" val="59490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2800" dirty="0"/>
              <a:t>This is where standards are useful: in a bilateral exchange agreement, two parties can decide on which standards to use, thereby reducing the amount of work they need to do to implement the exchange. A community of parties can also agree to use the same standards, which would reduce that amount of work for everyone involved, including future community members. For instance, they can decide that all data exchange is done using XML, so that they can use standard software for building and parsing the data structure. Taking this one step further, they could also agree that the XML should have a fixed structure, with restrictions on the elements that may occur and what the values of those elements may be. If that is standardized, the parties know exactly which features they need to implement in order to exchange data with other parties that are using the same standard.</a:t>
            </a:r>
            <a:endParaRPr lang="sk-SK" sz="1800"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9</a:t>
            </a:fld>
            <a:endParaRPr lang="sk-SK"/>
          </a:p>
        </p:txBody>
      </p:sp>
    </p:spTree>
    <p:extLst>
      <p:ext uri="{BB962C8B-B14F-4D97-AF65-F5344CB8AC3E}">
        <p14:creationId xmlns:p14="http://schemas.microsoft.com/office/powerpoint/2010/main" val="218075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2800" dirty="0"/>
              <a:t>In the world of business document exchange, there have always been a lot of bilateral agreements, and small communities creating unique data formats for their data exchange needs. But often, the same type of information is exchanged; think of catalogues, orders, and invoices, to name a few. The realization that this led to a lot of duplicate effort gave rise to the creation of several efforts to define a standard format for business documents. Two of the more widely known are: • Universal Business Language (UBL) from Oasis [UBL] 3 • The Cross Industry formats from UN/CEFACT, such as the Cross </a:t>
            </a:r>
            <a:r>
              <a:rPr lang="en-US" sz="2800" dirty="0" err="1"/>
              <a:t>Industy</a:t>
            </a:r>
            <a:r>
              <a:rPr lang="en-US" sz="2800" dirty="0"/>
              <a:t> Invoice (CII) [CII] </a:t>
            </a:r>
            <a:endParaRPr lang="sk-SK" sz="2800"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10</a:t>
            </a:fld>
            <a:endParaRPr lang="sk-SK"/>
          </a:p>
        </p:txBody>
      </p:sp>
    </p:spTree>
    <p:extLst>
      <p:ext uri="{BB962C8B-B14F-4D97-AF65-F5344CB8AC3E}">
        <p14:creationId xmlns:p14="http://schemas.microsoft.com/office/powerpoint/2010/main" val="261761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XML Schemas An XML Schema is a structural specification for XML documents: it defines which XML tags may occur, in which order, their cardinality (e.g. how often they must or may appear), which XML attributes the tags may have, and basic type information on their values (numbers, text, date, time, etc.). Many XML processing libraries and tools provide functionality to validate a given XML document against a specific schema. Section 5 contains more information on document validation.</a:t>
            </a:r>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11</a:t>
            </a:fld>
            <a:endParaRPr lang="sk-SK"/>
          </a:p>
        </p:txBody>
      </p:sp>
    </p:spTree>
    <p:extLst>
      <p:ext uri="{BB962C8B-B14F-4D97-AF65-F5344CB8AC3E}">
        <p14:creationId xmlns:p14="http://schemas.microsoft.com/office/powerpoint/2010/main" val="60535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The problem with UBL (and CII) is that it is too broad; since they aim to cover most, if not all, business use-cases, they allow for many optional elements and data constructs that most businesses will never need.</a:t>
            </a:r>
            <a:endParaRPr lang="sk-SK" dirty="0"/>
          </a:p>
          <a:p>
            <a:endParaRPr lang="sk-SK" dirty="0"/>
          </a:p>
          <a:p>
            <a:r>
              <a:rPr lang="en-US" dirty="0"/>
              <a:t>That makes it easy to put whatever data you have into a valid UBL document, since you can choose the xml elements you want to use for that data. There is no need to use any of the other fields, so your implementation can be limited to those fields you have chosen.</a:t>
            </a:r>
            <a:endParaRPr lang="sk-SK" dirty="0"/>
          </a:p>
          <a:p>
            <a:endParaRPr lang="sk-SK" dirty="0"/>
          </a:p>
          <a:p>
            <a:r>
              <a:rPr lang="en-US" dirty="0"/>
              <a:t>However, if you’re the one receiving arbitrary UBL documents, you should be able to process all possible elements, as you don’t know which fields the sender uses, and what their values or constraints may be. </a:t>
            </a:r>
            <a:endParaRPr lang="sk-SK" dirty="0"/>
          </a:p>
          <a:p>
            <a:endParaRPr lang="sk-SK" dirty="0"/>
          </a:p>
          <a:p>
            <a:r>
              <a:rPr lang="en-US" dirty="0"/>
              <a:t>What happened next was that users of UBL would realize they really only used a small subset of UBL, say 100 to 200 possible elements. They’d agree amongst each other that certain fields were not to be used, others would be mandatory, and for some the values would be restricted to a limited set of options. </a:t>
            </a:r>
            <a:endParaRPr lang="sk-SK" dirty="0"/>
          </a:p>
          <a:p>
            <a:endParaRPr lang="sk-SK" dirty="0"/>
          </a:p>
          <a:p>
            <a:r>
              <a:rPr lang="en-US" dirty="0"/>
              <a:t>UBL Customizations UBL provides support for defining subsets of its elements, or other restrictions to valid documents. This is called a customization, and indicated through the UBL Element </a:t>
            </a:r>
            <a:r>
              <a:rPr lang="en-US" dirty="0" err="1"/>
              <a:t>cbc:CustomizationID</a:t>
            </a:r>
            <a:r>
              <a:rPr lang="en-US" dirty="0"/>
              <a:t>, which contains an identifier indication which customization is in use. Essentially, this is the element that shows which rules and restrictions the document is supposed to be compliant to, and each document type has a unique </a:t>
            </a:r>
            <a:r>
              <a:rPr lang="en-US" dirty="0" err="1"/>
              <a:t>CustomizationID</a:t>
            </a:r>
            <a:r>
              <a:rPr lang="en-US" dirty="0"/>
              <a:t>. A document can only have one </a:t>
            </a:r>
            <a:r>
              <a:rPr lang="en-US" dirty="0" err="1"/>
              <a:t>CustomizationID</a:t>
            </a:r>
            <a:r>
              <a:rPr lang="en-US" dirty="0"/>
              <a:t>.</a:t>
            </a:r>
            <a:endParaRPr lang="sk-SK" dirty="0"/>
          </a:p>
          <a:p>
            <a:endParaRPr lang="sk-SK" dirty="0"/>
          </a:p>
          <a:p>
            <a:r>
              <a:rPr lang="en-US" dirty="0"/>
              <a:t>This happened in many places, some because the creators were not aware of others, others because the creators did not agree on the choices of other dialects, and yet more simply because of the Not-Invented-Here effect. Just to name a few, there were UBL-OHNL, </a:t>
            </a:r>
            <a:r>
              <a:rPr lang="en-US" dirty="0" err="1"/>
              <a:t>Peppol</a:t>
            </a:r>
            <a:r>
              <a:rPr lang="en-US" dirty="0"/>
              <a:t> BIS (1/2), SI-UBL, XRechnung, OIOUBL, and many, many more.</a:t>
            </a:r>
            <a:endParaRPr lang="sk-SK" dirty="0"/>
          </a:p>
          <a:p>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12</a:t>
            </a:fld>
            <a:endParaRPr lang="sk-SK"/>
          </a:p>
        </p:txBody>
      </p:sp>
    </p:spTree>
    <p:extLst>
      <p:ext uri="{BB962C8B-B14F-4D97-AF65-F5344CB8AC3E}">
        <p14:creationId xmlns:p14="http://schemas.microsoft.com/office/powerpoint/2010/main" val="62711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The problem with UBL (and CII) is that it is too broad; since they aim to cover most, if not all, business use-cases, they allow for many optional elements and data constructs that most businesses will never need.</a:t>
            </a:r>
            <a:endParaRPr lang="sk-SK" dirty="0"/>
          </a:p>
          <a:p>
            <a:endParaRPr lang="sk-SK" dirty="0"/>
          </a:p>
          <a:p>
            <a:r>
              <a:rPr lang="en-US" dirty="0"/>
              <a:t>That makes it easy to put whatever data you have into a valid UBL document, since you can choose the xml elements you want to use for that data. There is no need to use any of the other fields, so your implementation can be limited to those fields you have chosen.</a:t>
            </a:r>
            <a:endParaRPr lang="sk-SK" dirty="0"/>
          </a:p>
          <a:p>
            <a:endParaRPr lang="sk-SK" dirty="0"/>
          </a:p>
          <a:p>
            <a:r>
              <a:rPr lang="en-US" dirty="0"/>
              <a:t>However, if you’re the one receiving arbitrary UBL documents, you should be able to process all possible elements, as you don’t know which fields the sender uses, and what their values or constraints may be. </a:t>
            </a:r>
            <a:endParaRPr lang="sk-SK" dirty="0"/>
          </a:p>
          <a:p>
            <a:endParaRPr lang="sk-SK" dirty="0"/>
          </a:p>
          <a:p>
            <a:r>
              <a:rPr lang="en-US" dirty="0"/>
              <a:t>What happened next was that users of UBL would realize they really only used a small subset of UBL, say 100 to 200 possible elements. They’d agree amongst each other that certain fields were not to be used, others would be mandatory, and for some the values would be restricted to a limited set of options. </a:t>
            </a:r>
            <a:endParaRPr lang="sk-SK" dirty="0"/>
          </a:p>
          <a:p>
            <a:endParaRPr lang="sk-SK" dirty="0"/>
          </a:p>
          <a:p>
            <a:r>
              <a:rPr lang="en-US" dirty="0"/>
              <a:t>UBL Customizations UBL provides support for defining subsets of its elements, or other restrictions to valid documents. This is called a customization, and indicated through the UBL Element </a:t>
            </a:r>
            <a:r>
              <a:rPr lang="en-US" dirty="0" err="1"/>
              <a:t>cbc:CustomizationID</a:t>
            </a:r>
            <a:r>
              <a:rPr lang="en-US" dirty="0"/>
              <a:t>, which contains an identifier indication which customization is in use. Essentially, this is the element that shows which rules and restrictions the document is supposed to be compliant to, and each document type has a unique </a:t>
            </a:r>
            <a:r>
              <a:rPr lang="en-US" dirty="0" err="1"/>
              <a:t>CustomizationID</a:t>
            </a:r>
            <a:r>
              <a:rPr lang="en-US" dirty="0"/>
              <a:t>. A document can only have one </a:t>
            </a:r>
            <a:r>
              <a:rPr lang="en-US" dirty="0" err="1"/>
              <a:t>CustomizationID</a:t>
            </a:r>
            <a:r>
              <a:rPr lang="en-US" dirty="0"/>
              <a:t>.</a:t>
            </a:r>
            <a:endParaRPr lang="sk-SK" dirty="0"/>
          </a:p>
          <a:p>
            <a:endParaRPr lang="sk-SK" dirty="0"/>
          </a:p>
          <a:p>
            <a:r>
              <a:rPr lang="en-US" dirty="0"/>
              <a:t>This happened in many places, some because the creators were not aware of others, others because the creators did not agree on the choices of other dialects, and yet more simply because of the Not-Invented-Here effect. Just to name a few, there were UBL-OHNL, </a:t>
            </a:r>
            <a:r>
              <a:rPr lang="en-US" dirty="0" err="1"/>
              <a:t>Peppol</a:t>
            </a:r>
            <a:r>
              <a:rPr lang="en-US" dirty="0"/>
              <a:t> BIS (1/2), SI-UBL, XRechnung, OIOUBL, and many, many more.</a:t>
            </a:r>
            <a:endParaRPr lang="sk-SK" dirty="0"/>
          </a:p>
          <a:p>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13</a:t>
            </a:fld>
            <a:endParaRPr lang="sk-SK"/>
          </a:p>
        </p:txBody>
      </p:sp>
    </p:spTree>
    <p:extLst>
      <p:ext uri="{BB962C8B-B14F-4D97-AF65-F5344CB8AC3E}">
        <p14:creationId xmlns:p14="http://schemas.microsoft.com/office/powerpoint/2010/main" val="236275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At some point, there</a:t>
            </a:r>
            <a:r>
              <a:rPr lang="sk-SK" dirty="0"/>
              <a:t> </a:t>
            </a:r>
            <a:r>
              <a:rPr lang="en-US" dirty="0"/>
              <a:t>was a directed effort to improve this, at least for invoices at EU government organizations. This effort covered not just UBL-based invoice formats, but other formats as well: European Norm EN-16931 [EN-16931].</a:t>
            </a:r>
            <a:endParaRPr lang="sk-SK" dirty="0"/>
          </a:p>
          <a:p>
            <a:endParaRPr lang="sk-SK" dirty="0"/>
          </a:p>
          <a:p>
            <a:r>
              <a:rPr lang="en-US" dirty="0"/>
              <a:t>EN-16931 describes a semantic data model for “Core Invoices”; e.g. it defines a set of business terms for an invoice, and a set of business rules that compliant documents must adhere to. It also defines mappings for that semantic model to UBL and CII (and EDIFACT, but EDIFACT is very different from the others). </a:t>
            </a:r>
            <a:endParaRPr lang="sk-SK" dirty="0"/>
          </a:p>
          <a:p>
            <a:endParaRPr lang="sk-SK" dirty="0"/>
          </a:p>
          <a:p>
            <a:endParaRPr lang="sk-SK" dirty="0"/>
          </a:p>
          <a:p>
            <a:r>
              <a:rPr lang="en-US" dirty="0"/>
              <a:t>EN-16931 came with EU Directive 2014/55, which dictates that member states adopt it so that it will become mandatory for all public contracting authorities and contracting entities to receive and process </a:t>
            </a:r>
            <a:r>
              <a:rPr lang="en-US" dirty="0" err="1"/>
              <a:t>eInvoices</a:t>
            </a:r>
            <a:r>
              <a:rPr lang="en-US" dirty="0"/>
              <a:t> complying with EN16931.  </a:t>
            </a:r>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14</a:t>
            </a:fld>
            <a:endParaRPr lang="sk-SK"/>
          </a:p>
        </p:txBody>
      </p:sp>
    </p:spTree>
    <p:extLst>
      <p:ext uri="{BB962C8B-B14F-4D97-AF65-F5344CB8AC3E}">
        <p14:creationId xmlns:p14="http://schemas.microsoft.com/office/powerpoint/2010/main" val="281941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At some point, there</a:t>
            </a:r>
            <a:r>
              <a:rPr lang="sk-SK" dirty="0"/>
              <a:t> </a:t>
            </a:r>
            <a:r>
              <a:rPr lang="en-US" dirty="0"/>
              <a:t>was a directed effort to improve this, at least for invoices at EU government organizations. This effort covered not just UBL-based invoice formats, but other formats as well: European Norm EN-16931 [EN-16931].</a:t>
            </a:r>
            <a:endParaRPr lang="sk-SK" dirty="0"/>
          </a:p>
          <a:p>
            <a:endParaRPr lang="sk-SK" dirty="0"/>
          </a:p>
          <a:p>
            <a:r>
              <a:rPr lang="en-US" dirty="0"/>
              <a:t>EN-16931 describes a semantic data model for “Core Invoices”; e.g. it defines a set of business terms for an invoice, and a set of business rules that compliant documents must adhere to. It also defines mappings for that semantic model to UBL and CII (and EDIFACT, but EDIFACT is very different from the others). </a:t>
            </a:r>
            <a:endParaRPr lang="sk-SK" dirty="0"/>
          </a:p>
          <a:p>
            <a:endParaRPr lang="sk-SK" dirty="0"/>
          </a:p>
          <a:p>
            <a:endParaRPr lang="sk-SK" dirty="0"/>
          </a:p>
          <a:p>
            <a:r>
              <a:rPr lang="en-US" dirty="0"/>
              <a:t>EN-16931 came with EU Directive 2014/55, which dictates that member states adopt it so that it will become mandatory for all public contracting authorities and contracting entities to receive and process </a:t>
            </a:r>
            <a:r>
              <a:rPr lang="en-US" dirty="0" err="1"/>
              <a:t>eInvoices</a:t>
            </a:r>
            <a:r>
              <a:rPr lang="en-US" dirty="0"/>
              <a:t> complying with EN16931.  </a:t>
            </a:r>
            <a:endParaRPr lang="sk-SK" dirty="0"/>
          </a:p>
        </p:txBody>
      </p:sp>
      <p:sp>
        <p:nvSpPr>
          <p:cNvPr id="4" name="Zástupný objekt pre číslo snímky 3"/>
          <p:cNvSpPr>
            <a:spLocks noGrp="1"/>
          </p:cNvSpPr>
          <p:nvPr>
            <p:ph type="sldNum" sz="quarter" idx="5"/>
          </p:nvPr>
        </p:nvSpPr>
        <p:spPr/>
        <p:txBody>
          <a:bodyPr/>
          <a:lstStyle/>
          <a:p>
            <a:fld id="{E3249A6C-C72A-485F-A4A5-129A48136F1C}" type="slidenum">
              <a:rPr lang="sk-SK" smtClean="0"/>
              <a:t>15</a:t>
            </a:fld>
            <a:endParaRPr lang="sk-SK"/>
          </a:p>
        </p:txBody>
      </p:sp>
    </p:spTree>
    <p:extLst>
      <p:ext uri="{BB962C8B-B14F-4D97-AF65-F5344CB8AC3E}">
        <p14:creationId xmlns:p14="http://schemas.microsoft.com/office/powerpoint/2010/main" val="3731349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tretch>
            <a:fill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75555E6-2657-4495-B1D8-7060BA844B0A}" type="datetime1">
              <a:rPr lang="en-US" smtClean="0"/>
              <a:t>9/9/2025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9" name="Rectangle 8">
            <a:extLst>
              <a:ext uri="{FF2B5EF4-FFF2-40B4-BE49-F238E27FC236}">
                <a16:creationId xmlns:a16="http://schemas.microsoft.com/office/drawing/2014/main" id="{B1AC67A8-0325-1F47-AD94-F2603899AC61}"/>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736C90C-1603-334F-AB0A-D1DAD0C1DC7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0FA3208-9B08-48E1-A6AD-189384460BD8}"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CC6000C0-2E45-CD4F-8947-B5D51AEFDFE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AC9FCC61-F6DB-0E43-8B9C-4BFFFCD9806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4" name="Picture 13">
            <a:extLst>
              <a:ext uri="{FF2B5EF4-FFF2-40B4-BE49-F238E27FC236}">
                <a16:creationId xmlns:a16="http://schemas.microsoft.com/office/drawing/2014/main" id="{09BC9FC5-765D-F44E-AD45-BF57212F4B9E}"/>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325095"/>
              </a:buClr>
              <a:defRPr/>
            </a:lvl1pPr>
            <a:lvl2pPr>
              <a:buClr>
                <a:srgbClr val="325095"/>
              </a:buClr>
              <a:defRPr/>
            </a:lvl2pPr>
            <a:lvl3pPr>
              <a:buClr>
                <a:srgbClr val="325095"/>
              </a:buClr>
              <a:defRPr/>
            </a:lvl3pPr>
            <a:lvl4pPr>
              <a:buClr>
                <a:srgbClr val="325095"/>
              </a:buClr>
              <a:defRPr/>
            </a:lvl4pPr>
            <a:lvl5pPr>
              <a:buClr>
                <a:srgbClr val="32509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56915C-A32F-4718-9BAE-DB58FFA50002}"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715609EF-559B-6841-843F-A1ADD01E25D7}"/>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8159FB2D-23BE-034E-B62D-296B5699F8D9}"/>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4" name="Picture 13">
            <a:extLst>
              <a:ext uri="{FF2B5EF4-FFF2-40B4-BE49-F238E27FC236}">
                <a16:creationId xmlns:a16="http://schemas.microsoft.com/office/drawing/2014/main" id="{CE9E8BA6-DB1E-054B-AF39-E0664ACC0D4F}"/>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7861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23" name="Picture 22" descr="A close up of a logo&#10;&#10;Description automatically generated">
            <a:extLst>
              <a:ext uri="{FF2B5EF4-FFF2-40B4-BE49-F238E27FC236}">
                <a16:creationId xmlns:a16="http://schemas.microsoft.com/office/drawing/2014/main" id="{8B1B6482-1025-254C-9359-5BA89FEE556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A76E887-C7E0-4295-88B9-7A1D873ECD89}"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51CAFDBA-F4AB-4F4F-993A-C04792D115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F27F38AF-F311-1446-966C-0B27C01D46C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4A85B17E-8EA9-3444-92E1-CCB5F34C2F7A}"/>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B1B6482-1025-254C-9359-5BA89FEE556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13175F-EB53-4B1E-9BF4-1B69E555859B}"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E60DFF72-6F08-FD4F-9D99-FF45F6F8CA0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7BE8BDF8-98B8-CA47-B6ED-EF6E4038ACE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96E4DC1B-E303-514A-BC7F-97148392F5F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9308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6126C38-0923-FA4A-B953-B7CE5272E3DB}"/>
              </a:ext>
            </a:extLst>
          </p:cNvPr>
          <p:cNvPicPr>
            <a:picLocks noChangeAspect="1"/>
          </p:cNvPicPr>
          <p:nvPr userDrawn="1"/>
        </p:nvPicPr>
        <p:blipFill>
          <a:blip r:embed="rId2"/>
          <a:stretch>
            <a:fillRect/>
          </a:stretch>
        </p:blipFill>
        <p:spPr>
          <a:xfrm>
            <a:off x="6350" y="0"/>
            <a:ext cx="12179300" cy="6858000"/>
          </a:xfrm>
          <a:prstGeom prst="rect">
            <a:avLst/>
          </a:prstGeom>
        </p:spPr>
      </p:pic>
      <p:grpSp>
        <p:nvGrpSpPr>
          <p:cNvPr id="9" name="Group 8"/>
          <p:cNvGrpSpPr/>
          <p:nvPr userDrawn="1"/>
        </p:nvGrpSpPr>
        <p:grpSpPr>
          <a:xfrm>
            <a:off x="6350" y="0"/>
            <a:ext cx="12192000" cy="6856413"/>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AB982F-A791-44D2-8A6F-A2AA0EED5F70}"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23" name="Rectangle 22">
            <a:extLst>
              <a:ext uri="{FF2B5EF4-FFF2-40B4-BE49-F238E27FC236}">
                <a16:creationId xmlns:a16="http://schemas.microsoft.com/office/drawing/2014/main" id="{50A07A5A-2A98-BE46-B81C-F04AACE92AB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BBF3E4C1-600B-4643-AA9A-6E7198C73ABF}"/>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5" name="Picture 24">
            <a:extLst>
              <a:ext uri="{FF2B5EF4-FFF2-40B4-BE49-F238E27FC236}">
                <a16:creationId xmlns:a16="http://schemas.microsoft.com/office/drawing/2014/main" id="{EFB37D8B-7630-6740-B2A3-66D22C455AD4}"/>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anoramic 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26C38-0923-FA4A-B953-B7CE5272E3DB}"/>
              </a:ext>
            </a:extLst>
          </p:cNvPr>
          <p:cNvPicPr>
            <a:picLocks noChangeAspect="1"/>
          </p:cNvPicPr>
          <p:nvPr userDrawn="1"/>
        </p:nvPicPr>
        <p:blipFill>
          <a:blip r:embed="rId2"/>
          <a:srcRect/>
          <a:stretch/>
        </p:blipFill>
        <p:spPr>
          <a:xfrm>
            <a:off x="6350" y="0"/>
            <a:ext cx="12179300" cy="6858000"/>
          </a:xfrm>
          <a:prstGeom prst="rect">
            <a:avLst/>
          </a:prstGeom>
        </p:spPr>
      </p:pic>
      <p:grpSp>
        <p:nvGrpSpPr>
          <p:cNvPr id="9" name="Group 8"/>
          <p:cNvGrpSpPr/>
          <p:nvPr userDrawn="1"/>
        </p:nvGrpSpPr>
        <p:grpSpPr>
          <a:xfrm>
            <a:off x="-238541" y="-646044"/>
            <a:ext cx="12445217" cy="7523922"/>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C483D60-919A-4DDB-A5CF-AAFB4B5430BE}"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23" name="Rectangle 22">
            <a:extLst>
              <a:ext uri="{FF2B5EF4-FFF2-40B4-BE49-F238E27FC236}">
                <a16:creationId xmlns:a16="http://schemas.microsoft.com/office/drawing/2014/main" id="{C93E5807-AF57-0447-8870-3827702E892C}"/>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670A115F-BA6A-AE46-B831-1F752168E5F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5" name="Picture 24">
            <a:extLst>
              <a:ext uri="{FF2B5EF4-FFF2-40B4-BE49-F238E27FC236}">
                <a16:creationId xmlns:a16="http://schemas.microsoft.com/office/drawing/2014/main" id="{724BB36F-45EB-2349-BBA8-578C70BF9E0C}"/>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112770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78047E06-0EF5-43A1-B3E4-212C152C53B5}"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B7A0288E-30E4-474C-992B-1ADED020006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DCA2926-B1A9-4947-8749-F7C256791EF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4C7A160D-1896-E843-9396-450D947FABD4}"/>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94F5D8A-A534-4932-BCBE-93427359DC79}"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E8880B4C-2425-B245-AAF6-AA4D819D333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5735832-F07E-C543-BD23-076A01B6072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0257038C-970D-724A-B53B-CED58306C2FD}"/>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4889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8" name="Picture 7" descr="A close up of a screen&#10;&#10;Description automatically generated">
            <a:extLst>
              <a:ext uri="{FF2B5EF4-FFF2-40B4-BE49-F238E27FC236}">
                <a16:creationId xmlns:a16="http://schemas.microsoft.com/office/drawing/2014/main" id="{3CE87F04-4C18-434C-BE5F-17BA1AD9FAC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F4A0B63-134E-402F-BA60-FA86130E9629}"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a:extLst>
              <a:ext uri="{FF2B5EF4-FFF2-40B4-BE49-F238E27FC236}">
                <a16:creationId xmlns:a16="http://schemas.microsoft.com/office/drawing/2014/main" id="{C866B585-61D3-524C-A293-4CB3333A9FA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01DBFC57-D7AC-2F41-8A20-46A87D7F506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8" name="Picture 17">
            <a:extLst>
              <a:ext uri="{FF2B5EF4-FFF2-40B4-BE49-F238E27FC236}">
                <a16:creationId xmlns:a16="http://schemas.microsoft.com/office/drawing/2014/main" id="{277867BA-9424-1447-B996-10D6F5EA8216}"/>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Quot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E87F04-4C18-434C-BE5F-17BA1AD9FAC3}"/>
              </a:ext>
            </a:extLst>
          </p:cNvPr>
          <p:cNvPicPr>
            <a:picLocks noChangeAspect="1"/>
          </p:cNvPicPr>
          <p:nvPr userDrawn="1"/>
        </p:nvPicPr>
        <p:blipFill>
          <a:blip r:embed="rId2"/>
          <a:src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C22D98B-B832-4B31-9AB2-2D5904972446}"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a:extLst>
              <a:ext uri="{FF2B5EF4-FFF2-40B4-BE49-F238E27FC236}">
                <a16:creationId xmlns:a16="http://schemas.microsoft.com/office/drawing/2014/main" id="{675A34CF-8F6D-4146-A836-A6980E8E078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487871EB-DD7F-FB4D-BFB6-31395A49C6D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8" name="Picture 17">
            <a:extLst>
              <a:ext uri="{FF2B5EF4-FFF2-40B4-BE49-F238E27FC236}">
                <a16:creationId xmlns:a16="http://schemas.microsoft.com/office/drawing/2014/main" id="{41443265-34DA-5043-B803-3FEA2E817012}"/>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56004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rc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87CE3E3-E5D4-485D-9D30-389C0506058E}" type="datetime1">
              <a:rPr lang="en-US" smtClean="0"/>
              <a:t>9/9/2025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9" name="Rectangle 8">
            <a:extLst>
              <a:ext uri="{FF2B5EF4-FFF2-40B4-BE49-F238E27FC236}">
                <a16:creationId xmlns:a16="http://schemas.microsoft.com/office/drawing/2014/main" id="{1D4049B4-0980-E94E-8E46-6DB355AB7D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9A5AE68-48CF-9B4A-B81B-4C472F0F879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90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A100CC76-B48B-974E-8F78-1C37978D8DB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906825-994C-4997-9611-314E0C7F41B0}"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2247811F-003A-B043-9AC8-9556381DBA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9871CCED-1E64-AA42-88D9-1DD47DC08D40}"/>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98C8E803-3C1E-2746-9443-F435828D8DE2}"/>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Name Car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0CC76-B48B-974E-8F78-1C37978D8DB3}"/>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B7A60-B673-4D48-A5CC-1C136CE61DBE}"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1921650C-9C0C-AF49-ABC4-AE6C2901EA3F}"/>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1" name="Slide Number Placeholder 5">
            <a:extLst>
              <a:ext uri="{FF2B5EF4-FFF2-40B4-BE49-F238E27FC236}">
                <a16:creationId xmlns:a16="http://schemas.microsoft.com/office/drawing/2014/main" id="{D294F56A-AE27-FC46-95E2-8E65323BA07A}"/>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2" name="Picture 11">
            <a:extLst>
              <a:ext uri="{FF2B5EF4-FFF2-40B4-BE49-F238E27FC236}">
                <a16:creationId xmlns:a16="http://schemas.microsoft.com/office/drawing/2014/main" id="{3FC1D435-1A3A-A34A-A072-6378ED17CCB6}"/>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92110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36440F-F18E-4556-B5A5-938E3923357B}" type="datetime1">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C480-7D82-4409-BC1D-D7CDCEAAE263}" type="datetime1">
              <a:rPr lang="en-US" smtClean="0"/>
              <a:t>9/9/2025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420905" y="6391838"/>
            <a:ext cx="990599" cy="304799"/>
          </a:xfrm>
        </p:spPr>
        <p:txBody>
          <a:bodyPr/>
          <a:lstStyle/>
          <a:p>
            <a:fld id="{AF3501C7-BACD-4665-BEA0-BA4BF2669A60}"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DE3E40DC-79D8-4193-9727-EF5D1076EF21}" type="datetime1">
              <a:rPr lang="en-US" smtClean="0"/>
              <a:t>9/9/2025</a:t>
            </a:fld>
            <a:endParaRPr lang="en-US"/>
          </a:p>
        </p:txBody>
      </p:sp>
      <p:sp>
        <p:nvSpPr>
          <p:cNvPr id="5" name="Footer Placeholder 4"/>
          <p:cNvSpPr>
            <a:spLocks noGrp="1"/>
          </p:cNvSpPr>
          <p:nvPr userDrawn="1">
            <p:ph type="ftr" sz="quarter" idx="11"/>
          </p:nvPr>
        </p:nvSpPr>
        <p:spPr/>
        <p:txBody>
          <a:bodyPr/>
          <a:lstStyle/>
          <a:p>
            <a:endParaRPr lang="en-US"/>
          </a:p>
        </p:txBody>
      </p:sp>
      <p:sp>
        <p:nvSpPr>
          <p:cNvPr id="22" name="Rectangle 21">
            <a:extLst>
              <a:ext uri="{FF2B5EF4-FFF2-40B4-BE49-F238E27FC236}">
                <a16:creationId xmlns:a16="http://schemas.microsoft.com/office/drawing/2014/main" id="{BFB41007-5F87-B943-BF02-8B80449889A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39DA27D9-8AF8-C643-9919-D54690948268}"/>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4" name="Picture 23">
            <a:extLst>
              <a:ext uri="{FF2B5EF4-FFF2-40B4-BE49-F238E27FC236}">
                <a16:creationId xmlns:a16="http://schemas.microsoft.com/office/drawing/2014/main" id="{E42CC817-B018-C844-B0FC-05245F3F5A36}"/>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rc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70B01482-D67E-496A-9036-2E3AC30B4D1E}" type="datetime1">
              <a:rPr lang="en-US" smtClean="0"/>
              <a:t>9/9/2025</a:t>
            </a:fld>
            <a:endParaRPr lang="en-US"/>
          </a:p>
        </p:txBody>
      </p:sp>
      <p:sp>
        <p:nvSpPr>
          <p:cNvPr id="5" name="Footer Placeholder 4"/>
          <p:cNvSpPr>
            <a:spLocks noGrp="1"/>
          </p:cNvSpPr>
          <p:nvPr userDrawn="1">
            <p:ph type="ftr" sz="quarter" idx="11"/>
          </p:nvPr>
        </p:nvSpPr>
        <p:spPr/>
        <p:txBody>
          <a:bodyPr/>
          <a:lstStyle/>
          <a:p>
            <a:endParaRPr lang="en-US"/>
          </a:p>
        </p:txBody>
      </p:sp>
      <p:sp>
        <p:nvSpPr>
          <p:cNvPr id="22" name="Rectangle 21">
            <a:extLst>
              <a:ext uri="{FF2B5EF4-FFF2-40B4-BE49-F238E27FC236}">
                <a16:creationId xmlns:a16="http://schemas.microsoft.com/office/drawing/2014/main" id="{9F9316A8-DBB4-C142-BFF5-03010636FC7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23B8ECCD-C2FC-F640-ADF5-A9FBE03DB29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4" name="Picture 23">
            <a:extLst>
              <a:ext uri="{FF2B5EF4-FFF2-40B4-BE49-F238E27FC236}">
                <a16:creationId xmlns:a16="http://schemas.microsoft.com/office/drawing/2014/main" id="{B49DAA47-97C5-A84A-9A53-0B94360DA68F}"/>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3923563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ogo Wide Text Box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352191"/>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706882"/>
            <a:ext cx="10582492" cy="4629171"/>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8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154954" y="2603500"/>
            <a:ext cx="8825659" cy="3416300"/>
          </a:xfrm>
        </p:spPr>
        <p:txBody>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50DF14-0D09-4C61-81A8-8F2E3ED2CB2B}"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6642CF0-000E-C444-8E41-262B85E40F9D}"/>
              </a:ext>
            </a:extLst>
          </p:cNvPr>
          <p:cNvPicPr>
            <a:picLocks noChangeAspect="1"/>
          </p:cNvPicPr>
          <p:nvPr userDrawn="1"/>
        </p:nvPicPr>
        <p:blipFill>
          <a:blip r:embed="rId2"/>
          <a:stretch>
            <a:fillRect/>
          </a:stretch>
        </p:blipFill>
        <p:spPr>
          <a:xfrm>
            <a:off x="0" y="295729"/>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007F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CB55195-A0CC-4C96-A782-A7016AA61135}"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85007BAF-C39A-7842-A1A1-47A01A3AA5A7}"/>
              </a:ext>
            </a:extLst>
          </p:cNvPr>
          <p:cNvPicPr>
            <a:picLocks noChangeAspect="1"/>
          </p:cNvPicPr>
          <p:nvPr userDrawn="1"/>
        </p:nvPicPr>
        <p:blipFill>
          <a:blip r:embed="rId3"/>
          <a:srcRect/>
          <a:stretch/>
        </p:blipFill>
        <p:spPr>
          <a:xfrm>
            <a:off x="10438991" y="6226146"/>
            <a:ext cx="1369242" cy="444559"/>
          </a:xfrm>
          <a:prstGeom prst="rect">
            <a:avLst/>
          </a:prstGeom>
        </p:spPr>
      </p:pic>
      <p:sp>
        <p:nvSpPr>
          <p:cNvPr id="11" name="Rectangle 10">
            <a:extLst>
              <a:ext uri="{FF2B5EF4-FFF2-40B4-BE49-F238E27FC236}">
                <a16:creationId xmlns:a16="http://schemas.microsoft.com/office/drawing/2014/main" id="{4B53E980-6F60-FB4C-990A-3CF892F940BA}"/>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605EBD4-6CC7-3544-9EF7-954E4A45F09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642CF0-000E-C444-8E41-262B85E40F9D}"/>
              </a:ext>
            </a:extLst>
          </p:cNvPr>
          <p:cNvPicPr>
            <a:picLocks noChangeAspect="1"/>
          </p:cNvPicPr>
          <p:nvPr userDrawn="1"/>
        </p:nvPicPr>
        <p:blipFill>
          <a:blip r:embed="rId2"/>
          <a:srcRect/>
          <a:stretch/>
        </p:blipFill>
        <p:spPr>
          <a:xfrm>
            <a:off x="-18364" y="-8464"/>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32509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28A6C1-903A-42FB-A83D-2182A32E100B}" type="datetime1">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24A7E536-5196-AD4E-A985-64C270DC2B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5E353763-20EE-D94A-BE3A-6D4A9660039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E968DDB1-C1D6-BF43-B7A0-87B1DFCC50B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207586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108A7C9-081C-4302-9CB1-D22C430E2072}" type="datetime1">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buClr>
                <a:srgbClr val="007F6E"/>
              </a:buClr>
              <a:defRPr sz="1800"/>
            </a:lvl1pPr>
            <a:lvl2pPr>
              <a:buClr>
                <a:srgbClr val="007F6E"/>
              </a:buClr>
              <a:defRPr sz="1600"/>
            </a:lvl2pPr>
            <a:lvl3pPr>
              <a:buClr>
                <a:srgbClr val="007F6E"/>
              </a:buClr>
              <a:defRPr sz="1400"/>
            </a:lvl3pPr>
            <a:lvl4pPr>
              <a:buClr>
                <a:srgbClr val="007F6E"/>
              </a:buClr>
              <a:defRPr sz="1200"/>
            </a:lvl4pPr>
            <a:lvl5pPr>
              <a:buClr>
                <a:srgbClr val="007F6E"/>
              </a:buCl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9C3966E-440B-4EE3-983C-8BC334C7FBDF}" type="datetime1">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98FEA97F-0666-4CC4-92DB-9811BA89C834}" type="datetime1">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1885F-3250-431F-9CA9-9C1211528AD4}" type="datetime1">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93E5F2E9-1F1D-0B4F-94B0-E6EA00FCB34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9" name="Slide Number Placeholder 5">
            <a:extLst>
              <a:ext uri="{FF2B5EF4-FFF2-40B4-BE49-F238E27FC236}">
                <a16:creationId xmlns:a16="http://schemas.microsoft.com/office/drawing/2014/main" id="{8FF658B1-96C3-A144-9562-F00D7E3E92D5}"/>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7" name="Picture 6">
            <a:extLst>
              <a:ext uri="{FF2B5EF4-FFF2-40B4-BE49-F238E27FC236}">
                <a16:creationId xmlns:a16="http://schemas.microsoft.com/office/drawing/2014/main" id="{FFFD7CDC-518B-B542-A22C-DED73E5FFF46}"/>
              </a:ext>
            </a:extLst>
          </p:cNvPr>
          <p:cNvPicPr>
            <a:picLocks noChangeAspect="1"/>
          </p:cNvPicPr>
          <p:nvPr userDrawn="1"/>
        </p:nvPicPr>
        <p:blipFill>
          <a:blip r:embed="rId2"/>
          <a:srcRect/>
          <a:stretch/>
        </p:blipFill>
        <p:spPr>
          <a:xfrm>
            <a:off x="10438991" y="6226146"/>
            <a:ext cx="1369242" cy="4445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userDrawn="1">
            <p:custDataLst>
              <p:tags r:id="rId29"/>
            </p:custDataLst>
            <p:extLst>
              <p:ext uri="{D42A27DB-BD31-4B8C-83A1-F6EECF244321}">
                <p14:modId xmlns:p14="http://schemas.microsoft.com/office/powerpoint/2010/main" val="95656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60" imgH="360" progId="TCLayout.ActiveDocument.1">
                  <p:embed/>
                </p:oleObj>
              </mc:Choice>
              <mc:Fallback>
                <p:oleObj name="think-cell Slide" r:id="rId30" imgW="360" imgH="360" progId="TCLayout.ActiveDocument.1">
                  <p:embed/>
                  <p:pic>
                    <p:nvPicPr>
                      <p:cNvPr id="0" name=""/>
                      <p:cNvPicPr/>
                      <p:nvPr/>
                    </p:nvPicPr>
                    <p:blipFill>
                      <a:blip r:embed="rId31"/>
                      <a:stretch>
                        <a:fillRect/>
                      </a:stretch>
                    </p:blipFill>
                    <p:spPr>
                      <a:xfrm>
                        <a:off x="1588" y="1588"/>
                        <a:ext cx="1588" cy="1588"/>
                      </a:xfrm>
                      <a:prstGeom prst="rect">
                        <a:avLst/>
                      </a:prstGeom>
                    </p:spPr>
                  </p:pic>
                </p:oleObj>
              </mc:Fallback>
            </mc:AlternateContent>
          </a:graphicData>
        </a:graphic>
      </p:graphicFrame>
      <p:pic>
        <p:nvPicPr>
          <p:cNvPr id="10" name="Picture 9" descr="A close up of a screen&#10;&#10;Description automatically generated">
            <a:extLst>
              <a:ext uri="{FF2B5EF4-FFF2-40B4-BE49-F238E27FC236}">
                <a16:creationId xmlns:a16="http://schemas.microsoft.com/office/drawing/2014/main" id="{68161D95-F653-E942-8303-453D9920A5F8}"/>
              </a:ext>
            </a:extLst>
          </p:cNvPr>
          <p:cNvPicPr>
            <a:picLocks noChangeAspect="1"/>
          </p:cNvPicPr>
          <p:nvPr userDrawn="1"/>
        </p:nvPicPr>
        <p:blipFill>
          <a:blip r:embed="rId32"/>
          <a:stretch>
            <a:fillRect/>
          </a:stretch>
        </p:blipFill>
        <p:spPr>
          <a:xfrm>
            <a:off x="0" y="-25497"/>
            <a:ext cx="12306953" cy="692988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420905" y="6391838"/>
            <a:ext cx="990599" cy="304799"/>
          </a:xfrm>
          <a:prstGeom prst="rect">
            <a:avLst/>
          </a:prstGeom>
        </p:spPr>
        <p:txBody>
          <a:bodyPr vert="horz" lIns="91440" tIns="45720" rIns="91440" bIns="45720" rtlCol="0" anchor="ctr"/>
          <a:lstStyle>
            <a:lvl1pPr algn="r">
              <a:defRPr sz="1000" b="0" i="0">
                <a:solidFill>
                  <a:srgbClr val="325095"/>
                </a:solidFill>
                <a:latin typeface="Arial Narrow" panose="020B0604020202020204" pitchFamily="34" charset="0"/>
                <a:cs typeface="Arial Narrow" panose="020B0604020202020204" pitchFamily="34" charset="0"/>
              </a:defRPr>
            </a:lvl1pPr>
          </a:lstStyle>
          <a:p>
            <a:fld id="{70E5E67F-853F-454A-8431-5A68FB33DE64}" type="datetime1">
              <a:rPr lang="en-US" smtClean="0"/>
              <a:t>9/9/2025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325095"/>
                </a:solidFill>
                <a:latin typeface="Arial Narrow" panose="020B0604020202020204" pitchFamily="34" charset="0"/>
                <a:cs typeface="Arial Narrow" panose="020B0604020202020204" pitchFamily="34" charset="0"/>
              </a:defRPr>
            </a:lvl1pPr>
          </a:lstStyle>
          <a:p>
            <a:endParaRPr lang="en-US" dirty="0"/>
          </a:p>
        </p:txBody>
      </p:sp>
      <p:sp>
        <p:nvSpPr>
          <p:cNvPr id="21" name="Rectangle 20"/>
          <p:cNvSpPr/>
          <p:nvPr/>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k-S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2FE5598B-6A72-4445-8947-DC898D412101}"/>
              </a:ext>
            </a:extLst>
          </p:cNvPr>
          <p:cNvPicPr>
            <a:picLocks noChangeAspect="1"/>
          </p:cNvPicPr>
          <p:nvPr userDrawn="1"/>
        </p:nvPicPr>
        <p:blipFill>
          <a:blip r:embed="rId33"/>
          <a:srcRect/>
          <a:stretch/>
        </p:blipFill>
        <p:spPr>
          <a:xfrm>
            <a:off x="10438991" y="6226146"/>
            <a:ext cx="1369242" cy="444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73" r:id="rId4"/>
    <p:sldLayoutId id="2147483675" r:id="rId5"/>
    <p:sldLayoutId id="2147483652" r:id="rId6"/>
    <p:sldLayoutId id="2147483653" r:id="rId7"/>
    <p:sldLayoutId id="2147483654" r:id="rId8"/>
    <p:sldLayoutId id="2147483655" r:id="rId9"/>
    <p:sldLayoutId id="2147483656" r:id="rId10"/>
    <p:sldLayoutId id="2147483676" r:id="rId11"/>
    <p:sldLayoutId id="2147483668" r:id="rId12"/>
    <p:sldLayoutId id="2147483677" r:id="rId13"/>
    <p:sldLayoutId id="2147483667" r:id="rId14"/>
    <p:sldLayoutId id="2147483678" r:id="rId15"/>
    <p:sldLayoutId id="2147483661" r:id="rId16"/>
    <p:sldLayoutId id="2147483679" r:id="rId17"/>
    <p:sldLayoutId id="2147483672" r:id="rId18"/>
    <p:sldLayoutId id="2147483680" r:id="rId19"/>
    <p:sldLayoutId id="2147483662" r:id="rId20"/>
    <p:sldLayoutId id="2147483682" r:id="rId21"/>
    <p:sldLayoutId id="2147483669" r:id="rId22"/>
    <p:sldLayoutId id="2147483670" r:id="rId23"/>
    <p:sldLayoutId id="2147483658" r:id="rId24"/>
    <p:sldLayoutId id="2147483659" r:id="rId25"/>
    <p:sldLayoutId id="2147483681" r:id="rId26"/>
    <p:sldLayoutId id="2147483683" r:id="rId27"/>
  </p:sldLayoutIdLst>
  <p:hf hdr="0" ftr="0" dt="0"/>
  <p:txStyles>
    <p:titleStyle>
      <a:lvl1pPr algn="l" defTabSz="457200" rtl="0" eaLnBrk="1" latinLnBrk="0" hangingPunct="1">
        <a:spcBef>
          <a:spcPct val="0"/>
        </a:spcBef>
        <a:buNone/>
        <a:defRPr sz="36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4.bin"/><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2.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55.png"/><Relationship Id="rId10" Type="http://schemas.openxmlformats.org/officeDocument/2006/relationships/image" Target="../media/image48.png"/><Relationship Id="rId4" Type="http://schemas.openxmlformats.org/officeDocument/2006/relationships/image" Target="../media/image63.png"/><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40.png"/><Relationship Id="rId4" Type="http://schemas.openxmlformats.org/officeDocument/2006/relationships/image" Target="../media/image55.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40.png"/><Relationship Id="rId4" Type="http://schemas.openxmlformats.org/officeDocument/2006/relationships/image" Target="../media/image55.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2.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0.png"/><Relationship Id="rId11" Type="http://schemas.openxmlformats.org/officeDocument/2006/relationships/image" Target="../media/image65.png"/><Relationship Id="rId5" Type="http://schemas.openxmlformats.org/officeDocument/2006/relationships/image" Target="../media/image55.png"/><Relationship Id="rId10" Type="http://schemas.openxmlformats.org/officeDocument/2006/relationships/image" Target="../media/image48.png"/><Relationship Id="rId4" Type="http://schemas.openxmlformats.org/officeDocument/2006/relationships/image" Target="../media/image63.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0.png"/><Relationship Id="rId2" Type="http://schemas.openxmlformats.org/officeDocument/2006/relationships/image" Target="../media/image65.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oleObject" Target="../embeddings/oleObject3.bin"/><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slideLayout" Target="../slideLayouts/slideLayout9.xml"/><Relationship Id="rId16" Type="http://schemas.openxmlformats.org/officeDocument/2006/relationships/image" Target="../media/image35.png"/><Relationship Id="rId1" Type="http://schemas.openxmlformats.org/officeDocument/2006/relationships/tags" Target="../tags/tag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emf"/><Relationship Id="rId9" Type="http://schemas.openxmlformats.org/officeDocument/2006/relationships/image" Target="../media/image28.png"/><Relationship Id="rId14"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6" Type="http://schemas.openxmlformats.org/officeDocument/2006/relationships/tags" Target="../tags/tag30.xml"/><Relationship Id="rId21" Type="http://schemas.openxmlformats.org/officeDocument/2006/relationships/tags" Target="../tags/tag25.xml"/><Relationship Id="rId42" Type="http://schemas.openxmlformats.org/officeDocument/2006/relationships/tags" Target="../tags/tag46.xml"/><Relationship Id="rId47" Type="http://schemas.openxmlformats.org/officeDocument/2006/relationships/tags" Target="../tags/tag51.xml"/><Relationship Id="rId63" Type="http://schemas.openxmlformats.org/officeDocument/2006/relationships/tags" Target="../tags/tag67.xml"/><Relationship Id="rId68" Type="http://schemas.openxmlformats.org/officeDocument/2006/relationships/tags" Target="../tags/tag72.xml"/><Relationship Id="rId16" Type="http://schemas.openxmlformats.org/officeDocument/2006/relationships/tags" Target="../tags/tag2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45" Type="http://schemas.openxmlformats.org/officeDocument/2006/relationships/tags" Target="../tags/tag49.xml"/><Relationship Id="rId53" Type="http://schemas.openxmlformats.org/officeDocument/2006/relationships/tags" Target="../tags/tag57.xml"/><Relationship Id="rId58" Type="http://schemas.openxmlformats.org/officeDocument/2006/relationships/tags" Target="../tags/tag62.xml"/><Relationship Id="rId66" Type="http://schemas.openxmlformats.org/officeDocument/2006/relationships/tags" Target="../tags/tag70.xml"/><Relationship Id="rId74" Type="http://schemas.openxmlformats.org/officeDocument/2006/relationships/tags" Target="../tags/tag78.xml"/><Relationship Id="rId5" Type="http://schemas.openxmlformats.org/officeDocument/2006/relationships/tags" Target="../tags/tag9.xml"/><Relationship Id="rId61" Type="http://schemas.openxmlformats.org/officeDocument/2006/relationships/tags" Target="../tags/tag65.xml"/><Relationship Id="rId19" Type="http://schemas.openxmlformats.org/officeDocument/2006/relationships/tags" Target="../tags/tag2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tags" Target="../tags/tag47.xml"/><Relationship Id="rId48" Type="http://schemas.openxmlformats.org/officeDocument/2006/relationships/tags" Target="../tags/tag52.xml"/><Relationship Id="rId56" Type="http://schemas.openxmlformats.org/officeDocument/2006/relationships/tags" Target="../tags/tag60.xml"/><Relationship Id="rId64" Type="http://schemas.openxmlformats.org/officeDocument/2006/relationships/tags" Target="../tags/tag68.xml"/><Relationship Id="rId69" Type="http://schemas.openxmlformats.org/officeDocument/2006/relationships/tags" Target="../tags/tag73.xml"/><Relationship Id="rId77" Type="http://schemas.openxmlformats.org/officeDocument/2006/relationships/image" Target="../media/image2.emf"/><Relationship Id="rId8" Type="http://schemas.openxmlformats.org/officeDocument/2006/relationships/tags" Target="../tags/tag12.xml"/><Relationship Id="rId51" Type="http://schemas.openxmlformats.org/officeDocument/2006/relationships/tags" Target="../tags/tag55.xml"/><Relationship Id="rId72" Type="http://schemas.openxmlformats.org/officeDocument/2006/relationships/tags" Target="../tags/tag76.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tags" Target="../tags/tag50.xml"/><Relationship Id="rId59" Type="http://schemas.openxmlformats.org/officeDocument/2006/relationships/tags" Target="../tags/tag63.xml"/><Relationship Id="rId67" Type="http://schemas.openxmlformats.org/officeDocument/2006/relationships/tags" Target="../tags/tag71.xml"/><Relationship Id="rId20" Type="http://schemas.openxmlformats.org/officeDocument/2006/relationships/tags" Target="../tags/tag24.xml"/><Relationship Id="rId41" Type="http://schemas.openxmlformats.org/officeDocument/2006/relationships/tags" Target="../tags/tag45.xml"/><Relationship Id="rId54" Type="http://schemas.openxmlformats.org/officeDocument/2006/relationships/tags" Target="../tags/tag58.xml"/><Relationship Id="rId62" Type="http://schemas.openxmlformats.org/officeDocument/2006/relationships/tags" Target="../tags/tag66.xml"/><Relationship Id="rId70" Type="http://schemas.openxmlformats.org/officeDocument/2006/relationships/tags" Target="../tags/tag74.xml"/><Relationship Id="rId75"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tags" Target="../tags/tag10.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57" Type="http://schemas.openxmlformats.org/officeDocument/2006/relationships/tags" Target="../tags/tag61.xml"/><Relationship Id="rId10" Type="http://schemas.openxmlformats.org/officeDocument/2006/relationships/tags" Target="../tags/tag14.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73" Type="http://schemas.openxmlformats.org/officeDocument/2006/relationships/tags" Target="../tags/tag77.xml"/><Relationship Id="rId4" Type="http://schemas.openxmlformats.org/officeDocument/2006/relationships/tags" Target="../tags/tag8.xml"/><Relationship Id="rId9" Type="http://schemas.openxmlformats.org/officeDocument/2006/relationships/tags" Target="../tags/tag13.xml"/><Relationship Id="rId13" Type="http://schemas.openxmlformats.org/officeDocument/2006/relationships/tags" Target="../tags/tag17.xml"/><Relationship Id="rId18" Type="http://schemas.openxmlformats.org/officeDocument/2006/relationships/tags" Target="../tags/tag22.xml"/><Relationship Id="rId39" Type="http://schemas.openxmlformats.org/officeDocument/2006/relationships/tags" Target="../tags/tag43.xml"/><Relationship Id="rId34" Type="http://schemas.openxmlformats.org/officeDocument/2006/relationships/tags" Target="../tags/tag38.xml"/><Relationship Id="rId50" Type="http://schemas.openxmlformats.org/officeDocument/2006/relationships/tags" Target="../tags/tag54.xml"/><Relationship Id="rId55" Type="http://schemas.openxmlformats.org/officeDocument/2006/relationships/tags" Target="../tags/tag59.xml"/><Relationship Id="rId76" Type="http://schemas.openxmlformats.org/officeDocument/2006/relationships/oleObject" Target="../embeddings/oleObject5.bin"/><Relationship Id="rId7" Type="http://schemas.openxmlformats.org/officeDocument/2006/relationships/tags" Target="../tags/tag11.xml"/><Relationship Id="rId71" Type="http://schemas.openxmlformats.org/officeDocument/2006/relationships/tags" Target="../tags/tag75.xml"/><Relationship Id="rId2" Type="http://schemas.openxmlformats.org/officeDocument/2006/relationships/tags" Target="../tags/tag6.xml"/><Relationship Id="rId29" Type="http://schemas.openxmlformats.org/officeDocument/2006/relationships/tags" Target="../tags/tag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uctovnysystem.vercel.app/" TargetMode="External"/><Relationship Id="rId2" Type="http://schemas.openxmlformats.org/officeDocument/2006/relationships/hyperlink" Target="https://www.info-efaktura.sk/" TargetMode="External"/><Relationship Id="rId1" Type="http://schemas.openxmlformats.org/officeDocument/2006/relationships/slideLayout" Target="../slideLayouts/slideLayout9.xml"/><Relationship Id="rId5" Type="http://schemas.openxmlformats.org/officeDocument/2006/relationships/hyperlink" Target="https://fakturyfiriem.vercel.app/" TargetMode="External"/><Relationship Id="rId4" Type="http://schemas.openxmlformats.org/officeDocument/2006/relationships/hyperlink" Target="https://kejwajsi.vercel.ap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s.peppol.eu/poacc/billing/3.0/" TargetMode="External"/><Relationship Id="rId2" Type="http://schemas.openxmlformats.org/officeDocument/2006/relationships/hyperlink" Target="https://www.normoff.gov.sk/files/docs/e-fakturacia-stn-en-16931-1-a1-614d692fbcaa2.pdf" TargetMode="External"/><Relationship Id="rId1" Type="http://schemas.openxmlformats.org/officeDocument/2006/relationships/slideLayout" Target="../slideLayouts/slideLayout9.xml"/><Relationship Id="rId5" Type="http://schemas.openxmlformats.org/officeDocument/2006/relationships/hyperlink" Target="http://www.peppol.org/" TargetMode="External"/><Relationship Id="rId4" Type="http://schemas.openxmlformats.org/officeDocument/2006/relationships/hyperlink" Target="https://peppol.helger.com/public/locale-en_US/menuitem-news;jsessionid=DF1EB42CFF512F312D854944AF59B57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226084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BlokTextu 11"/>
          <p:cNvSpPr txBox="1"/>
          <p:nvPr/>
        </p:nvSpPr>
        <p:spPr>
          <a:xfrm>
            <a:off x="3939182" y="3394953"/>
            <a:ext cx="3802644" cy="1200329"/>
          </a:xfrm>
          <a:prstGeom prst="rect">
            <a:avLst/>
          </a:prstGeom>
          <a:noFill/>
        </p:spPr>
        <p:txBody>
          <a:bodyPr wrap="none" rtlCol="0">
            <a:spAutoFit/>
          </a:bodyPr>
          <a:lstStyle/>
          <a:p>
            <a:pPr algn="ctr"/>
            <a:r>
              <a:rPr lang="sk-SK" sz="3600" b="1" dirty="0" err="1">
                <a:solidFill>
                  <a:schemeClr val="tx1">
                    <a:lumMod val="50000"/>
                    <a:lumOff val="50000"/>
                  </a:schemeClr>
                </a:solidFill>
                <a:latin typeface="Arial Narrow" panose="020B0604020202020204" pitchFamily="34" charset="0"/>
                <a:cs typeface="Arial Narrow" panose="020B0604020202020204" pitchFamily="34" charset="0"/>
              </a:rPr>
              <a:t>Webinár</a:t>
            </a:r>
            <a:r>
              <a:rPr lang="sk-SK" sz="3600" b="1" dirty="0">
                <a:solidFill>
                  <a:schemeClr val="tx1">
                    <a:lumMod val="50000"/>
                    <a:lumOff val="50000"/>
                  </a:schemeClr>
                </a:solidFill>
                <a:latin typeface="Arial Narrow" panose="020B0604020202020204" pitchFamily="34" charset="0"/>
                <a:cs typeface="Arial Narrow" panose="020B0604020202020204" pitchFamily="34" charset="0"/>
              </a:rPr>
              <a:t> </a:t>
            </a:r>
          </a:p>
          <a:p>
            <a:pPr algn="ctr"/>
            <a:r>
              <a:rPr lang="sk-SK" sz="3600" b="1" dirty="0">
                <a:solidFill>
                  <a:schemeClr val="tx1">
                    <a:lumMod val="50000"/>
                    <a:lumOff val="50000"/>
                  </a:schemeClr>
                </a:solidFill>
                <a:latin typeface="Arial Narrow" panose="020B0604020202020204" pitchFamily="34" charset="0"/>
                <a:cs typeface="Arial Narrow" panose="020B0604020202020204" pitchFamily="34" charset="0"/>
              </a:rPr>
              <a:t>Elektronická faktúra</a:t>
            </a:r>
            <a:endParaRPr lang="sk-SK" sz="3600" dirty="0">
              <a:solidFill>
                <a:schemeClr val="tx1">
                  <a:lumMod val="50000"/>
                  <a:lumOff val="50000"/>
                </a:schemeClr>
              </a:solidFill>
              <a:latin typeface="Arial Narrow" panose="020B0604020202020204" pitchFamily="34" charset="0"/>
              <a:ea typeface="+mj-ea"/>
              <a:cs typeface="Arial Narrow" panose="020B0604020202020204" pitchFamily="34" charset="0"/>
            </a:endParaRPr>
          </a:p>
        </p:txBody>
      </p:sp>
      <p:sp>
        <p:nvSpPr>
          <p:cNvPr id="17" name="BlokTextu 16"/>
          <p:cNvSpPr txBox="1"/>
          <p:nvPr/>
        </p:nvSpPr>
        <p:spPr>
          <a:xfrm>
            <a:off x="714983" y="5617723"/>
            <a:ext cx="1082348" cy="369332"/>
          </a:xfrm>
          <a:prstGeom prst="rect">
            <a:avLst/>
          </a:prstGeom>
          <a:noFill/>
        </p:spPr>
        <p:txBody>
          <a:bodyPr wrap="none" rtlCol="0">
            <a:spAutoFit/>
          </a:bodyPr>
          <a:lstStyle/>
          <a:p>
            <a:r>
              <a:rPr lang="sk-SK" dirty="0"/>
              <a:t>9.9.2025</a:t>
            </a:r>
          </a:p>
        </p:txBody>
      </p:sp>
      <p:sp>
        <p:nvSpPr>
          <p:cNvPr id="2" name="Zástupný objekt pre číslo snímky 1"/>
          <p:cNvSpPr>
            <a:spLocks noGrp="1"/>
          </p:cNvSpPr>
          <p:nvPr>
            <p:ph type="sldNum" sz="quarter" idx="4"/>
          </p:nvPr>
        </p:nvSpPr>
        <p:spPr/>
        <p:txBody>
          <a:bodyPr/>
          <a:lstStyle/>
          <a:p>
            <a:fld id="{D57F1E4F-1CFF-5643-939E-217C01CDF565}" type="slidenum">
              <a:rPr lang="en-US" smtClean="0"/>
              <a:pPr/>
              <a:t>1</a:t>
            </a:fld>
            <a:endParaRPr lang="en-US"/>
          </a:p>
        </p:txBody>
      </p:sp>
      <p:pic>
        <p:nvPicPr>
          <p:cNvPr id="3" name="Obrázok 2">
            <a:extLst>
              <a:ext uri="{FF2B5EF4-FFF2-40B4-BE49-F238E27FC236}">
                <a16:creationId xmlns:a16="http://schemas.microsoft.com/office/drawing/2014/main" id="{029B7234-F1D0-1138-4F3D-4B36EAAAA5A7}"/>
              </a:ext>
            </a:extLst>
          </p:cNvPr>
          <p:cNvPicPr>
            <a:picLocks noChangeAspect="1"/>
          </p:cNvPicPr>
          <p:nvPr/>
        </p:nvPicPr>
        <p:blipFill>
          <a:blip r:embed="rId5"/>
          <a:stretch>
            <a:fillRect/>
          </a:stretch>
        </p:blipFill>
        <p:spPr>
          <a:xfrm>
            <a:off x="2160399" y="474784"/>
            <a:ext cx="2680530" cy="2849746"/>
          </a:xfrm>
          <a:prstGeom prst="rect">
            <a:avLst/>
          </a:prstGeom>
        </p:spPr>
      </p:pic>
      <p:pic>
        <p:nvPicPr>
          <p:cNvPr id="4" name="Obrázok 3">
            <a:extLst>
              <a:ext uri="{FF2B5EF4-FFF2-40B4-BE49-F238E27FC236}">
                <a16:creationId xmlns:a16="http://schemas.microsoft.com/office/drawing/2014/main" id="{EC64FB70-8793-5583-692D-F7C8E2969860}"/>
              </a:ext>
            </a:extLst>
          </p:cNvPr>
          <p:cNvPicPr>
            <a:picLocks noChangeAspect="1"/>
          </p:cNvPicPr>
          <p:nvPr/>
        </p:nvPicPr>
        <p:blipFill>
          <a:blip r:embed="rId6"/>
          <a:stretch>
            <a:fillRect/>
          </a:stretch>
        </p:blipFill>
        <p:spPr>
          <a:xfrm>
            <a:off x="4840929" y="479784"/>
            <a:ext cx="1998725" cy="1987385"/>
          </a:xfrm>
          <a:prstGeom prst="rect">
            <a:avLst/>
          </a:prstGeom>
        </p:spPr>
      </p:pic>
      <p:pic>
        <p:nvPicPr>
          <p:cNvPr id="5" name="Obrázok 4">
            <a:extLst>
              <a:ext uri="{FF2B5EF4-FFF2-40B4-BE49-F238E27FC236}">
                <a16:creationId xmlns:a16="http://schemas.microsoft.com/office/drawing/2014/main" id="{FE5CB3FF-2DDC-180B-FD79-48904114A7BC}"/>
              </a:ext>
            </a:extLst>
          </p:cNvPr>
          <p:cNvPicPr>
            <a:picLocks noChangeAspect="1"/>
          </p:cNvPicPr>
          <p:nvPr/>
        </p:nvPicPr>
        <p:blipFill>
          <a:blip r:embed="rId7"/>
          <a:stretch>
            <a:fillRect/>
          </a:stretch>
        </p:blipFill>
        <p:spPr>
          <a:xfrm>
            <a:off x="6797764" y="479784"/>
            <a:ext cx="2890832" cy="2844746"/>
          </a:xfrm>
          <a:prstGeom prst="rect">
            <a:avLst/>
          </a:prstGeom>
        </p:spPr>
      </p:pic>
    </p:spTree>
    <p:extLst>
      <p:ext uri="{BB962C8B-B14F-4D97-AF65-F5344CB8AC3E}">
        <p14:creationId xmlns:p14="http://schemas.microsoft.com/office/powerpoint/2010/main" val="191452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3F24657A-D07B-E654-8D0B-E95BEDBEC812}"/>
              </a:ext>
            </a:extLst>
          </p:cNvPr>
          <p:cNvSpPr>
            <a:spLocks noGrp="1"/>
          </p:cNvSpPr>
          <p:nvPr>
            <p:ph type="sldNum" sz="quarter" idx="4"/>
          </p:nvPr>
        </p:nvSpPr>
        <p:spPr/>
        <p:txBody>
          <a:bodyPr/>
          <a:lstStyle/>
          <a:p>
            <a:fld id="{D57F1E4F-1CFF-5643-939E-217C01CDF565}" type="slidenum">
              <a:rPr lang="en-US" smtClean="0"/>
              <a:pPr/>
              <a:t>10</a:t>
            </a:fld>
            <a:endParaRPr lang="en-US"/>
          </a:p>
        </p:txBody>
      </p:sp>
      <p:pic>
        <p:nvPicPr>
          <p:cNvPr id="15" name="Obrázok 14">
            <a:extLst>
              <a:ext uri="{FF2B5EF4-FFF2-40B4-BE49-F238E27FC236}">
                <a16:creationId xmlns:a16="http://schemas.microsoft.com/office/drawing/2014/main" id="{EFEBC037-7CD0-A4E7-DBCF-AF2D80E00812}"/>
              </a:ext>
            </a:extLst>
          </p:cNvPr>
          <p:cNvPicPr>
            <a:picLocks noChangeAspect="1"/>
          </p:cNvPicPr>
          <p:nvPr/>
        </p:nvPicPr>
        <p:blipFill>
          <a:blip r:embed="rId3"/>
          <a:stretch>
            <a:fillRect/>
          </a:stretch>
        </p:blipFill>
        <p:spPr>
          <a:xfrm>
            <a:off x="2500312" y="1437360"/>
            <a:ext cx="2128771" cy="2742328"/>
          </a:xfrm>
          <a:prstGeom prst="rect">
            <a:avLst/>
          </a:prstGeom>
        </p:spPr>
      </p:pic>
      <p:sp>
        <p:nvSpPr>
          <p:cNvPr id="18" name="BlokTextu 17">
            <a:extLst>
              <a:ext uri="{FF2B5EF4-FFF2-40B4-BE49-F238E27FC236}">
                <a16:creationId xmlns:a16="http://schemas.microsoft.com/office/drawing/2014/main" id="{13408817-4C38-6292-1554-5CA54EB6C558}"/>
              </a:ext>
            </a:extLst>
          </p:cNvPr>
          <p:cNvSpPr txBox="1"/>
          <p:nvPr/>
        </p:nvSpPr>
        <p:spPr>
          <a:xfrm>
            <a:off x="2896886" y="3897580"/>
            <a:ext cx="1335622" cy="923330"/>
          </a:xfrm>
          <a:prstGeom prst="rect">
            <a:avLst/>
          </a:prstGeom>
          <a:noFill/>
        </p:spPr>
        <p:txBody>
          <a:bodyPr wrap="none" rtlCol="0">
            <a:spAutoFit/>
          </a:bodyPr>
          <a:lstStyle/>
          <a:p>
            <a:r>
              <a:rPr lang="sk-SK" sz="5400" b="1" dirty="0">
                <a:solidFill>
                  <a:srgbClr val="0070C0"/>
                </a:solidFill>
              </a:rPr>
              <a:t>UBL</a:t>
            </a:r>
          </a:p>
        </p:txBody>
      </p:sp>
      <p:pic>
        <p:nvPicPr>
          <p:cNvPr id="4" name="Obrázok 3">
            <a:extLst>
              <a:ext uri="{FF2B5EF4-FFF2-40B4-BE49-F238E27FC236}">
                <a16:creationId xmlns:a16="http://schemas.microsoft.com/office/drawing/2014/main" id="{E76568CC-A229-A9B6-85DA-683686FE32C2}"/>
              </a:ext>
            </a:extLst>
          </p:cNvPr>
          <p:cNvPicPr>
            <a:picLocks noChangeAspect="1"/>
          </p:cNvPicPr>
          <p:nvPr/>
        </p:nvPicPr>
        <p:blipFill>
          <a:blip r:embed="rId3"/>
          <a:stretch>
            <a:fillRect/>
          </a:stretch>
        </p:blipFill>
        <p:spPr>
          <a:xfrm>
            <a:off x="6748193" y="1437360"/>
            <a:ext cx="2128771" cy="2742328"/>
          </a:xfrm>
          <a:prstGeom prst="rect">
            <a:avLst/>
          </a:prstGeom>
        </p:spPr>
      </p:pic>
      <p:sp>
        <p:nvSpPr>
          <p:cNvPr id="5" name="BlokTextu 4">
            <a:extLst>
              <a:ext uri="{FF2B5EF4-FFF2-40B4-BE49-F238E27FC236}">
                <a16:creationId xmlns:a16="http://schemas.microsoft.com/office/drawing/2014/main" id="{9EA0CA82-6822-B202-1442-CEB9FC8A1FAF}"/>
              </a:ext>
            </a:extLst>
          </p:cNvPr>
          <p:cNvSpPr txBox="1"/>
          <p:nvPr/>
        </p:nvSpPr>
        <p:spPr>
          <a:xfrm>
            <a:off x="7144767" y="3897580"/>
            <a:ext cx="1112805" cy="923330"/>
          </a:xfrm>
          <a:prstGeom prst="rect">
            <a:avLst/>
          </a:prstGeom>
          <a:noFill/>
        </p:spPr>
        <p:txBody>
          <a:bodyPr wrap="none" rtlCol="0">
            <a:spAutoFit/>
          </a:bodyPr>
          <a:lstStyle/>
          <a:p>
            <a:r>
              <a:rPr lang="sk-SK" sz="5400" b="1" dirty="0">
                <a:solidFill>
                  <a:srgbClr val="0070C0"/>
                </a:solidFill>
              </a:rPr>
              <a:t>CII</a:t>
            </a:r>
          </a:p>
        </p:txBody>
      </p:sp>
    </p:spTree>
    <p:extLst>
      <p:ext uri="{BB962C8B-B14F-4D97-AF65-F5344CB8AC3E}">
        <p14:creationId xmlns:p14="http://schemas.microsoft.com/office/powerpoint/2010/main" val="193519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2A3DCC90-D65A-C5B1-0124-B4D761CAFC4C}"/>
              </a:ext>
            </a:extLst>
          </p:cNvPr>
          <p:cNvSpPr>
            <a:spLocks noGrp="1"/>
          </p:cNvSpPr>
          <p:nvPr>
            <p:ph type="sldNum" sz="quarter" idx="4"/>
          </p:nvPr>
        </p:nvSpPr>
        <p:spPr/>
        <p:txBody>
          <a:bodyPr/>
          <a:lstStyle/>
          <a:p>
            <a:fld id="{D57F1E4F-1CFF-5643-939E-217C01CDF565}" type="slidenum">
              <a:rPr lang="en-US" smtClean="0"/>
              <a:pPr/>
              <a:t>11</a:t>
            </a:fld>
            <a:endParaRPr lang="en-US"/>
          </a:p>
        </p:txBody>
      </p:sp>
      <p:pic>
        <p:nvPicPr>
          <p:cNvPr id="3" name="Obrázok 2">
            <a:extLst>
              <a:ext uri="{FF2B5EF4-FFF2-40B4-BE49-F238E27FC236}">
                <a16:creationId xmlns:a16="http://schemas.microsoft.com/office/drawing/2014/main" id="{D68D2B65-4FFF-F88A-EED1-3C0D0AB3E25F}"/>
              </a:ext>
            </a:extLst>
          </p:cNvPr>
          <p:cNvPicPr>
            <a:picLocks noChangeAspect="1"/>
          </p:cNvPicPr>
          <p:nvPr/>
        </p:nvPicPr>
        <p:blipFill>
          <a:blip r:embed="rId3"/>
          <a:stretch>
            <a:fillRect/>
          </a:stretch>
        </p:blipFill>
        <p:spPr>
          <a:xfrm>
            <a:off x="2500312" y="1437360"/>
            <a:ext cx="2128771" cy="2742328"/>
          </a:xfrm>
          <a:prstGeom prst="rect">
            <a:avLst/>
          </a:prstGeom>
        </p:spPr>
      </p:pic>
      <p:sp>
        <p:nvSpPr>
          <p:cNvPr id="4" name="BlokTextu 3">
            <a:extLst>
              <a:ext uri="{FF2B5EF4-FFF2-40B4-BE49-F238E27FC236}">
                <a16:creationId xmlns:a16="http://schemas.microsoft.com/office/drawing/2014/main" id="{18AF9A51-134C-86FA-8F99-F4572884D7AB}"/>
              </a:ext>
            </a:extLst>
          </p:cNvPr>
          <p:cNvSpPr txBox="1"/>
          <p:nvPr/>
        </p:nvSpPr>
        <p:spPr>
          <a:xfrm>
            <a:off x="2896886" y="3897580"/>
            <a:ext cx="1335622" cy="923330"/>
          </a:xfrm>
          <a:prstGeom prst="rect">
            <a:avLst/>
          </a:prstGeom>
          <a:noFill/>
        </p:spPr>
        <p:txBody>
          <a:bodyPr wrap="none" rtlCol="0">
            <a:spAutoFit/>
          </a:bodyPr>
          <a:lstStyle/>
          <a:p>
            <a:r>
              <a:rPr lang="sk-SK" sz="5400" b="1" dirty="0">
                <a:solidFill>
                  <a:srgbClr val="0070C0"/>
                </a:solidFill>
              </a:rPr>
              <a:t>UBL</a:t>
            </a:r>
          </a:p>
        </p:txBody>
      </p:sp>
      <p:sp>
        <p:nvSpPr>
          <p:cNvPr id="5" name="BlokTextu 4">
            <a:extLst>
              <a:ext uri="{FF2B5EF4-FFF2-40B4-BE49-F238E27FC236}">
                <a16:creationId xmlns:a16="http://schemas.microsoft.com/office/drawing/2014/main" id="{AA6927D1-6667-BD61-8309-DA1BD44AF468}"/>
              </a:ext>
            </a:extLst>
          </p:cNvPr>
          <p:cNvSpPr txBox="1"/>
          <p:nvPr/>
        </p:nvSpPr>
        <p:spPr>
          <a:xfrm>
            <a:off x="5762154" y="2327920"/>
            <a:ext cx="5774338" cy="2031325"/>
          </a:xfrm>
          <a:prstGeom prst="rect">
            <a:avLst/>
          </a:prstGeom>
          <a:noFill/>
        </p:spPr>
        <p:txBody>
          <a:bodyPr wrap="none" rtlCol="0">
            <a:spAutoFit/>
          </a:bodyPr>
          <a:lstStyle/>
          <a:p>
            <a:r>
              <a:rPr lang="sk-SK" b="1" dirty="0">
                <a:solidFill>
                  <a:srgbClr val="0070C0"/>
                </a:solidFill>
              </a:rPr>
              <a:t>XML Schéma</a:t>
            </a:r>
          </a:p>
          <a:p>
            <a:endParaRPr lang="sk-SK" b="1" dirty="0">
              <a:solidFill>
                <a:srgbClr val="0070C0"/>
              </a:solidFill>
            </a:endParaRPr>
          </a:p>
          <a:p>
            <a:pPr marL="285750" indent="-285750">
              <a:buFont typeface="Arial" panose="020B0604020202020204" pitchFamily="34" charset="0"/>
              <a:buChar char="•"/>
            </a:pPr>
            <a:r>
              <a:rPr lang="sk-SK" b="1" dirty="0">
                <a:solidFill>
                  <a:srgbClr val="0070C0"/>
                </a:solidFill>
              </a:rPr>
              <a:t>Aké XML „položky“ faktúry</a:t>
            </a:r>
          </a:p>
          <a:p>
            <a:pPr marL="285750" indent="-285750">
              <a:buFont typeface="Arial" panose="020B0604020202020204" pitchFamily="34" charset="0"/>
              <a:buChar char="•"/>
            </a:pPr>
            <a:r>
              <a:rPr lang="sk-SK" b="1" dirty="0">
                <a:solidFill>
                  <a:srgbClr val="0070C0"/>
                </a:solidFill>
              </a:rPr>
              <a:t>V akom poradí</a:t>
            </a:r>
          </a:p>
          <a:p>
            <a:pPr marL="285750" indent="-285750">
              <a:buFont typeface="Arial" panose="020B0604020202020204" pitchFamily="34" charset="0"/>
              <a:buChar char="•"/>
            </a:pPr>
            <a:r>
              <a:rPr lang="sk-SK" b="1" dirty="0">
                <a:solidFill>
                  <a:srgbClr val="0070C0"/>
                </a:solidFill>
              </a:rPr>
              <a:t>Ako často sa musia alebo môžu objaviť</a:t>
            </a:r>
          </a:p>
          <a:p>
            <a:pPr marL="285750" indent="-285750">
              <a:buFont typeface="Arial" panose="020B0604020202020204" pitchFamily="34" charset="0"/>
              <a:buChar char="•"/>
            </a:pPr>
            <a:r>
              <a:rPr lang="sk-SK" b="1" dirty="0">
                <a:solidFill>
                  <a:srgbClr val="0070C0"/>
                </a:solidFill>
              </a:rPr>
              <a:t>Aké vlastnosti môžu „položky“ mať</a:t>
            </a:r>
          </a:p>
          <a:p>
            <a:pPr marL="285750" indent="-285750">
              <a:buFont typeface="Arial" panose="020B0604020202020204" pitchFamily="34" charset="0"/>
              <a:buChar char="•"/>
            </a:pPr>
            <a:r>
              <a:rPr lang="sk-SK" b="1" dirty="0">
                <a:solidFill>
                  <a:srgbClr val="0070C0"/>
                </a:solidFill>
              </a:rPr>
              <a:t>Aké typy hodnôt môžu nadobúdať (čísla, text..)</a:t>
            </a:r>
          </a:p>
        </p:txBody>
      </p:sp>
    </p:spTree>
    <p:extLst>
      <p:ext uri="{BB962C8B-B14F-4D97-AF65-F5344CB8AC3E}">
        <p14:creationId xmlns:p14="http://schemas.microsoft.com/office/powerpoint/2010/main" val="130352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77A9DC9A-A630-DD88-5DD3-AEB6CF11D96B}"/>
              </a:ext>
            </a:extLst>
          </p:cNvPr>
          <p:cNvSpPr>
            <a:spLocks noGrp="1"/>
          </p:cNvSpPr>
          <p:nvPr>
            <p:ph type="sldNum" sz="quarter" idx="4"/>
          </p:nvPr>
        </p:nvSpPr>
        <p:spPr/>
        <p:txBody>
          <a:bodyPr/>
          <a:lstStyle/>
          <a:p>
            <a:fld id="{D57F1E4F-1CFF-5643-939E-217C01CDF565}" type="slidenum">
              <a:rPr lang="en-US" smtClean="0"/>
              <a:pPr/>
              <a:t>12</a:t>
            </a:fld>
            <a:endParaRPr lang="en-US"/>
          </a:p>
        </p:txBody>
      </p:sp>
      <p:pic>
        <p:nvPicPr>
          <p:cNvPr id="6" name="Obrázok 5">
            <a:extLst>
              <a:ext uri="{FF2B5EF4-FFF2-40B4-BE49-F238E27FC236}">
                <a16:creationId xmlns:a16="http://schemas.microsoft.com/office/drawing/2014/main" id="{E6210C2D-2B41-5DCC-C1BC-525D46796126}"/>
              </a:ext>
            </a:extLst>
          </p:cNvPr>
          <p:cNvPicPr>
            <a:picLocks noChangeAspect="1"/>
          </p:cNvPicPr>
          <p:nvPr/>
        </p:nvPicPr>
        <p:blipFill>
          <a:blip r:embed="rId3"/>
          <a:stretch>
            <a:fillRect/>
          </a:stretch>
        </p:blipFill>
        <p:spPr>
          <a:xfrm>
            <a:off x="474903" y="2013233"/>
            <a:ext cx="2597743" cy="2365584"/>
          </a:xfrm>
          <a:prstGeom prst="rect">
            <a:avLst/>
          </a:prstGeom>
        </p:spPr>
      </p:pic>
      <p:pic>
        <p:nvPicPr>
          <p:cNvPr id="9" name="Obrázok 8">
            <a:extLst>
              <a:ext uri="{FF2B5EF4-FFF2-40B4-BE49-F238E27FC236}">
                <a16:creationId xmlns:a16="http://schemas.microsoft.com/office/drawing/2014/main" id="{A8E5100D-7B1A-29B4-80B9-E56632B86D3A}"/>
              </a:ext>
            </a:extLst>
          </p:cNvPr>
          <p:cNvPicPr>
            <a:picLocks noChangeAspect="1"/>
          </p:cNvPicPr>
          <p:nvPr/>
        </p:nvPicPr>
        <p:blipFill>
          <a:blip r:embed="rId4"/>
          <a:stretch>
            <a:fillRect/>
          </a:stretch>
        </p:blipFill>
        <p:spPr>
          <a:xfrm>
            <a:off x="354431" y="219413"/>
            <a:ext cx="1766351" cy="1873403"/>
          </a:xfrm>
          <a:prstGeom prst="rect">
            <a:avLst/>
          </a:prstGeom>
        </p:spPr>
      </p:pic>
      <p:pic>
        <p:nvPicPr>
          <p:cNvPr id="10" name="Obrázok 9">
            <a:extLst>
              <a:ext uri="{FF2B5EF4-FFF2-40B4-BE49-F238E27FC236}">
                <a16:creationId xmlns:a16="http://schemas.microsoft.com/office/drawing/2014/main" id="{D5EA5B14-A4FF-0952-489E-D7D668631847}"/>
              </a:ext>
            </a:extLst>
          </p:cNvPr>
          <p:cNvPicPr>
            <a:picLocks noChangeAspect="1"/>
          </p:cNvPicPr>
          <p:nvPr/>
        </p:nvPicPr>
        <p:blipFill>
          <a:blip r:embed="rId4"/>
          <a:stretch>
            <a:fillRect/>
          </a:stretch>
        </p:blipFill>
        <p:spPr>
          <a:xfrm>
            <a:off x="3865259" y="219413"/>
            <a:ext cx="1766351" cy="1873403"/>
          </a:xfrm>
          <a:prstGeom prst="rect">
            <a:avLst/>
          </a:prstGeom>
        </p:spPr>
      </p:pic>
      <p:pic>
        <p:nvPicPr>
          <p:cNvPr id="12" name="Obrázok 11">
            <a:extLst>
              <a:ext uri="{FF2B5EF4-FFF2-40B4-BE49-F238E27FC236}">
                <a16:creationId xmlns:a16="http://schemas.microsoft.com/office/drawing/2014/main" id="{3437B95A-EA04-E2CE-20F0-7E0B302C9A75}"/>
              </a:ext>
            </a:extLst>
          </p:cNvPr>
          <p:cNvPicPr>
            <a:picLocks noChangeAspect="1"/>
          </p:cNvPicPr>
          <p:nvPr/>
        </p:nvPicPr>
        <p:blipFill>
          <a:blip r:embed="rId5"/>
          <a:stretch>
            <a:fillRect/>
          </a:stretch>
        </p:blipFill>
        <p:spPr>
          <a:xfrm>
            <a:off x="5446051" y="917856"/>
            <a:ext cx="1295466" cy="1041453"/>
          </a:xfrm>
          <a:prstGeom prst="rect">
            <a:avLst/>
          </a:prstGeom>
        </p:spPr>
      </p:pic>
      <p:pic>
        <p:nvPicPr>
          <p:cNvPr id="14" name="Obrázok 13">
            <a:extLst>
              <a:ext uri="{FF2B5EF4-FFF2-40B4-BE49-F238E27FC236}">
                <a16:creationId xmlns:a16="http://schemas.microsoft.com/office/drawing/2014/main" id="{52F6DAB1-515B-98A5-6D96-1B93ABA04E7E}"/>
              </a:ext>
            </a:extLst>
          </p:cNvPr>
          <p:cNvPicPr>
            <a:picLocks noChangeAspect="1"/>
          </p:cNvPicPr>
          <p:nvPr/>
        </p:nvPicPr>
        <p:blipFill>
          <a:blip r:embed="rId6"/>
          <a:stretch>
            <a:fillRect/>
          </a:stretch>
        </p:blipFill>
        <p:spPr>
          <a:xfrm>
            <a:off x="2067439" y="1003584"/>
            <a:ext cx="1127183" cy="869995"/>
          </a:xfrm>
          <a:prstGeom prst="rect">
            <a:avLst/>
          </a:prstGeom>
        </p:spPr>
      </p:pic>
      <p:pic>
        <p:nvPicPr>
          <p:cNvPr id="16" name="Obrázok 15">
            <a:extLst>
              <a:ext uri="{FF2B5EF4-FFF2-40B4-BE49-F238E27FC236}">
                <a16:creationId xmlns:a16="http://schemas.microsoft.com/office/drawing/2014/main" id="{051F12D4-E593-3939-4415-E2B3DF3213D6}"/>
              </a:ext>
            </a:extLst>
          </p:cNvPr>
          <p:cNvPicPr>
            <a:picLocks noChangeAspect="1"/>
          </p:cNvPicPr>
          <p:nvPr/>
        </p:nvPicPr>
        <p:blipFill>
          <a:blip r:embed="rId7"/>
          <a:stretch>
            <a:fillRect/>
          </a:stretch>
        </p:blipFill>
        <p:spPr>
          <a:xfrm>
            <a:off x="4104778" y="1959309"/>
            <a:ext cx="2732960" cy="4629955"/>
          </a:xfrm>
          <a:prstGeom prst="rect">
            <a:avLst/>
          </a:prstGeom>
        </p:spPr>
      </p:pic>
      <p:sp>
        <p:nvSpPr>
          <p:cNvPr id="18" name="BlokTextu 17">
            <a:extLst>
              <a:ext uri="{FF2B5EF4-FFF2-40B4-BE49-F238E27FC236}">
                <a16:creationId xmlns:a16="http://schemas.microsoft.com/office/drawing/2014/main" id="{340436A6-ADE2-5C9E-D7B9-8BD3F89DE3EF}"/>
              </a:ext>
            </a:extLst>
          </p:cNvPr>
          <p:cNvSpPr txBox="1"/>
          <p:nvPr/>
        </p:nvSpPr>
        <p:spPr>
          <a:xfrm>
            <a:off x="7884951" y="1276546"/>
            <a:ext cx="3849172" cy="461665"/>
          </a:xfrm>
          <a:prstGeom prst="rect">
            <a:avLst/>
          </a:prstGeom>
          <a:noFill/>
        </p:spPr>
        <p:txBody>
          <a:bodyPr wrap="square">
            <a:spAutoFit/>
          </a:bodyPr>
          <a:lstStyle/>
          <a:p>
            <a:r>
              <a:rPr lang="en-US" sz="2400" b="1" dirty="0">
                <a:solidFill>
                  <a:srgbClr val="0070C0"/>
                </a:solidFill>
              </a:rPr>
              <a:t>&lt;</a:t>
            </a:r>
            <a:r>
              <a:rPr lang="sk-SK" sz="2400" b="1" dirty="0" err="1">
                <a:solidFill>
                  <a:srgbClr val="0070C0"/>
                </a:solidFill>
              </a:rPr>
              <a:t>cbc:CustomizationID</a:t>
            </a:r>
            <a:r>
              <a:rPr lang="en-US" sz="2400" b="1" dirty="0">
                <a:solidFill>
                  <a:srgbClr val="0070C0"/>
                </a:solidFill>
              </a:rPr>
              <a:t>&gt;</a:t>
            </a:r>
            <a:endParaRPr lang="sk-SK" sz="2400" b="1" dirty="0">
              <a:solidFill>
                <a:srgbClr val="0070C0"/>
              </a:solidFill>
            </a:endParaRPr>
          </a:p>
        </p:txBody>
      </p:sp>
      <p:pic>
        <p:nvPicPr>
          <p:cNvPr id="19" name="Obrázok 18">
            <a:extLst>
              <a:ext uri="{FF2B5EF4-FFF2-40B4-BE49-F238E27FC236}">
                <a16:creationId xmlns:a16="http://schemas.microsoft.com/office/drawing/2014/main" id="{676A7141-5CBC-44BA-54F2-BF31EB073C9A}"/>
              </a:ext>
            </a:extLst>
          </p:cNvPr>
          <p:cNvPicPr>
            <a:picLocks noChangeAspect="1"/>
          </p:cNvPicPr>
          <p:nvPr/>
        </p:nvPicPr>
        <p:blipFill>
          <a:blip r:embed="rId3"/>
          <a:stretch>
            <a:fillRect/>
          </a:stretch>
        </p:blipFill>
        <p:spPr>
          <a:xfrm>
            <a:off x="8035407" y="4034551"/>
            <a:ext cx="1518695" cy="1382970"/>
          </a:xfrm>
          <a:prstGeom prst="rect">
            <a:avLst/>
          </a:prstGeom>
        </p:spPr>
      </p:pic>
      <p:pic>
        <p:nvPicPr>
          <p:cNvPr id="20" name="Obrázok 19">
            <a:extLst>
              <a:ext uri="{FF2B5EF4-FFF2-40B4-BE49-F238E27FC236}">
                <a16:creationId xmlns:a16="http://schemas.microsoft.com/office/drawing/2014/main" id="{EAEFD67A-4290-4C29-C71B-480865A6F490}"/>
              </a:ext>
            </a:extLst>
          </p:cNvPr>
          <p:cNvPicPr>
            <a:picLocks noChangeAspect="1"/>
          </p:cNvPicPr>
          <p:nvPr/>
        </p:nvPicPr>
        <p:blipFill>
          <a:blip r:embed="rId4"/>
          <a:stretch>
            <a:fillRect/>
          </a:stretch>
        </p:blipFill>
        <p:spPr>
          <a:xfrm>
            <a:off x="7884951" y="2973280"/>
            <a:ext cx="985602" cy="1045336"/>
          </a:xfrm>
          <a:prstGeom prst="rect">
            <a:avLst/>
          </a:prstGeom>
        </p:spPr>
      </p:pic>
      <p:pic>
        <p:nvPicPr>
          <p:cNvPr id="21" name="Obrázok 20">
            <a:extLst>
              <a:ext uri="{FF2B5EF4-FFF2-40B4-BE49-F238E27FC236}">
                <a16:creationId xmlns:a16="http://schemas.microsoft.com/office/drawing/2014/main" id="{88FCF366-A350-D81F-BBCA-69D30DB06D01}"/>
              </a:ext>
            </a:extLst>
          </p:cNvPr>
          <p:cNvPicPr>
            <a:picLocks noChangeAspect="1"/>
          </p:cNvPicPr>
          <p:nvPr/>
        </p:nvPicPr>
        <p:blipFill>
          <a:blip r:embed="rId6"/>
          <a:stretch>
            <a:fillRect/>
          </a:stretch>
        </p:blipFill>
        <p:spPr>
          <a:xfrm>
            <a:off x="8900538" y="3347551"/>
            <a:ext cx="598142" cy="461665"/>
          </a:xfrm>
          <a:prstGeom prst="rect">
            <a:avLst/>
          </a:prstGeom>
        </p:spPr>
      </p:pic>
      <p:pic>
        <p:nvPicPr>
          <p:cNvPr id="22" name="Obrázok 21">
            <a:extLst>
              <a:ext uri="{FF2B5EF4-FFF2-40B4-BE49-F238E27FC236}">
                <a16:creationId xmlns:a16="http://schemas.microsoft.com/office/drawing/2014/main" id="{0F4780BB-39D1-2D42-FF03-25E4FFCB7274}"/>
              </a:ext>
            </a:extLst>
          </p:cNvPr>
          <p:cNvPicPr>
            <a:picLocks noChangeAspect="1"/>
          </p:cNvPicPr>
          <p:nvPr/>
        </p:nvPicPr>
        <p:blipFill>
          <a:blip r:embed="rId3"/>
          <a:stretch>
            <a:fillRect/>
          </a:stretch>
        </p:blipFill>
        <p:spPr>
          <a:xfrm>
            <a:off x="10171734" y="4034551"/>
            <a:ext cx="1518695" cy="1382970"/>
          </a:xfrm>
          <a:prstGeom prst="rect">
            <a:avLst/>
          </a:prstGeom>
        </p:spPr>
      </p:pic>
      <p:pic>
        <p:nvPicPr>
          <p:cNvPr id="23" name="Obrázok 22">
            <a:extLst>
              <a:ext uri="{FF2B5EF4-FFF2-40B4-BE49-F238E27FC236}">
                <a16:creationId xmlns:a16="http://schemas.microsoft.com/office/drawing/2014/main" id="{133E3BF5-7E40-0C83-199A-7EA708BB42FF}"/>
              </a:ext>
            </a:extLst>
          </p:cNvPr>
          <p:cNvPicPr>
            <a:picLocks noChangeAspect="1"/>
          </p:cNvPicPr>
          <p:nvPr/>
        </p:nvPicPr>
        <p:blipFill>
          <a:blip r:embed="rId4"/>
          <a:stretch>
            <a:fillRect/>
          </a:stretch>
        </p:blipFill>
        <p:spPr>
          <a:xfrm>
            <a:off x="10021278" y="2973280"/>
            <a:ext cx="985602" cy="1045336"/>
          </a:xfrm>
          <a:prstGeom prst="rect">
            <a:avLst/>
          </a:prstGeom>
        </p:spPr>
      </p:pic>
      <p:pic>
        <p:nvPicPr>
          <p:cNvPr id="24" name="Obrázok 23">
            <a:extLst>
              <a:ext uri="{FF2B5EF4-FFF2-40B4-BE49-F238E27FC236}">
                <a16:creationId xmlns:a16="http://schemas.microsoft.com/office/drawing/2014/main" id="{C7A00498-1878-A584-88C6-2106F1A3F229}"/>
              </a:ext>
            </a:extLst>
          </p:cNvPr>
          <p:cNvPicPr>
            <a:picLocks noChangeAspect="1"/>
          </p:cNvPicPr>
          <p:nvPr/>
        </p:nvPicPr>
        <p:blipFill>
          <a:blip r:embed="rId6"/>
          <a:stretch>
            <a:fillRect/>
          </a:stretch>
        </p:blipFill>
        <p:spPr>
          <a:xfrm>
            <a:off x="11036865" y="3347551"/>
            <a:ext cx="598142" cy="461665"/>
          </a:xfrm>
          <a:prstGeom prst="rect">
            <a:avLst/>
          </a:prstGeom>
        </p:spPr>
      </p:pic>
      <p:pic>
        <p:nvPicPr>
          <p:cNvPr id="25" name="Obrázok 24">
            <a:extLst>
              <a:ext uri="{FF2B5EF4-FFF2-40B4-BE49-F238E27FC236}">
                <a16:creationId xmlns:a16="http://schemas.microsoft.com/office/drawing/2014/main" id="{477512ED-32BB-006E-F3B7-B30AA455661C}"/>
              </a:ext>
            </a:extLst>
          </p:cNvPr>
          <p:cNvPicPr>
            <a:picLocks noChangeAspect="1"/>
          </p:cNvPicPr>
          <p:nvPr/>
        </p:nvPicPr>
        <p:blipFill>
          <a:blip r:embed="rId8"/>
          <a:stretch>
            <a:fillRect/>
          </a:stretch>
        </p:blipFill>
        <p:spPr>
          <a:xfrm>
            <a:off x="10771639" y="1738211"/>
            <a:ext cx="1295467" cy="1276602"/>
          </a:xfrm>
          <a:prstGeom prst="rect">
            <a:avLst/>
          </a:prstGeom>
        </p:spPr>
      </p:pic>
    </p:spTree>
    <p:extLst>
      <p:ext uri="{BB962C8B-B14F-4D97-AF65-F5344CB8AC3E}">
        <p14:creationId xmlns:p14="http://schemas.microsoft.com/office/powerpoint/2010/main" val="144273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77A9DC9A-A630-DD88-5DD3-AEB6CF11D96B}"/>
              </a:ext>
            </a:extLst>
          </p:cNvPr>
          <p:cNvSpPr>
            <a:spLocks noGrp="1"/>
          </p:cNvSpPr>
          <p:nvPr>
            <p:ph type="sldNum" sz="quarter" idx="4"/>
          </p:nvPr>
        </p:nvSpPr>
        <p:spPr/>
        <p:txBody>
          <a:bodyPr/>
          <a:lstStyle/>
          <a:p>
            <a:fld id="{D57F1E4F-1CFF-5643-939E-217C01CDF565}" type="slidenum">
              <a:rPr lang="en-US" smtClean="0"/>
              <a:pPr/>
              <a:t>13</a:t>
            </a:fld>
            <a:endParaRPr lang="en-US"/>
          </a:p>
        </p:txBody>
      </p:sp>
      <p:sp>
        <p:nvSpPr>
          <p:cNvPr id="18" name="BlokTextu 17">
            <a:extLst>
              <a:ext uri="{FF2B5EF4-FFF2-40B4-BE49-F238E27FC236}">
                <a16:creationId xmlns:a16="http://schemas.microsoft.com/office/drawing/2014/main" id="{340436A6-ADE2-5C9E-D7B9-8BD3F89DE3EF}"/>
              </a:ext>
            </a:extLst>
          </p:cNvPr>
          <p:cNvSpPr txBox="1"/>
          <p:nvPr/>
        </p:nvSpPr>
        <p:spPr>
          <a:xfrm>
            <a:off x="395886" y="814881"/>
            <a:ext cx="3849172" cy="461665"/>
          </a:xfrm>
          <a:prstGeom prst="rect">
            <a:avLst/>
          </a:prstGeom>
          <a:noFill/>
        </p:spPr>
        <p:txBody>
          <a:bodyPr wrap="square">
            <a:spAutoFit/>
          </a:bodyPr>
          <a:lstStyle/>
          <a:p>
            <a:r>
              <a:rPr lang="en-US" sz="2400" b="1" dirty="0">
                <a:solidFill>
                  <a:srgbClr val="0070C0"/>
                </a:solidFill>
              </a:rPr>
              <a:t>&lt;</a:t>
            </a:r>
            <a:r>
              <a:rPr lang="sk-SK" sz="2400" b="1" dirty="0" err="1">
                <a:solidFill>
                  <a:srgbClr val="0070C0"/>
                </a:solidFill>
              </a:rPr>
              <a:t>cbc:CustomizationID</a:t>
            </a:r>
            <a:r>
              <a:rPr lang="en-US" sz="2400" b="1" dirty="0">
                <a:solidFill>
                  <a:srgbClr val="0070C0"/>
                </a:solidFill>
              </a:rPr>
              <a:t>&gt;</a:t>
            </a:r>
            <a:endParaRPr lang="sk-SK" sz="2400" b="1" dirty="0">
              <a:solidFill>
                <a:srgbClr val="0070C0"/>
              </a:solidFill>
            </a:endParaRPr>
          </a:p>
        </p:txBody>
      </p:sp>
      <p:pic>
        <p:nvPicPr>
          <p:cNvPr id="19" name="Obrázok 18">
            <a:extLst>
              <a:ext uri="{FF2B5EF4-FFF2-40B4-BE49-F238E27FC236}">
                <a16:creationId xmlns:a16="http://schemas.microsoft.com/office/drawing/2014/main" id="{676A7141-5CBC-44BA-54F2-BF31EB073C9A}"/>
              </a:ext>
            </a:extLst>
          </p:cNvPr>
          <p:cNvPicPr>
            <a:picLocks noChangeAspect="1"/>
          </p:cNvPicPr>
          <p:nvPr/>
        </p:nvPicPr>
        <p:blipFill>
          <a:blip r:embed="rId3"/>
          <a:stretch>
            <a:fillRect/>
          </a:stretch>
        </p:blipFill>
        <p:spPr>
          <a:xfrm>
            <a:off x="1933317" y="5051358"/>
            <a:ext cx="1518695" cy="1382970"/>
          </a:xfrm>
          <a:prstGeom prst="rect">
            <a:avLst/>
          </a:prstGeom>
        </p:spPr>
      </p:pic>
      <p:pic>
        <p:nvPicPr>
          <p:cNvPr id="21" name="Obrázok 20">
            <a:extLst>
              <a:ext uri="{FF2B5EF4-FFF2-40B4-BE49-F238E27FC236}">
                <a16:creationId xmlns:a16="http://schemas.microsoft.com/office/drawing/2014/main" id="{88FCF366-A350-D81F-BBCA-69D30DB06D01}"/>
              </a:ext>
            </a:extLst>
          </p:cNvPr>
          <p:cNvPicPr>
            <a:picLocks noChangeAspect="1"/>
          </p:cNvPicPr>
          <p:nvPr/>
        </p:nvPicPr>
        <p:blipFill>
          <a:blip r:embed="rId4"/>
          <a:stretch>
            <a:fillRect/>
          </a:stretch>
        </p:blipFill>
        <p:spPr>
          <a:xfrm>
            <a:off x="2798448" y="4364358"/>
            <a:ext cx="598142" cy="461665"/>
          </a:xfrm>
          <a:prstGeom prst="rect">
            <a:avLst/>
          </a:prstGeom>
        </p:spPr>
      </p:pic>
      <p:pic>
        <p:nvPicPr>
          <p:cNvPr id="22" name="Obrázok 21">
            <a:extLst>
              <a:ext uri="{FF2B5EF4-FFF2-40B4-BE49-F238E27FC236}">
                <a16:creationId xmlns:a16="http://schemas.microsoft.com/office/drawing/2014/main" id="{0F4780BB-39D1-2D42-FF03-25E4FFCB7274}"/>
              </a:ext>
            </a:extLst>
          </p:cNvPr>
          <p:cNvPicPr>
            <a:picLocks noChangeAspect="1"/>
          </p:cNvPicPr>
          <p:nvPr/>
        </p:nvPicPr>
        <p:blipFill>
          <a:blip r:embed="rId3"/>
          <a:stretch>
            <a:fillRect/>
          </a:stretch>
        </p:blipFill>
        <p:spPr>
          <a:xfrm>
            <a:off x="4069644" y="5051358"/>
            <a:ext cx="1518695" cy="1382970"/>
          </a:xfrm>
          <a:prstGeom prst="rect">
            <a:avLst/>
          </a:prstGeom>
        </p:spPr>
      </p:pic>
      <p:pic>
        <p:nvPicPr>
          <p:cNvPr id="23" name="Obrázok 22">
            <a:extLst>
              <a:ext uri="{FF2B5EF4-FFF2-40B4-BE49-F238E27FC236}">
                <a16:creationId xmlns:a16="http://schemas.microsoft.com/office/drawing/2014/main" id="{133E3BF5-7E40-0C83-199A-7EA708BB42FF}"/>
              </a:ext>
            </a:extLst>
          </p:cNvPr>
          <p:cNvPicPr>
            <a:picLocks noChangeAspect="1"/>
          </p:cNvPicPr>
          <p:nvPr/>
        </p:nvPicPr>
        <p:blipFill>
          <a:blip r:embed="rId5"/>
          <a:stretch>
            <a:fillRect/>
          </a:stretch>
        </p:blipFill>
        <p:spPr>
          <a:xfrm>
            <a:off x="3919188" y="3990087"/>
            <a:ext cx="985602" cy="1045336"/>
          </a:xfrm>
          <a:prstGeom prst="rect">
            <a:avLst/>
          </a:prstGeom>
        </p:spPr>
      </p:pic>
      <p:pic>
        <p:nvPicPr>
          <p:cNvPr id="24" name="Obrázok 23">
            <a:extLst>
              <a:ext uri="{FF2B5EF4-FFF2-40B4-BE49-F238E27FC236}">
                <a16:creationId xmlns:a16="http://schemas.microsoft.com/office/drawing/2014/main" id="{C7A00498-1878-A584-88C6-2106F1A3F229}"/>
              </a:ext>
            </a:extLst>
          </p:cNvPr>
          <p:cNvPicPr>
            <a:picLocks noChangeAspect="1"/>
          </p:cNvPicPr>
          <p:nvPr/>
        </p:nvPicPr>
        <p:blipFill>
          <a:blip r:embed="rId4"/>
          <a:stretch>
            <a:fillRect/>
          </a:stretch>
        </p:blipFill>
        <p:spPr>
          <a:xfrm>
            <a:off x="4934775" y="4364358"/>
            <a:ext cx="598142" cy="461665"/>
          </a:xfrm>
          <a:prstGeom prst="rect">
            <a:avLst/>
          </a:prstGeom>
        </p:spPr>
      </p:pic>
      <p:pic>
        <p:nvPicPr>
          <p:cNvPr id="3" name="Obrázok 2">
            <a:extLst>
              <a:ext uri="{FF2B5EF4-FFF2-40B4-BE49-F238E27FC236}">
                <a16:creationId xmlns:a16="http://schemas.microsoft.com/office/drawing/2014/main" id="{24B668CB-0DFC-1686-2E0C-141B7F67198B}"/>
              </a:ext>
            </a:extLst>
          </p:cNvPr>
          <p:cNvPicPr>
            <a:picLocks noChangeAspect="1"/>
          </p:cNvPicPr>
          <p:nvPr/>
        </p:nvPicPr>
        <p:blipFill>
          <a:blip r:embed="rId5"/>
          <a:stretch>
            <a:fillRect/>
          </a:stretch>
        </p:blipFill>
        <p:spPr>
          <a:xfrm>
            <a:off x="1707062" y="3990087"/>
            <a:ext cx="985602" cy="1045336"/>
          </a:xfrm>
          <a:prstGeom prst="rect">
            <a:avLst/>
          </a:prstGeom>
        </p:spPr>
      </p:pic>
      <p:pic>
        <p:nvPicPr>
          <p:cNvPr id="4" name="Obrázok 3">
            <a:extLst>
              <a:ext uri="{FF2B5EF4-FFF2-40B4-BE49-F238E27FC236}">
                <a16:creationId xmlns:a16="http://schemas.microsoft.com/office/drawing/2014/main" id="{9D8A16B9-1C73-0B8F-C44F-2118B4BA2388}"/>
              </a:ext>
            </a:extLst>
          </p:cNvPr>
          <p:cNvPicPr>
            <a:picLocks noChangeAspect="1"/>
          </p:cNvPicPr>
          <p:nvPr/>
        </p:nvPicPr>
        <p:blipFill>
          <a:blip r:embed="rId3"/>
          <a:stretch>
            <a:fillRect/>
          </a:stretch>
        </p:blipFill>
        <p:spPr>
          <a:xfrm>
            <a:off x="1988739" y="2481431"/>
            <a:ext cx="1518695" cy="1382970"/>
          </a:xfrm>
          <a:prstGeom prst="rect">
            <a:avLst/>
          </a:prstGeom>
        </p:spPr>
      </p:pic>
      <p:pic>
        <p:nvPicPr>
          <p:cNvPr id="5" name="Obrázok 4">
            <a:extLst>
              <a:ext uri="{FF2B5EF4-FFF2-40B4-BE49-F238E27FC236}">
                <a16:creationId xmlns:a16="http://schemas.microsoft.com/office/drawing/2014/main" id="{BC8F92D6-F6E9-23B7-2EBC-11E7F0CE2EFC}"/>
              </a:ext>
            </a:extLst>
          </p:cNvPr>
          <p:cNvPicPr>
            <a:picLocks noChangeAspect="1"/>
          </p:cNvPicPr>
          <p:nvPr/>
        </p:nvPicPr>
        <p:blipFill>
          <a:blip r:embed="rId4"/>
          <a:stretch>
            <a:fillRect/>
          </a:stretch>
        </p:blipFill>
        <p:spPr>
          <a:xfrm>
            <a:off x="2853870" y="1794431"/>
            <a:ext cx="598142" cy="461665"/>
          </a:xfrm>
          <a:prstGeom prst="rect">
            <a:avLst/>
          </a:prstGeom>
        </p:spPr>
      </p:pic>
      <p:pic>
        <p:nvPicPr>
          <p:cNvPr id="7" name="Obrázok 6">
            <a:extLst>
              <a:ext uri="{FF2B5EF4-FFF2-40B4-BE49-F238E27FC236}">
                <a16:creationId xmlns:a16="http://schemas.microsoft.com/office/drawing/2014/main" id="{F28E35FE-6D6A-F0CE-A912-2B432F29B2A2}"/>
              </a:ext>
            </a:extLst>
          </p:cNvPr>
          <p:cNvPicPr>
            <a:picLocks noChangeAspect="1"/>
          </p:cNvPicPr>
          <p:nvPr/>
        </p:nvPicPr>
        <p:blipFill>
          <a:blip r:embed="rId3"/>
          <a:stretch>
            <a:fillRect/>
          </a:stretch>
        </p:blipFill>
        <p:spPr>
          <a:xfrm>
            <a:off x="4125066" y="2481431"/>
            <a:ext cx="1518695" cy="1382970"/>
          </a:xfrm>
          <a:prstGeom prst="rect">
            <a:avLst/>
          </a:prstGeom>
        </p:spPr>
      </p:pic>
      <p:pic>
        <p:nvPicPr>
          <p:cNvPr id="8" name="Obrázok 7">
            <a:extLst>
              <a:ext uri="{FF2B5EF4-FFF2-40B4-BE49-F238E27FC236}">
                <a16:creationId xmlns:a16="http://schemas.microsoft.com/office/drawing/2014/main" id="{3A70EC71-9947-EB84-30F8-FCE9293F827E}"/>
              </a:ext>
            </a:extLst>
          </p:cNvPr>
          <p:cNvPicPr>
            <a:picLocks noChangeAspect="1"/>
          </p:cNvPicPr>
          <p:nvPr/>
        </p:nvPicPr>
        <p:blipFill>
          <a:blip r:embed="rId5"/>
          <a:stretch>
            <a:fillRect/>
          </a:stretch>
        </p:blipFill>
        <p:spPr>
          <a:xfrm>
            <a:off x="3974610" y="1420160"/>
            <a:ext cx="985602" cy="1045336"/>
          </a:xfrm>
          <a:prstGeom prst="rect">
            <a:avLst/>
          </a:prstGeom>
        </p:spPr>
      </p:pic>
      <p:pic>
        <p:nvPicPr>
          <p:cNvPr id="11" name="Obrázok 10">
            <a:extLst>
              <a:ext uri="{FF2B5EF4-FFF2-40B4-BE49-F238E27FC236}">
                <a16:creationId xmlns:a16="http://schemas.microsoft.com/office/drawing/2014/main" id="{A93751B4-9C23-F9FF-3728-E0010EB6C84A}"/>
              </a:ext>
            </a:extLst>
          </p:cNvPr>
          <p:cNvPicPr>
            <a:picLocks noChangeAspect="1"/>
          </p:cNvPicPr>
          <p:nvPr/>
        </p:nvPicPr>
        <p:blipFill>
          <a:blip r:embed="rId4"/>
          <a:stretch>
            <a:fillRect/>
          </a:stretch>
        </p:blipFill>
        <p:spPr>
          <a:xfrm>
            <a:off x="4990197" y="1794431"/>
            <a:ext cx="598142" cy="461665"/>
          </a:xfrm>
          <a:prstGeom prst="rect">
            <a:avLst/>
          </a:prstGeom>
        </p:spPr>
      </p:pic>
      <p:pic>
        <p:nvPicPr>
          <p:cNvPr id="13" name="Obrázok 12">
            <a:extLst>
              <a:ext uri="{FF2B5EF4-FFF2-40B4-BE49-F238E27FC236}">
                <a16:creationId xmlns:a16="http://schemas.microsoft.com/office/drawing/2014/main" id="{2190EA5E-671E-1301-3A4C-EA0ACA6B2113}"/>
              </a:ext>
            </a:extLst>
          </p:cNvPr>
          <p:cNvPicPr>
            <a:picLocks noChangeAspect="1"/>
          </p:cNvPicPr>
          <p:nvPr/>
        </p:nvPicPr>
        <p:blipFill>
          <a:blip r:embed="rId5"/>
          <a:stretch>
            <a:fillRect/>
          </a:stretch>
        </p:blipFill>
        <p:spPr>
          <a:xfrm>
            <a:off x="1762484" y="1420160"/>
            <a:ext cx="985602" cy="1045336"/>
          </a:xfrm>
          <a:prstGeom prst="rect">
            <a:avLst/>
          </a:prstGeom>
        </p:spPr>
      </p:pic>
      <p:pic>
        <p:nvPicPr>
          <p:cNvPr id="26" name="Obrázok 25">
            <a:extLst>
              <a:ext uri="{FF2B5EF4-FFF2-40B4-BE49-F238E27FC236}">
                <a16:creationId xmlns:a16="http://schemas.microsoft.com/office/drawing/2014/main" id="{E23D2A05-5710-4B92-4C2E-190F554D96BC}"/>
              </a:ext>
            </a:extLst>
          </p:cNvPr>
          <p:cNvPicPr>
            <a:picLocks noChangeAspect="1"/>
          </p:cNvPicPr>
          <p:nvPr/>
        </p:nvPicPr>
        <p:blipFill>
          <a:blip r:embed="rId6"/>
          <a:stretch>
            <a:fillRect/>
          </a:stretch>
        </p:blipFill>
        <p:spPr>
          <a:xfrm>
            <a:off x="7174970" y="2819320"/>
            <a:ext cx="1949550" cy="2006703"/>
          </a:xfrm>
          <a:prstGeom prst="rect">
            <a:avLst/>
          </a:prstGeom>
        </p:spPr>
      </p:pic>
    </p:spTree>
    <p:extLst>
      <p:ext uri="{BB962C8B-B14F-4D97-AF65-F5344CB8AC3E}">
        <p14:creationId xmlns:p14="http://schemas.microsoft.com/office/powerpoint/2010/main" val="388874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77A9DC9A-A630-DD88-5DD3-AEB6CF11D96B}"/>
              </a:ext>
            </a:extLst>
          </p:cNvPr>
          <p:cNvSpPr>
            <a:spLocks noGrp="1"/>
          </p:cNvSpPr>
          <p:nvPr>
            <p:ph type="sldNum" sz="quarter" idx="4"/>
          </p:nvPr>
        </p:nvSpPr>
        <p:spPr/>
        <p:txBody>
          <a:bodyPr/>
          <a:lstStyle/>
          <a:p>
            <a:fld id="{D57F1E4F-1CFF-5643-939E-217C01CDF565}" type="slidenum">
              <a:rPr lang="en-US" smtClean="0"/>
              <a:pPr/>
              <a:t>14</a:t>
            </a:fld>
            <a:endParaRPr lang="en-US"/>
          </a:p>
        </p:txBody>
      </p:sp>
      <p:sp>
        <p:nvSpPr>
          <p:cNvPr id="9" name="BlokTextu 8">
            <a:extLst>
              <a:ext uri="{FF2B5EF4-FFF2-40B4-BE49-F238E27FC236}">
                <a16:creationId xmlns:a16="http://schemas.microsoft.com/office/drawing/2014/main" id="{9BBEF33F-6E54-D860-5A58-0C0383B9561C}"/>
              </a:ext>
            </a:extLst>
          </p:cNvPr>
          <p:cNvSpPr txBox="1"/>
          <p:nvPr/>
        </p:nvSpPr>
        <p:spPr>
          <a:xfrm>
            <a:off x="1746232" y="295729"/>
            <a:ext cx="10491917" cy="923330"/>
          </a:xfrm>
          <a:prstGeom prst="rect">
            <a:avLst/>
          </a:prstGeom>
          <a:noFill/>
        </p:spPr>
        <p:txBody>
          <a:bodyPr wrap="square">
            <a:spAutoFit/>
          </a:bodyPr>
          <a:lstStyle/>
          <a:p>
            <a:r>
              <a:rPr lang="sk-SK" sz="5400" b="1" dirty="0">
                <a:solidFill>
                  <a:srgbClr val="0070C0"/>
                </a:solidFill>
              </a:rPr>
              <a:t>European Norm EN-16931</a:t>
            </a:r>
          </a:p>
        </p:txBody>
      </p:sp>
      <p:sp>
        <p:nvSpPr>
          <p:cNvPr id="10" name="BlokTextu 9">
            <a:extLst>
              <a:ext uri="{FF2B5EF4-FFF2-40B4-BE49-F238E27FC236}">
                <a16:creationId xmlns:a16="http://schemas.microsoft.com/office/drawing/2014/main" id="{3858ADEB-62D2-E48A-06D4-0EDDC85FDB7C}"/>
              </a:ext>
            </a:extLst>
          </p:cNvPr>
          <p:cNvSpPr txBox="1"/>
          <p:nvPr/>
        </p:nvSpPr>
        <p:spPr>
          <a:xfrm>
            <a:off x="927710" y="2350769"/>
            <a:ext cx="11146665" cy="2308324"/>
          </a:xfrm>
          <a:prstGeom prst="rect">
            <a:avLst/>
          </a:prstGeom>
          <a:noFill/>
        </p:spPr>
        <p:txBody>
          <a:bodyPr wrap="square" rtlCol="0">
            <a:spAutoFit/>
          </a:bodyPr>
          <a:lstStyle/>
          <a:p>
            <a:r>
              <a:rPr lang="sk-SK" sz="3600" dirty="0"/>
              <a:t>Nariadením EU 2014/55 sú orgány členských štátov povinné </a:t>
            </a:r>
            <a:r>
              <a:rPr lang="sk-SK" sz="3600" b="1" dirty="0"/>
              <a:t>prijímať</a:t>
            </a:r>
            <a:r>
              <a:rPr lang="sk-SK" sz="3600" dirty="0"/>
              <a:t> a spracovávať elektronické faktúry vo formáte, ktorý je v súlade s </a:t>
            </a:r>
            <a:r>
              <a:rPr lang="sk-SK" sz="3600" b="1" dirty="0">
                <a:solidFill>
                  <a:srgbClr val="0070C0"/>
                </a:solidFill>
              </a:rPr>
              <a:t>EN-16931</a:t>
            </a:r>
          </a:p>
        </p:txBody>
      </p:sp>
      <p:pic>
        <p:nvPicPr>
          <p:cNvPr id="4" name="Obrázok 3">
            <a:extLst>
              <a:ext uri="{FF2B5EF4-FFF2-40B4-BE49-F238E27FC236}">
                <a16:creationId xmlns:a16="http://schemas.microsoft.com/office/drawing/2014/main" id="{0AE362E0-DE74-D07D-7D63-C275A15FAF50}"/>
              </a:ext>
            </a:extLst>
          </p:cNvPr>
          <p:cNvPicPr>
            <a:picLocks noChangeAspect="1"/>
          </p:cNvPicPr>
          <p:nvPr/>
        </p:nvPicPr>
        <p:blipFill>
          <a:blip r:embed="rId3"/>
          <a:stretch>
            <a:fillRect/>
          </a:stretch>
        </p:blipFill>
        <p:spPr>
          <a:xfrm>
            <a:off x="103422" y="67428"/>
            <a:ext cx="1648577" cy="1623661"/>
          </a:xfrm>
          <a:prstGeom prst="rect">
            <a:avLst/>
          </a:prstGeom>
        </p:spPr>
      </p:pic>
    </p:spTree>
    <p:extLst>
      <p:ext uri="{BB962C8B-B14F-4D97-AF65-F5344CB8AC3E}">
        <p14:creationId xmlns:p14="http://schemas.microsoft.com/office/powerpoint/2010/main" val="103469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77A9DC9A-A630-DD88-5DD3-AEB6CF11D96B}"/>
              </a:ext>
            </a:extLst>
          </p:cNvPr>
          <p:cNvSpPr>
            <a:spLocks noGrp="1"/>
          </p:cNvSpPr>
          <p:nvPr>
            <p:ph type="sldNum" sz="quarter" idx="4"/>
          </p:nvPr>
        </p:nvSpPr>
        <p:spPr/>
        <p:txBody>
          <a:bodyPr/>
          <a:lstStyle/>
          <a:p>
            <a:fld id="{D57F1E4F-1CFF-5643-939E-217C01CDF565}" type="slidenum">
              <a:rPr lang="en-US" smtClean="0"/>
              <a:pPr/>
              <a:t>15</a:t>
            </a:fld>
            <a:endParaRPr lang="en-US"/>
          </a:p>
        </p:txBody>
      </p:sp>
      <p:sp>
        <p:nvSpPr>
          <p:cNvPr id="9" name="BlokTextu 8">
            <a:extLst>
              <a:ext uri="{FF2B5EF4-FFF2-40B4-BE49-F238E27FC236}">
                <a16:creationId xmlns:a16="http://schemas.microsoft.com/office/drawing/2014/main" id="{9BBEF33F-6E54-D860-5A58-0C0383B9561C}"/>
              </a:ext>
            </a:extLst>
          </p:cNvPr>
          <p:cNvSpPr txBox="1"/>
          <p:nvPr/>
        </p:nvSpPr>
        <p:spPr>
          <a:xfrm>
            <a:off x="1208875" y="290957"/>
            <a:ext cx="11565228" cy="923330"/>
          </a:xfrm>
          <a:prstGeom prst="rect">
            <a:avLst/>
          </a:prstGeom>
          <a:noFill/>
        </p:spPr>
        <p:txBody>
          <a:bodyPr wrap="square">
            <a:spAutoFit/>
          </a:bodyPr>
          <a:lstStyle/>
          <a:p>
            <a:r>
              <a:rPr lang="sk-SK" sz="5400" b="1" dirty="0">
                <a:solidFill>
                  <a:srgbClr val="0070C0"/>
                </a:solidFill>
              </a:rPr>
              <a:t>European Norm EN-16931</a:t>
            </a:r>
          </a:p>
        </p:txBody>
      </p:sp>
      <p:sp>
        <p:nvSpPr>
          <p:cNvPr id="10" name="BlokTextu 9">
            <a:extLst>
              <a:ext uri="{FF2B5EF4-FFF2-40B4-BE49-F238E27FC236}">
                <a16:creationId xmlns:a16="http://schemas.microsoft.com/office/drawing/2014/main" id="{3858ADEB-62D2-E48A-06D4-0EDDC85FDB7C}"/>
              </a:ext>
            </a:extLst>
          </p:cNvPr>
          <p:cNvSpPr txBox="1"/>
          <p:nvPr/>
        </p:nvSpPr>
        <p:spPr>
          <a:xfrm>
            <a:off x="435964" y="1853151"/>
            <a:ext cx="11502912" cy="3970318"/>
          </a:xfrm>
          <a:prstGeom prst="rect">
            <a:avLst/>
          </a:prstGeom>
          <a:noFill/>
        </p:spPr>
        <p:txBody>
          <a:bodyPr wrap="square" rtlCol="0">
            <a:spAutoFit/>
          </a:bodyPr>
          <a:lstStyle/>
          <a:p>
            <a:pPr marL="571500" indent="-571500">
              <a:buFont typeface="Wingdings" panose="05000000000000000000" pitchFamily="2" charset="2"/>
              <a:buChar char="ü"/>
            </a:pPr>
            <a:r>
              <a:rPr lang="sk-SK" sz="3600" b="1" dirty="0"/>
              <a:t>Význam</a:t>
            </a:r>
            <a:r>
              <a:rPr lang="sk-SK" sz="3600" dirty="0"/>
              <a:t> jednotlivých elementov– sémantika</a:t>
            </a:r>
          </a:p>
          <a:p>
            <a:pPr marL="571500" indent="-571500">
              <a:buFont typeface="Wingdings" panose="05000000000000000000" pitchFamily="2" charset="2"/>
              <a:buChar char="ü"/>
            </a:pPr>
            <a:r>
              <a:rPr lang="sk-SK" sz="3600" dirty="0"/>
              <a:t>Ako často sa </a:t>
            </a:r>
            <a:r>
              <a:rPr lang="sk-SK" sz="3600" b="1" dirty="0"/>
              <a:t>môžu / majú použiť </a:t>
            </a:r>
            <a:r>
              <a:rPr lang="sk-SK" sz="3600" dirty="0"/>
              <a:t>– kardinalita</a:t>
            </a:r>
          </a:p>
          <a:p>
            <a:pPr marL="571500" indent="-571500">
              <a:buFont typeface="Wingdings" panose="05000000000000000000" pitchFamily="2" charset="2"/>
              <a:buChar char="ü"/>
            </a:pPr>
            <a:r>
              <a:rPr lang="sk-SK" sz="3600" dirty="0"/>
              <a:t>Business </a:t>
            </a:r>
            <a:r>
              <a:rPr lang="sk-SK" sz="3600" b="1" dirty="0"/>
              <a:t>pravidlá</a:t>
            </a:r>
            <a:r>
              <a:rPr lang="sk-SK" sz="3600" dirty="0"/>
              <a:t> (suma položiek = sume faktúry)</a:t>
            </a:r>
          </a:p>
          <a:p>
            <a:pPr marL="571500" indent="-571500">
              <a:buFont typeface="Wingdings" panose="05000000000000000000" pitchFamily="2" charset="2"/>
              <a:buChar char="ü"/>
            </a:pPr>
            <a:r>
              <a:rPr lang="sk-SK" sz="3600" b="1" dirty="0"/>
              <a:t>Mapovanie</a:t>
            </a:r>
            <a:r>
              <a:rPr lang="sk-SK" sz="3600" dirty="0"/>
              <a:t> na UBL a CII - syntax</a:t>
            </a:r>
          </a:p>
          <a:p>
            <a:endParaRPr lang="sk-SK" sz="3600" dirty="0"/>
          </a:p>
          <a:p>
            <a:endParaRPr lang="sk-SK" sz="3600" dirty="0"/>
          </a:p>
          <a:p>
            <a:endParaRPr lang="sk-SK" sz="3600" b="1" dirty="0">
              <a:solidFill>
                <a:srgbClr val="0070C0"/>
              </a:solidFill>
            </a:endParaRPr>
          </a:p>
        </p:txBody>
      </p:sp>
    </p:spTree>
    <p:extLst>
      <p:ext uri="{BB962C8B-B14F-4D97-AF65-F5344CB8AC3E}">
        <p14:creationId xmlns:p14="http://schemas.microsoft.com/office/powerpoint/2010/main" val="286065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kTextu 9">
            <a:extLst>
              <a:ext uri="{FF2B5EF4-FFF2-40B4-BE49-F238E27FC236}">
                <a16:creationId xmlns:a16="http://schemas.microsoft.com/office/drawing/2014/main" id="{670F1279-1DF3-0D51-FD4E-55F2AE86DAAD}"/>
              </a:ext>
            </a:extLst>
          </p:cNvPr>
          <p:cNvSpPr txBox="1"/>
          <p:nvPr/>
        </p:nvSpPr>
        <p:spPr>
          <a:xfrm>
            <a:off x="497841" y="2351267"/>
            <a:ext cx="11404600" cy="2308324"/>
          </a:xfrm>
          <a:prstGeom prst="rect">
            <a:avLst/>
          </a:prstGeom>
          <a:noFill/>
        </p:spPr>
        <p:txBody>
          <a:bodyPr wrap="square" rtlCol="0">
            <a:spAutoFit/>
          </a:bodyPr>
          <a:lstStyle/>
          <a:p>
            <a:r>
              <a:rPr lang="sk-SK" dirty="0"/>
              <a:t>Norma tiež popisuje ako je možné štruktúrovane vytvoriť viac špecifické varianty vo forme „</a:t>
            </a:r>
            <a:r>
              <a:rPr lang="sk-SK" dirty="0" err="1"/>
              <a:t>Core</a:t>
            </a:r>
            <a:r>
              <a:rPr lang="sk-SK" dirty="0"/>
              <a:t> </a:t>
            </a:r>
            <a:r>
              <a:rPr lang="sk-SK" dirty="0" err="1"/>
              <a:t>Invoice</a:t>
            </a:r>
            <a:r>
              <a:rPr lang="sk-SK" dirty="0"/>
              <a:t> </a:t>
            </a:r>
            <a:r>
              <a:rPr lang="sk-SK" dirty="0" err="1"/>
              <a:t>Usage</a:t>
            </a:r>
            <a:r>
              <a:rPr lang="sk-SK" dirty="0"/>
              <a:t> </a:t>
            </a:r>
            <a:r>
              <a:rPr lang="sk-SK" dirty="0" err="1"/>
              <a:t>Specifications</a:t>
            </a:r>
            <a:r>
              <a:rPr lang="sk-SK" dirty="0"/>
              <a:t> (</a:t>
            </a:r>
            <a:r>
              <a:rPr lang="sk-SK" dirty="0" err="1"/>
              <a:t>CIUSes</a:t>
            </a:r>
            <a:r>
              <a:rPr lang="sk-SK" dirty="0"/>
              <a:t>)</a:t>
            </a:r>
          </a:p>
          <a:p>
            <a:endParaRPr lang="sk-SK" dirty="0"/>
          </a:p>
          <a:p>
            <a:r>
              <a:rPr lang="sk-SK" b="1" dirty="0"/>
              <a:t>CIUS</a:t>
            </a:r>
            <a:r>
              <a:rPr lang="sk-SK" dirty="0"/>
              <a:t> </a:t>
            </a:r>
            <a:r>
              <a:rPr lang="sk-SK" b="1" dirty="0">
                <a:solidFill>
                  <a:schemeClr val="accent1"/>
                </a:solidFill>
              </a:rPr>
              <a:t>môžu</a:t>
            </a:r>
          </a:p>
          <a:p>
            <a:pPr marL="285750" indent="-285750">
              <a:buFont typeface="Arial" panose="020B0604020202020204" pitchFamily="34" charset="0"/>
              <a:buChar char="•"/>
            </a:pPr>
            <a:r>
              <a:rPr lang="sk-SK" dirty="0"/>
              <a:t>odstrániť nepovinné polia</a:t>
            </a:r>
          </a:p>
          <a:p>
            <a:pPr marL="285750" indent="-285750">
              <a:buFont typeface="Arial" panose="020B0604020202020204" pitchFamily="34" charset="0"/>
              <a:buChar char="•"/>
            </a:pPr>
            <a:r>
              <a:rPr lang="sk-SK" dirty="0"/>
              <a:t>zmeniť nepovinné polia na povinné</a:t>
            </a:r>
          </a:p>
          <a:p>
            <a:pPr marL="285750" indent="-285750">
              <a:buFont typeface="Arial" panose="020B0604020202020204" pitchFamily="34" charset="0"/>
              <a:buChar char="•"/>
            </a:pPr>
            <a:r>
              <a:rPr lang="sk-SK" dirty="0"/>
              <a:t>vydať striktnejšie business pravidlá</a:t>
            </a:r>
          </a:p>
          <a:p>
            <a:pPr marL="285750" indent="-285750">
              <a:buFont typeface="Arial" panose="020B0604020202020204" pitchFamily="34" charset="0"/>
              <a:buChar char="•"/>
            </a:pPr>
            <a:r>
              <a:rPr lang="sk-SK" dirty="0"/>
              <a:t>zúžiť existujúci </a:t>
            </a:r>
            <a:r>
              <a:rPr lang="sk-SK" dirty="0" err="1"/>
              <a:t>Code</a:t>
            </a:r>
            <a:r>
              <a:rPr lang="sk-SK" dirty="0"/>
              <a:t> list – použiť iba </a:t>
            </a:r>
            <a:r>
              <a:rPr lang="sk-SK" dirty="0" err="1"/>
              <a:t>subset</a:t>
            </a:r>
            <a:endParaRPr lang="sk-SK" dirty="0"/>
          </a:p>
        </p:txBody>
      </p:sp>
      <p:sp>
        <p:nvSpPr>
          <p:cNvPr id="2" name="Zástupný objekt pre číslo snímky 1">
            <a:extLst>
              <a:ext uri="{FF2B5EF4-FFF2-40B4-BE49-F238E27FC236}">
                <a16:creationId xmlns:a16="http://schemas.microsoft.com/office/drawing/2014/main" id="{8E386AE4-F9E6-AAE2-E27E-48A2B5AD60C2}"/>
              </a:ext>
            </a:extLst>
          </p:cNvPr>
          <p:cNvSpPr>
            <a:spLocks noGrp="1"/>
          </p:cNvSpPr>
          <p:nvPr>
            <p:ph type="sldNum" sz="quarter" idx="4"/>
          </p:nvPr>
        </p:nvSpPr>
        <p:spPr/>
        <p:txBody>
          <a:bodyPr/>
          <a:lstStyle/>
          <a:p>
            <a:fld id="{D57F1E4F-1CFF-5643-939E-217C01CDF565}" type="slidenum">
              <a:rPr lang="en-US" smtClean="0"/>
              <a:pPr/>
              <a:t>16</a:t>
            </a:fld>
            <a:endParaRPr lang="en-US"/>
          </a:p>
        </p:txBody>
      </p:sp>
      <p:sp>
        <p:nvSpPr>
          <p:cNvPr id="6" name="BlokTextu 5">
            <a:extLst>
              <a:ext uri="{FF2B5EF4-FFF2-40B4-BE49-F238E27FC236}">
                <a16:creationId xmlns:a16="http://schemas.microsoft.com/office/drawing/2014/main" id="{B65E75C2-B7CC-174D-E149-635C34084B16}"/>
              </a:ext>
            </a:extLst>
          </p:cNvPr>
          <p:cNvSpPr txBox="1"/>
          <p:nvPr/>
        </p:nvSpPr>
        <p:spPr>
          <a:xfrm>
            <a:off x="5823887" y="3182263"/>
            <a:ext cx="6094926" cy="1477328"/>
          </a:xfrm>
          <a:prstGeom prst="rect">
            <a:avLst/>
          </a:prstGeom>
          <a:noFill/>
        </p:spPr>
        <p:txBody>
          <a:bodyPr wrap="square">
            <a:spAutoFit/>
          </a:bodyPr>
          <a:lstStyle/>
          <a:p>
            <a:r>
              <a:rPr lang="en-US" b="1" dirty="0"/>
              <a:t>CIUS</a:t>
            </a:r>
            <a:r>
              <a:rPr lang="en-US" dirty="0"/>
              <a:t> </a:t>
            </a:r>
            <a:r>
              <a:rPr lang="sk-SK" b="1" dirty="0">
                <a:solidFill>
                  <a:srgbClr val="FF0000"/>
                </a:solidFill>
              </a:rPr>
              <a:t>nesmú</a:t>
            </a:r>
          </a:p>
          <a:p>
            <a:pPr marL="285750" indent="-285750">
              <a:buFont typeface="Arial" panose="020B0604020202020204" pitchFamily="34" charset="0"/>
              <a:buChar char="•"/>
            </a:pPr>
            <a:r>
              <a:rPr lang="sk-SK" dirty="0"/>
              <a:t>rozširovať </a:t>
            </a:r>
            <a:r>
              <a:rPr lang="sk-SK" dirty="0" err="1"/>
              <a:t>Code</a:t>
            </a:r>
            <a:r>
              <a:rPr lang="sk-SK" dirty="0"/>
              <a:t> listy o hodnoty</a:t>
            </a:r>
          </a:p>
          <a:p>
            <a:pPr marL="285750" indent="-285750">
              <a:buFont typeface="Arial" panose="020B0604020202020204" pitchFamily="34" charset="0"/>
              <a:buChar char="•"/>
            </a:pPr>
            <a:r>
              <a:rPr lang="sk-SK" dirty="0"/>
              <a:t>pridávať elementy</a:t>
            </a:r>
          </a:p>
          <a:p>
            <a:pPr marL="285750" indent="-285750">
              <a:buFont typeface="Arial" panose="020B0604020202020204" pitchFamily="34" charset="0"/>
              <a:buChar char="•"/>
            </a:pPr>
            <a:r>
              <a:rPr lang="sk-SK" dirty="0"/>
              <a:t>urobiť z povinných poli nepovinné </a:t>
            </a:r>
          </a:p>
          <a:p>
            <a:pPr marL="285750" indent="-285750">
              <a:buFont typeface="Arial" panose="020B0604020202020204" pitchFamily="34" charset="0"/>
              <a:buChar char="•"/>
            </a:pPr>
            <a:r>
              <a:rPr lang="sk-SK" dirty="0"/>
              <a:t>poľavovať z business pravidiel</a:t>
            </a:r>
          </a:p>
        </p:txBody>
      </p:sp>
      <p:sp>
        <p:nvSpPr>
          <p:cNvPr id="8" name="BlokTextu 7">
            <a:extLst>
              <a:ext uri="{FF2B5EF4-FFF2-40B4-BE49-F238E27FC236}">
                <a16:creationId xmlns:a16="http://schemas.microsoft.com/office/drawing/2014/main" id="{27CC9DC6-1589-FFF1-B031-5EE342F2B78A}"/>
              </a:ext>
            </a:extLst>
          </p:cNvPr>
          <p:cNvSpPr txBox="1"/>
          <p:nvPr/>
        </p:nvSpPr>
        <p:spPr>
          <a:xfrm>
            <a:off x="497841" y="5110372"/>
            <a:ext cx="10733704" cy="1077218"/>
          </a:xfrm>
          <a:prstGeom prst="rect">
            <a:avLst/>
          </a:prstGeom>
          <a:noFill/>
        </p:spPr>
        <p:txBody>
          <a:bodyPr wrap="square">
            <a:spAutoFit/>
          </a:bodyPr>
          <a:lstStyle/>
          <a:p>
            <a:pPr algn="ctr"/>
            <a:r>
              <a:rPr lang="en-US" sz="3200" dirty="0" err="1">
                <a:highlight>
                  <a:srgbClr val="FFFF00"/>
                </a:highlight>
              </a:rPr>
              <a:t>Peppol</a:t>
            </a:r>
            <a:r>
              <a:rPr lang="en-US" sz="3200" dirty="0">
                <a:highlight>
                  <a:srgbClr val="FFFF00"/>
                </a:highlight>
              </a:rPr>
              <a:t> BIS 3 </a:t>
            </a:r>
            <a:r>
              <a:rPr lang="sk-SK" sz="3200" dirty="0">
                <a:highlight>
                  <a:srgbClr val="FFFF00"/>
                </a:highlight>
              </a:rPr>
              <a:t>je</a:t>
            </a:r>
            <a:r>
              <a:rPr lang="en-US" sz="3200" dirty="0">
                <a:highlight>
                  <a:srgbClr val="FFFF00"/>
                </a:highlight>
              </a:rPr>
              <a:t> CIUS </a:t>
            </a:r>
            <a:r>
              <a:rPr lang="sk-SK" sz="3200" dirty="0">
                <a:highlight>
                  <a:srgbClr val="FFFF00"/>
                </a:highlight>
              </a:rPr>
              <a:t>EN normy</a:t>
            </a:r>
            <a:r>
              <a:rPr lang="en-US" sz="3200" dirty="0"/>
              <a:t>. </a:t>
            </a:r>
            <a:r>
              <a:rPr lang="sk-SK" sz="3200" dirty="0"/>
              <a:t>Preto každá platná </a:t>
            </a:r>
            <a:r>
              <a:rPr lang="sk-SK" sz="3200" dirty="0" err="1"/>
              <a:t>Peppol</a:t>
            </a:r>
            <a:r>
              <a:rPr lang="sk-SK" sz="3200" dirty="0"/>
              <a:t> BIS faktúra je tiež v súlade s EN-</a:t>
            </a:r>
            <a:r>
              <a:rPr lang="en-US" sz="3200" dirty="0"/>
              <a:t>16931. </a:t>
            </a:r>
            <a:endParaRPr lang="sk-SK" sz="3200" dirty="0"/>
          </a:p>
        </p:txBody>
      </p:sp>
      <p:sp>
        <p:nvSpPr>
          <p:cNvPr id="9" name="BlokTextu 8">
            <a:extLst>
              <a:ext uri="{FF2B5EF4-FFF2-40B4-BE49-F238E27FC236}">
                <a16:creationId xmlns:a16="http://schemas.microsoft.com/office/drawing/2014/main" id="{A4432298-FB1A-5A9E-BC32-1C78814A199D}"/>
              </a:ext>
            </a:extLst>
          </p:cNvPr>
          <p:cNvSpPr txBox="1"/>
          <p:nvPr/>
        </p:nvSpPr>
        <p:spPr>
          <a:xfrm>
            <a:off x="457035" y="146160"/>
            <a:ext cx="11565228" cy="1754326"/>
          </a:xfrm>
          <a:prstGeom prst="rect">
            <a:avLst/>
          </a:prstGeom>
          <a:noFill/>
        </p:spPr>
        <p:txBody>
          <a:bodyPr wrap="square">
            <a:spAutoFit/>
          </a:bodyPr>
          <a:lstStyle/>
          <a:p>
            <a:r>
              <a:rPr lang="sk-SK" sz="5400" b="1" dirty="0">
                <a:solidFill>
                  <a:srgbClr val="0070C0"/>
                </a:solidFill>
              </a:rPr>
              <a:t>European Norm EN-16931</a:t>
            </a:r>
          </a:p>
          <a:p>
            <a:r>
              <a:rPr lang="sk-SK" sz="5400" b="1" dirty="0" err="1">
                <a:solidFill>
                  <a:srgbClr val="0070C0"/>
                </a:solidFill>
              </a:rPr>
              <a:t>Customisations</a:t>
            </a:r>
            <a:endParaRPr lang="sk-SK" sz="5400" b="1" dirty="0">
              <a:solidFill>
                <a:srgbClr val="0070C0"/>
              </a:solidFill>
            </a:endParaRPr>
          </a:p>
        </p:txBody>
      </p:sp>
    </p:spTree>
    <p:extLst>
      <p:ext uri="{BB962C8B-B14F-4D97-AF65-F5344CB8AC3E}">
        <p14:creationId xmlns:p14="http://schemas.microsoft.com/office/powerpoint/2010/main" val="416118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E72B7DE2-99BA-C76D-9C80-91C5FE6C1BC6}"/>
              </a:ext>
            </a:extLst>
          </p:cNvPr>
          <p:cNvSpPr>
            <a:spLocks noGrp="1"/>
          </p:cNvSpPr>
          <p:nvPr>
            <p:ph type="sldNum" sz="quarter" idx="4"/>
          </p:nvPr>
        </p:nvSpPr>
        <p:spPr/>
        <p:txBody>
          <a:bodyPr/>
          <a:lstStyle/>
          <a:p>
            <a:fld id="{D57F1E4F-1CFF-5643-939E-217C01CDF565}" type="slidenum">
              <a:rPr lang="en-US" smtClean="0"/>
              <a:pPr/>
              <a:t>17</a:t>
            </a:fld>
            <a:endParaRPr lang="en-US"/>
          </a:p>
        </p:txBody>
      </p:sp>
      <p:pic>
        <p:nvPicPr>
          <p:cNvPr id="3" name="Obrázok 2">
            <a:extLst>
              <a:ext uri="{FF2B5EF4-FFF2-40B4-BE49-F238E27FC236}">
                <a16:creationId xmlns:a16="http://schemas.microsoft.com/office/drawing/2014/main" id="{9D6B76F6-ED52-217E-9FB6-AD42B70EFB3A}"/>
              </a:ext>
            </a:extLst>
          </p:cNvPr>
          <p:cNvPicPr>
            <a:picLocks noChangeAspect="1"/>
          </p:cNvPicPr>
          <p:nvPr/>
        </p:nvPicPr>
        <p:blipFill>
          <a:blip r:embed="rId2"/>
          <a:stretch>
            <a:fillRect/>
          </a:stretch>
        </p:blipFill>
        <p:spPr>
          <a:xfrm>
            <a:off x="2188023" y="2455446"/>
            <a:ext cx="2883048" cy="2838596"/>
          </a:xfrm>
          <a:prstGeom prst="rect">
            <a:avLst/>
          </a:prstGeom>
        </p:spPr>
      </p:pic>
      <p:sp>
        <p:nvSpPr>
          <p:cNvPr id="6" name="BlokTextu 5">
            <a:extLst>
              <a:ext uri="{FF2B5EF4-FFF2-40B4-BE49-F238E27FC236}">
                <a16:creationId xmlns:a16="http://schemas.microsoft.com/office/drawing/2014/main" id="{1AD2671C-9CFC-0B0B-4053-B1E4DA5F400A}"/>
              </a:ext>
            </a:extLst>
          </p:cNvPr>
          <p:cNvSpPr txBox="1"/>
          <p:nvPr/>
        </p:nvSpPr>
        <p:spPr>
          <a:xfrm>
            <a:off x="6991288" y="1475218"/>
            <a:ext cx="3307380" cy="707886"/>
          </a:xfrm>
          <a:prstGeom prst="rect">
            <a:avLst/>
          </a:prstGeom>
          <a:noFill/>
        </p:spPr>
        <p:txBody>
          <a:bodyPr wrap="square">
            <a:spAutoFit/>
          </a:bodyPr>
          <a:lstStyle/>
          <a:p>
            <a:r>
              <a:rPr lang="sk-SK" sz="4000" b="1" dirty="0">
                <a:solidFill>
                  <a:srgbClr val="0070C0"/>
                </a:solidFill>
              </a:rPr>
              <a:t>EN-16931</a:t>
            </a:r>
            <a:endParaRPr lang="sk-SK" sz="4000" dirty="0"/>
          </a:p>
        </p:txBody>
      </p:sp>
      <p:sp>
        <p:nvSpPr>
          <p:cNvPr id="8" name="BlokTextu 7">
            <a:extLst>
              <a:ext uri="{FF2B5EF4-FFF2-40B4-BE49-F238E27FC236}">
                <a16:creationId xmlns:a16="http://schemas.microsoft.com/office/drawing/2014/main" id="{1C433733-B566-28AE-868E-015CBAD79743}"/>
              </a:ext>
            </a:extLst>
          </p:cNvPr>
          <p:cNvSpPr txBox="1"/>
          <p:nvPr/>
        </p:nvSpPr>
        <p:spPr>
          <a:xfrm>
            <a:off x="6991288" y="2616019"/>
            <a:ext cx="3193236" cy="646331"/>
          </a:xfrm>
          <a:prstGeom prst="rect">
            <a:avLst/>
          </a:prstGeom>
          <a:noFill/>
        </p:spPr>
        <p:txBody>
          <a:bodyPr wrap="square">
            <a:spAutoFit/>
          </a:bodyPr>
          <a:lstStyle/>
          <a:p>
            <a:r>
              <a:rPr lang="en-US" dirty="0"/>
              <a:t>Core Invoice Usage Specifications’ (</a:t>
            </a:r>
            <a:r>
              <a:rPr lang="en-US" dirty="0" err="1"/>
              <a:t>CIUSes</a:t>
            </a:r>
            <a:r>
              <a:rPr lang="en-US" dirty="0"/>
              <a:t>)</a:t>
            </a:r>
            <a:endParaRPr lang="sk-SK" dirty="0"/>
          </a:p>
        </p:txBody>
      </p:sp>
      <p:pic>
        <p:nvPicPr>
          <p:cNvPr id="9" name="Obrázok 8">
            <a:extLst>
              <a:ext uri="{FF2B5EF4-FFF2-40B4-BE49-F238E27FC236}">
                <a16:creationId xmlns:a16="http://schemas.microsoft.com/office/drawing/2014/main" id="{BD683889-D7D2-517D-F367-7C9FA08489D5}"/>
              </a:ext>
            </a:extLst>
          </p:cNvPr>
          <p:cNvPicPr>
            <a:picLocks noChangeAspect="1"/>
          </p:cNvPicPr>
          <p:nvPr/>
        </p:nvPicPr>
        <p:blipFill>
          <a:blip r:embed="rId3"/>
          <a:stretch>
            <a:fillRect/>
          </a:stretch>
        </p:blipFill>
        <p:spPr>
          <a:xfrm>
            <a:off x="7120930" y="3970557"/>
            <a:ext cx="2184379" cy="2006703"/>
          </a:xfrm>
          <a:prstGeom prst="rect">
            <a:avLst/>
          </a:prstGeom>
        </p:spPr>
      </p:pic>
      <p:sp>
        <p:nvSpPr>
          <p:cNvPr id="10" name="BlokTextu 9">
            <a:extLst>
              <a:ext uri="{FF2B5EF4-FFF2-40B4-BE49-F238E27FC236}">
                <a16:creationId xmlns:a16="http://schemas.microsoft.com/office/drawing/2014/main" id="{2EAE9B26-932F-FA08-EC2B-0751B50B05DF}"/>
              </a:ext>
            </a:extLst>
          </p:cNvPr>
          <p:cNvSpPr txBox="1"/>
          <p:nvPr/>
        </p:nvSpPr>
        <p:spPr>
          <a:xfrm>
            <a:off x="7286423" y="5972648"/>
            <a:ext cx="1853392" cy="369332"/>
          </a:xfrm>
          <a:prstGeom prst="rect">
            <a:avLst/>
          </a:prstGeom>
          <a:noFill/>
        </p:spPr>
        <p:txBody>
          <a:bodyPr wrap="none" rtlCol="0">
            <a:spAutoFit/>
          </a:bodyPr>
          <a:lstStyle/>
          <a:p>
            <a:r>
              <a:rPr lang="sk-SK" dirty="0" err="1"/>
              <a:t>But</a:t>
            </a:r>
            <a:r>
              <a:rPr lang="sk-SK" dirty="0"/>
              <a:t> </a:t>
            </a:r>
            <a:r>
              <a:rPr lang="sk-SK" dirty="0" err="1"/>
              <a:t>not</a:t>
            </a:r>
            <a:r>
              <a:rPr lang="sk-SK" dirty="0"/>
              <a:t> </a:t>
            </a:r>
            <a:r>
              <a:rPr lang="sk-SK" dirty="0" err="1"/>
              <a:t>ideal</a:t>
            </a:r>
            <a:r>
              <a:rPr lang="sk-SK" dirty="0"/>
              <a:t> </a:t>
            </a:r>
            <a:r>
              <a:rPr lang="sk-SK" dirty="0">
                <a:sym typeface="Wingdings" panose="05000000000000000000" pitchFamily="2" charset="2"/>
              </a:rPr>
              <a:t></a:t>
            </a:r>
            <a:endParaRPr lang="sk-SK" dirty="0"/>
          </a:p>
        </p:txBody>
      </p:sp>
    </p:spTree>
    <p:extLst>
      <p:ext uri="{BB962C8B-B14F-4D97-AF65-F5344CB8AC3E}">
        <p14:creationId xmlns:p14="http://schemas.microsoft.com/office/powerpoint/2010/main" val="425628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ĺžnik 8">
            <a:extLst>
              <a:ext uri="{FF2B5EF4-FFF2-40B4-BE49-F238E27FC236}">
                <a16:creationId xmlns:a16="http://schemas.microsoft.com/office/drawing/2014/main" id="{740F16FC-6710-B36D-180A-8ED435CB986E}"/>
              </a:ext>
            </a:extLst>
          </p:cNvPr>
          <p:cNvSpPr/>
          <p:nvPr/>
        </p:nvSpPr>
        <p:spPr>
          <a:xfrm>
            <a:off x="3302087" y="4150269"/>
            <a:ext cx="2212156" cy="18024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k-SK"/>
          </a:p>
        </p:txBody>
      </p:sp>
      <p:sp>
        <p:nvSpPr>
          <p:cNvPr id="4" name="BlokTextu 3">
            <a:extLst>
              <a:ext uri="{FF2B5EF4-FFF2-40B4-BE49-F238E27FC236}">
                <a16:creationId xmlns:a16="http://schemas.microsoft.com/office/drawing/2014/main" id="{3124071F-3824-7096-92B0-C686A5DFC09A}"/>
              </a:ext>
            </a:extLst>
          </p:cNvPr>
          <p:cNvSpPr txBox="1"/>
          <p:nvPr/>
        </p:nvSpPr>
        <p:spPr>
          <a:xfrm>
            <a:off x="3302086" y="3561405"/>
            <a:ext cx="3800213" cy="2123658"/>
          </a:xfrm>
          <a:prstGeom prst="rect">
            <a:avLst/>
          </a:prstGeom>
          <a:noFill/>
        </p:spPr>
        <p:txBody>
          <a:bodyPr wrap="square" rtlCol="0">
            <a:spAutoFit/>
          </a:bodyPr>
          <a:lstStyle/>
          <a:p>
            <a:pPr algn="l"/>
            <a:r>
              <a:rPr lang="sk-SK" sz="1200" b="0" i="0" dirty="0">
                <a:solidFill>
                  <a:srgbClr val="000000"/>
                </a:solidFill>
                <a:effectLst/>
                <a:latin typeface="ui-monospace"/>
              </a:rPr>
              <a:t>&lt;</a:t>
            </a:r>
            <a:r>
              <a:rPr lang="sk-SK" sz="1200" b="0" i="0" dirty="0" err="1">
                <a:solidFill>
                  <a:srgbClr val="000000"/>
                </a:solidFill>
                <a:effectLst/>
                <a:latin typeface="ui-monospace"/>
              </a:rPr>
              <a:t>Invoice</a:t>
            </a:r>
            <a:r>
              <a:rPr lang="sk-SK" sz="1200" b="0" i="0" dirty="0">
                <a:solidFill>
                  <a:srgbClr val="9333EA"/>
                </a:solidFill>
                <a:effectLst/>
                <a:latin typeface="ui-monospace"/>
              </a:rPr>
              <a:t> </a:t>
            </a:r>
            <a:r>
              <a:rPr lang="sk-SK" sz="1200" b="0" i="0" dirty="0" err="1">
                <a:solidFill>
                  <a:srgbClr val="9333EA"/>
                </a:solidFill>
                <a:effectLst/>
                <a:latin typeface="ui-monospace"/>
              </a:rPr>
              <a:t>xmlns</a:t>
            </a:r>
            <a:r>
              <a:rPr lang="sk-SK" sz="1200" b="0" i="0" dirty="0">
                <a:solidFill>
                  <a:srgbClr val="9333EA"/>
                </a:solidFill>
                <a:effectLst/>
                <a:latin typeface="ui-monospace"/>
              </a:rPr>
              <a:t>="urn:..invoicetyp2"</a:t>
            </a:r>
            <a:r>
              <a:rPr lang="sk-SK" sz="1200" b="0" i="0" dirty="0">
                <a:solidFill>
                  <a:srgbClr val="000000"/>
                </a:solidFill>
                <a:effectLst/>
                <a:latin typeface="ui-monospace"/>
              </a:rPr>
              <a:t>&gt;&lt;</a:t>
            </a:r>
            <a:r>
              <a:rPr lang="sk-SK" sz="1200" b="0" i="0" dirty="0" err="1">
                <a:solidFill>
                  <a:srgbClr val="000000"/>
                </a:solidFill>
                <a:effectLst/>
                <a:latin typeface="ui-monospace"/>
              </a:rPr>
              <a:t>cbc:</a:t>
            </a:r>
            <a:r>
              <a:rPr lang="sk-SK" sz="1200" dirty="0" err="1">
                <a:solidFill>
                  <a:srgbClr val="000000"/>
                </a:solidFill>
                <a:latin typeface="ui-monospace"/>
              </a:rPr>
              <a:t>verzia</a:t>
            </a:r>
            <a:r>
              <a:rPr lang="sk-SK" sz="1200" b="0" i="0" dirty="0">
                <a:solidFill>
                  <a:srgbClr val="000000"/>
                </a:solidFill>
                <a:effectLst/>
                <a:latin typeface="ui-monospace"/>
              </a:rPr>
              <a:t>&gt;</a:t>
            </a:r>
            <a:r>
              <a:rPr lang="sk-SK" sz="1200" b="0" i="0" dirty="0">
                <a:solidFill>
                  <a:srgbClr val="16A34A"/>
                </a:solidFill>
                <a:effectLst/>
                <a:latin typeface="ui-monospace"/>
              </a:rPr>
              <a:t>2.4</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cbc:CustomizationID</a:t>
            </a:r>
            <a:r>
              <a:rPr lang="sk-SK" sz="1200" b="0" i="0" dirty="0">
                <a:solidFill>
                  <a:srgbClr val="000000"/>
                </a:solidFill>
                <a:effectLst/>
                <a:latin typeface="ui-monospace"/>
              </a:rPr>
              <a:t>&gt;</a:t>
            </a:r>
            <a:r>
              <a:rPr lang="sk-SK" sz="1200" dirty="0" err="1">
                <a:solidFill>
                  <a:srgbClr val="16A34A"/>
                </a:solidFill>
                <a:latin typeface="ui-monospace"/>
              </a:rPr>
              <a:t>Slovnaft_faktura</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cbc:ID</a:t>
            </a:r>
            <a:r>
              <a:rPr lang="sk-SK" sz="1200" b="0" i="0" dirty="0">
                <a:solidFill>
                  <a:srgbClr val="000000"/>
                </a:solidFill>
                <a:effectLst/>
                <a:latin typeface="ui-monospace"/>
              </a:rPr>
              <a:t>&gt;</a:t>
            </a:r>
            <a:r>
              <a:rPr lang="sk-SK" sz="1200" b="0" i="0" dirty="0">
                <a:solidFill>
                  <a:srgbClr val="16A34A"/>
                </a:solidFill>
                <a:effectLst/>
                <a:latin typeface="ui-monospace"/>
              </a:rPr>
              <a:t>INV-2025-001</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cbc:datumVyst</a:t>
            </a:r>
            <a:r>
              <a:rPr lang="sk-SK" sz="1200" b="0" i="0" dirty="0">
                <a:solidFill>
                  <a:srgbClr val="000000"/>
                </a:solidFill>
                <a:effectLst/>
                <a:latin typeface="ui-monospace"/>
              </a:rPr>
              <a:t>&gt;</a:t>
            </a:r>
            <a:r>
              <a:rPr lang="sk-SK" sz="1200" b="0" i="0" dirty="0">
                <a:solidFill>
                  <a:srgbClr val="16A34A"/>
                </a:solidFill>
                <a:effectLst/>
                <a:latin typeface="ui-monospace"/>
              </a:rPr>
              <a:t>2025-05-15</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cbc:datumSpl</a:t>
            </a:r>
            <a:r>
              <a:rPr lang="sk-SK" sz="1200" b="0" i="0" dirty="0">
                <a:solidFill>
                  <a:srgbClr val="000000"/>
                </a:solidFill>
                <a:effectLst/>
                <a:latin typeface="ui-monospace"/>
              </a:rPr>
              <a:t>&gt;</a:t>
            </a:r>
            <a:r>
              <a:rPr lang="sk-SK" sz="1200" b="0" i="0" dirty="0">
                <a:solidFill>
                  <a:srgbClr val="16A34A"/>
                </a:solidFill>
                <a:effectLst/>
                <a:latin typeface="ui-monospace"/>
              </a:rPr>
              <a:t>2025-06-14</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cbc:pozn</a:t>
            </a:r>
            <a:r>
              <a:rPr lang="sk-SK" sz="1200" b="0" i="0" dirty="0">
                <a:solidFill>
                  <a:srgbClr val="000000"/>
                </a:solidFill>
                <a:effectLst/>
                <a:latin typeface="ui-monospace"/>
              </a:rPr>
              <a:t>&gt;</a:t>
            </a:r>
            <a:r>
              <a:rPr lang="sk-SK" sz="1200" b="0" i="0" dirty="0">
                <a:solidFill>
                  <a:srgbClr val="16A34A"/>
                </a:solidFill>
                <a:effectLst/>
                <a:latin typeface="ui-monospace"/>
              </a:rPr>
              <a:t>Ďakujeme za Vašu skorú platbu.</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a:t>
            </a:r>
            <a:r>
              <a:rPr lang="sk-SK" sz="1200" dirty="0" err="1">
                <a:solidFill>
                  <a:srgbClr val="000000"/>
                </a:solidFill>
                <a:latin typeface="ui-monospace"/>
              </a:rPr>
              <a:t>datumZdPln</a:t>
            </a:r>
            <a:r>
              <a:rPr lang="sk-SK" sz="1200" b="0" i="0" dirty="0">
                <a:solidFill>
                  <a:srgbClr val="000000"/>
                </a:solidFill>
                <a:effectLst/>
                <a:latin typeface="ui-monospace"/>
              </a:rPr>
              <a:t>&gt;</a:t>
            </a:r>
            <a:r>
              <a:rPr lang="sk-SK" sz="1200" b="0" i="0" dirty="0">
                <a:solidFill>
                  <a:srgbClr val="16A34A"/>
                </a:solidFill>
                <a:effectLst/>
                <a:latin typeface="ui-monospace"/>
              </a:rPr>
              <a:t>2025-05-10</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cac:objCislo</a:t>
            </a:r>
            <a:r>
              <a:rPr lang="sk-SK" sz="1200" b="0" i="0" dirty="0">
                <a:solidFill>
                  <a:srgbClr val="000000"/>
                </a:solidFill>
                <a:effectLst/>
                <a:latin typeface="ui-monospace"/>
              </a:rPr>
              <a:t>&gt;&lt;</a:t>
            </a:r>
            <a:r>
              <a:rPr lang="sk-SK" sz="1200" b="0" i="0" dirty="0" err="1">
                <a:solidFill>
                  <a:srgbClr val="000000"/>
                </a:solidFill>
                <a:effectLst/>
                <a:latin typeface="ui-monospace"/>
              </a:rPr>
              <a:t>cbc:ID</a:t>
            </a:r>
            <a:r>
              <a:rPr lang="sk-SK" sz="1200" b="0" i="0" dirty="0">
                <a:solidFill>
                  <a:srgbClr val="000000"/>
                </a:solidFill>
                <a:effectLst/>
                <a:latin typeface="ui-monospace"/>
              </a:rPr>
              <a:t>&gt;</a:t>
            </a:r>
            <a:r>
              <a:rPr lang="sk-SK" sz="1200" b="0" i="0" dirty="0">
                <a:solidFill>
                  <a:srgbClr val="16A34A"/>
                </a:solidFill>
                <a:effectLst/>
                <a:latin typeface="ui-monospace"/>
              </a:rPr>
              <a:t>INV-2025-001</a:t>
            </a:r>
            <a:endParaRPr lang="sk-SK" sz="1200" b="0" i="0" dirty="0">
              <a:solidFill>
                <a:srgbClr val="000000"/>
              </a:solidFill>
              <a:effectLst/>
              <a:latin typeface="ui-monospace"/>
            </a:endParaRPr>
          </a:p>
          <a:p>
            <a:r>
              <a:rPr lang="sk-SK" sz="1200" b="0" i="0" dirty="0">
                <a:solidFill>
                  <a:srgbClr val="000000"/>
                </a:solidFill>
                <a:effectLst/>
                <a:latin typeface="ui-monospace"/>
              </a:rPr>
              <a:t>&lt;</a:t>
            </a:r>
            <a:r>
              <a:rPr lang="sk-SK" sz="1200" b="0" i="0" dirty="0" err="1">
                <a:solidFill>
                  <a:srgbClr val="000000"/>
                </a:solidFill>
                <a:effectLst/>
                <a:latin typeface="ui-monospace"/>
              </a:rPr>
              <a:t>cac:nazovDod</a:t>
            </a:r>
            <a:r>
              <a:rPr lang="sk-SK" sz="1200" b="0" i="0" dirty="0">
                <a:solidFill>
                  <a:srgbClr val="000000"/>
                </a:solidFill>
                <a:effectLst/>
                <a:latin typeface="ui-monospace"/>
              </a:rPr>
              <a:t>&gt;</a:t>
            </a:r>
            <a:r>
              <a:rPr lang="sk-SK" sz="1200" dirty="0" err="1">
                <a:solidFill>
                  <a:srgbClr val="16A34A"/>
                </a:solidFill>
                <a:latin typeface="ui-monospace"/>
              </a:rPr>
              <a:t>Sub</a:t>
            </a:r>
            <a:r>
              <a:rPr lang="sk-SK" sz="1200" b="0" i="0" dirty="0">
                <a:solidFill>
                  <a:srgbClr val="16A34A"/>
                </a:solidFill>
                <a:effectLst/>
                <a:latin typeface="ui-monospace"/>
              </a:rPr>
              <a:t> AB </a:t>
            </a:r>
            <a:r>
              <a:rPr lang="sk-SK" sz="1200" b="0" i="0" dirty="0" err="1">
                <a:solidFill>
                  <a:srgbClr val="16A34A"/>
                </a:solidFill>
                <a:effectLst/>
                <a:latin typeface="ui-monospace"/>
              </a:rPr>
              <a:t>a.s</a:t>
            </a:r>
            <a:r>
              <a:rPr lang="sk-SK" sz="1200" b="0" i="0" dirty="0">
                <a:solidFill>
                  <a:srgbClr val="16A34A"/>
                </a:solidFill>
                <a:effectLst/>
                <a:latin typeface="ui-monospace"/>
              </a:rPr>
              <a:t>.</a:t>
            </a:r>
            <a:endParaRPr lang="sk-SK" sz="1200" b="0" i="0" dirty="0">
              <a:solidFill>
                <a:srgbClr val="000000"/>
              </a:solidFill>
              <a:effectLst/>
              <a:latin typeface="ui-monospace"/>
            </a:endParaRPr>
          </a:p>
          <a:p>
            <a:pPr algn="l"/>
            <a:r>
              <a:rPr lang="sk-SK" sz="1200" b="0" i="0" dirty="0">
                <a:solidFill>
                  <a:srgbClr val="000000"/>
                </a:solidFill>
                <a:effectLst/>
                <a:latin typeface="ui-monospace"/>
              </a:rPr>
              <a:t>.......</a:t>
            </a:r>
          </a:p>
          <a:p>
            <a:endParaRPr lang="sk-SK" sz="1200" dirty="0"/>
          </a:p>
        </p:txBody>
      </p:sp>
      <p:sp>
        <p:nvSpPr>
          <p:cNvPr id="8" name="Obdĺžnik 7">
            <a:extLst>
              <a:ext uri="{FF2B5EF4-FFF2-40B4-BE49-F238E27FC236}">
                <a16:creationId xmlns:a16="http://schemas.microsoft.com/office/drawing/2014/main" id="{2D072B63-7D2B-092F-7E20-DA8EE002FF62}"/>
              </a:ext>
            </a:extLst>
          </p:cNvPr>
          <p:cNvSpPr/>
          <p:nvPr/>
        </p:nvSpPr>
        <p:spPr>
          <a:xfrm>
            <a:off x="3302087" y="2048608"/>
            <a:ext cx="2324990" cy="18024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8C2CC79B-53BD-F816-0669-9125B78178C6}"/>
              </a:ext>
            </a:extLst>
          </p:cNvPr>
          <p:cNvSpPr txBox="1"/>
          <p:nvPr/>
        </p:nvSpPr>
        <p:spPr>
          <a:xfrm>
            <a:off x="3302087" y="1443494"/>
            <a:ext cx="3800213" cy="2123658"/>
          </a:xfrm>
          <a:prstGeom prst="rect">
            <a:avLst/>
          </a:prstGeom>
          <a:noFill/>
        </p:spPr>
        <p:txBody>
          <a:bodyPr wrap="square" rtlCol="0">
            <a:spAutoFit/>
          </a:bodyPr>
          <a:lstStyle/>
          <a:p>
            <a:pPr algn="l"/>
            <a:r>
              <a:rPr lang="sk-SK" sz="1200" b="0" i="0" dirty="0">
                <a:solidFill>
                  <a:srgbClr val="000000"/>
                </a:solidFill>
                <a:effectLst/>
                <a:latin typeface="ui-monospace"/>
              </a:rPr>
              <a:t>&lt;</a:t>
            </a:r>
            <a:r>
              <a:rPr lang="sk-SK" sz="1200" b="0" i="0" dirty="0" err="1">
                <a:solidFill>
                  <a:srgbClr val="000000"/>
                </a:solidFill>
                <a:effectLst/>
                <a:latin typeface="ui-monospace"/>
              </a:rPr>
              <a:t>Invoice</a:t>
            </a:r>
            <a:r>
              <a:rPr lang="sk-SK" sz="1200" b="0" i="0" dirty="0">
                <a:solidFill>
                  <a:srgbClr val="9333EA"/>
                </a:solidFill>
                <a:effectLst/>
                <a:latin typeface="ui-monospace"/>
              </a:rPr>
              <a:t> </a:t>
            </a:r>
            <a:r>
              <a:rPr lang="sk-SK" sz="1200" b="0" i="0" dirty="0" err="1">
                <a:solidFill>
                  <a:srgbClr val="9333EA"/>
                </a:solidFill>
                <a:effectLst/>
                <a:latin typeface="ui-monospace"/>
              </a:rPr>
              <a:t>xmlns</a:t>
            </a:r>
            <a:r>
              <a:rPr lang="sk-SK" sz="1200" b="0" i="0" dirty="0">
                <a:solidFill>
                  <a:srgbClr val="9333EA"/>
                </a:solidFill>
                <a:effectLst/>
                <a:latin typeface="ui-monospace"/>
              </a:rPr>
              <a:t>="urn:..invoicetyp1"</a:t>
            </a:r>
            <a:r>
              <a:rPr lang="sk-SK" sz="1200" b="0" i="0" dirty="0">
                <a:solidFill>
                  <a:srgbClr val="000000"/>
                </a:solidFill>
                <a:effectLst/>
                <a:latin typeface="ui-monospace"/>
              </a:rPr>
              <a:t>&gt;&lt;</a:t>
            </a:r>
            <a:r>
              <a:rPr lang="sk-SK" sz="1200" b="0" i="0" dirty="0" err="1">
                <a:solidFill>
                  <a:srgbClr val="000000"/>
                </a:solidFill>
                <a:effectLst/>
                <a:latin typeface="ui-monospace"/>
              </a:rPr>
              <a:t>cbc:</a:t>
            </a:r>
            <a:r>
              <a:rPr lang="sk-SK" sz="1200" dirty="0" err="1">
                <a:solidFill>
                  <a:srgbClr val="000000"/>
                </a:solidFill>
                <a:latin typeface="ui-monospace"/>
              </a:rPr>
              <a:t>verzia</a:t>
            </a:r>
            <a:r>
              <a:rPr lang="sk-SK" sz="1200" b="0" i="0" dirty="0">
                <a:solidFill>
                  <a:srgbClr val="000000"/>
                </a:solidFill>
                <a:effectLst/>
                <a:latin typeface="ui-monospace"/>
              </a:rPr>
              <a:t>&gt;</a:t>
            </a:r>
            <a:r>
              <a:rPr lang="sk-SK" sz="1200" b="0" i="0" dirty="0">
                <a:solidFill>
                  <a:srgbClr val="16A34A"/>
                </a:solidFill>
                <a:effectLst/>
                <a:latin typeface="ui-monospace"/>
              </a:rPr>
              <a:t>2.1</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cbc:CustomizationID</a:t>
            </a:r>
            <a:r>
              <a:rPr lang="sk-SK" sz="1200" b="0" i="0" dirty="0">
                <a:solidFill>
                  <a:srgbClr val="000000"/>
                </a:solidFill>
                <a:effectLst/>
                <a:latin typeface="ui-monospace"/>
              </a:rPr>
              <a:t>&gt;</a:t>
            </a:r>
            <a:r>
              <a:rPr lang="sk-SK" sz="1200" b="0" i="0" dirty="0" err="1">
                <a:solidFill>
                  <a:srgbClr val="16A34A"/>
                </a:solidFill>
                <a:effectLst/>
                <a:latin typeface="ui-monospace"/>
              </a:rPr>
              <a:t>KIA_faktura_self_bill</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cbc:ID</a:t>
            </a:r>
            <a:r>
              <a:rPr lang="sk-SK" sz="1200" b="0" i="0" dirty="0">
                <a:solidFill>
                  <a:srgbClr val="000000"/>
                </a:solidFill>
                <a:effectLst/>
                <a:latin typeface="ui-monospace"/>
              </a:rPr>
              <a:t>&gt;</a:t>
            </a:r>
            <a:r>
              <a:rPr lang="sk-SK" sz="1200" b="0" i="0" dirty="0">
                <a:solidFill>
                  <a:srgbClr val="16A34A"/>
                </a:solidFill>
                <a:effectLst/>
                <a:latin typeface="ui-monospace"/>
              </a:rPr>
              <a:t>INV-2025-001</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cbc:datumVystavenia</a:t>
            </a:r>
            <a:r>
              <a:rPr lang="sk-SK" sz="1200" b="0" i="0" dirty="0">
                <a:solidFill>
                  <a:srgbClr val="000000"/>
                </a:solidFill>
                <a:effectLst/>
                <a:latin typeface="ui-monospace"/>
              </a:rPr>
              <a:t>&gt;</a:t>
            </a:r>
            <a:r>
              <a:rPr lang="sk-SK" sz="1200" dirty="0">
                <a:solidFill>
                  <a:srgbClr val="16A34A"/>
                </a:solidFill>
                <a:latin typeface="ui-monospace"/>
              </a:rPr>
              <a:t>15.05.2025</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cbc:datumSplatnosti</a:t>
            </a:r>
            <a:r>
              <a:rPr lang="sk-SK" sz="1200" b="0" i="0" dirty="0">
                <a:solidFill>
                  <a:srgbClr val="000000"/>
                </a:solidFill>
                <a:effectLst/>
                <a:latin typeface="ui-monospace"/>
              </a:rPr>
              <a:t>&gt;</a:t>
            </a:r>
            <a:r>
              <a:rPr lang="sk-SK" sz="1200" b="0" i="0" dirty="0">
                <a:solidFill>
                  <a:srgbClr val="16A34A"/>
                </a:solidFill>
                <a:effectLst/>
                <a:latin typeface="ui-monospace"/>
              </a:rPr>
              <a:t>2025-06-14</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cbc:poznamka</a:t>
            </a:r>
            <a:r>
              <a:rPr lang="sk-SK" sz="1200" b="0" i="0" dirty="0">
                <a:solidFill>
                  <a:srgbClr val="000000"/>
                </a:solidFill>
                <a:effectLst/>
                <a:latin typeface="ui-monospace"/>
              </a:rPr>
              <a:t>&gt;</a:t>
            </a:r>
            <a:r>
              <a:rPr lang="sk-SK" sz="1200" b="0" i="0" dirty="0">
                <a:solidFill>
                  <a:srgbClr val="16A34A"/>
                </a:solidFill>
                <a:effectLst/>
                <a:latin typeface="ui-monospace"/>
              </a:rPr>
              <a:t>Ďakujeme za Vašu skorú platbu.</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cbc:</a:t>
            </a:r>
            <a:r>
              <a:rPr lang="sk-SK" sz="1200" dirty="0" err="1">
                <a:solidFill>
                  <a:srgbClr val="000000"/>
                </a:solidFill>
                <a:latin typeface="ui-monospace"/>
              </a:rPr>
              <a:t>datumZdPlnenia</a:t>
            </a:r>
            <a:r>
              <a:rPr lang="sk-SK" sz="1200" b="0" i="0" dirty="0">
                <a:solidFill>
                  <a:srgbClr val="000000"/>
                </a:solidFill>
                <a:effectLst/>
                <a:latin typeface="ui-monospace"/>
              </a:rPr>
              <a:t>&gt;</a:t>
            </a:r>
            <a:r>
              <a:rPr lang="sk-SK" sz="1200" b="0" i="0" dirty="0">
                <a:solidFill>
                  <a:srgbClr val="16A34A"/>
                </a:solidFill>
                <a:effectLst/>
                <a:latin typeface="ui-monospace"/>
              </a:rPr>
              <a:t>2025-05-10</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cac:objednavkaCislo</a:t>
            </a:r>
            <a:r>
              <a:rPr lang="sk-SK" sz="1200" b="0" i="0" dirty="0">
                <a:solidFill>
                  <a:srgbClr val="000000"/>
                </a:solidFill>
                <a:effectLst/>
                <a:latin typeface="ui-monospace"/>
              </a:rPr>
              <a:t>&gt;&lt;</a:t>
            </a:r>
            <a:r>
              <a:rPr lang="sk-SK" sz="1200" b="0" i="0" dirty="0" err="1">
                <a:solidFill>
                  <a:srgbClr val="000000"/>
                </a:solidFill>
                <a:effectLst/>
                <a:latin typeface="ui-monospace"/>
              </a:rPr>
              <a:t>cbc:ID</a:t>
            </a:r>
            <a:r>
              <a:rPr lang="sk-SK" sz="1200" b="0" i="0" dirty="0">
                <a:solidFill>
                  <a:srgbClr val="000000"/>
                </a:solidFill>
                <a:effectLst/>
                <a:latin typeface="ui-monospace"/>
              </a:rPr>
              <a:t>&gt;</a:t>
            </a:r>
            <a:r>
              <a:rPr lang="sk-SK" sz="1200" b="0" i="0" dirty="0">
                <a:solidFill>
                  <a:srgbClr val="16A34A"/>
                </a:solidFill>
                <a:effectLst/>
                <a:latin typeface="ui-monospace"/>
              </a:rPr>
              <a:t>INV-2025-001</a:t>
            </a:r>
            <a:endParaRPr lang="sk-SK" sz="1200" b="0" i="0" dirty="0">
              <a:solidFill>
                <a:srgbClr val="000000"/>
              </a:solidFill>
              <a:effectLst/>
              <a:latin typeface="ui-monospace"/>
            </a:endParaRPr>
          </a:p>
          <a:p>
            <a:pPr algn="l"/>
            <a:r>
              <a:rPr lang="sk-SK" sz="1200" b="0" i="0" dirty="0">
                <a:solidFill>
                  <a:srgbClr val="000000"/>
                </a:solidFill>
                <a:effectLst/>
                <a:latin typeface="ui-monospace"/>
              </a:rPr>
              <a:t>&lt;</a:t>
            </a:r>
            <a:r>
              <a:rPr lang="sk-SK" sz="1200" b="0" i="0" dirty="0" err="1">
                <a:solidFill>
                  <a:srgbClr val="000000"/>
                </a:solidFill>
                <a:effectLst/>
                <a:latin typeface="ui-monospace"/>
              </a:rPr>
              <a:t>cac:nazovDodavatela</a:t>
            </a:r>
            <a:r>
              <a:rPr lang="sk-SK" sz="1200" b="0" i="0" dirty="0">
                <a:solidFill>
                  <a:srgbClr val="000000"/>
                </a:solidFill>
                <a:effectLst/>
                <a:latin typeface="ui-monospace"/>
              </a:rPr>
              <a:t>&gt;</a:t>
            </a:r>
            <a:r>
              <a:rPr lang="sk-SK" sz="1200" dirty="0" err="1">
                <a:solidFill>
                  <a:srgbClr val="16A34A"/>
                </a:solidFill>
                <a:latin typeface="ui-monospace"/>
              </a:rPr>
              <a:t>Sub</a:t>
            </a:r>
            <a:r>
              <a:rPr lang="sk-SK" sz="1200" b="0" i="0" dirty="0">
                <a:solidFill>
                  <a:srgbClr val="16A34A"/>
                </a:solidFill>
                <a:effectLst/>
                <a:latin typeface="ui-monospace"/>
              </a:rPr>
              <a:t> AB </a:t>
            </a:r>
            <a:r>
              <a:rPr lang="sk-SK" sz="1200" b="0" i="0" dirty="0" err="1">
                <a:solidFill>
                  <a:srgbClr val="16A34A"/>
                </a:solidFill>
                <a:effectLst/>
                <a:latin typeface="ui-monospace"/>
              </a:rPr>
              <a:t>a.s</a:t>
            </a:r>
            <a:r>
              <a:rPr lang="sk-SK" sz="1200" b="0" i="0" dirty="0">
                <a:solidFill>
                  <a:srgbClr val="16A34A"/>
                </a:solidFill>
                <a:effectLst/>
                <a:latin typeface="ui-monospace"/>
              </a:rPr>
              <a:t>.</a:t>
            </a:r>
            <a:endParaRPr lang="sk-SK" sz="1200" b="0" i="0" dirty="0">
              <a:solidFill>
                <a:srgbClr val="000000"/>
              </a:solidFill>
              <a:effectLst/>
              <a:latin typeface="ui-monospace"/>
            </a:endParaRPr>
          </a:p>
          <a:p>
            <a:pPr algn="l"/>
            <a:r>
              <a:rPr lang="sk-SK" sz="1200" b="0" i="0" dirty="0">
                <a:solidFill>
                  <a:srgbClr val="000000"/>
                </a:solidFill>
                <a:effectLst/>
                <a:latin typeface="ui-monospace"/>
              </a:rPr>
              <a:t>.......</a:t>
            </a:r>
          </a:p>
          <a:p>
            <a:endParaRPr lang="sk-SK" sz="1200" dirty="0"/>
          </a:p>
        </p:txBody>
      </p:sp>
      <p:sp>
        <p:nvSpPr>
          <p:cNvPr id="2" name="Zástupný objekt pre číslo snímky 1">
            <a:extLst>
              <a:ext uri="{FF2B5EF4-FFF2-40B4-BE49-F238E27FC236}">
                <a16:creationId xmlns:a16="http://schemas.microsoft.com/office/drawing/2014/main" id="{17DFF506-14B3-7857-D7F6-24C3FB46293D}"/>
              </a:ext>
            </a:extLst>
          </p:cNvPr>
          <p:cNvSpPr>
            <a:spLocks noGrp="1"/>
          </p:cNvSpPr>
          <p:nvPr>
            <p:ph type="sldNum" sz="quarter" idx="4"/>
          </p:nvPr>
        </p:nvSpPr>
        <p:spPr/>
        <p:txBody>
          <a:bodyPr/>
          <a:lstStyle/>
          <a:p>
            <a:fld id="{D57F1E4F-1CFF-5643-939E-217C01CDF565}" type="slidenum">
              <a:rPr lang="en-US" smtClean="0"/>
              <a:pPr/>
              <a:t>18</a:t>
            </a:fld>
            <a:endParaRPr lang="en-US"/>
          </a:p>
        </p:txBody>
      </p:sp>
      <p:pic>
        <p:nvPicPr>
          <p:cNvPr id="5" name="Obrázok 4">
            <a:extLst>
              <a:ext uri="{FF2B5EF4-FFF2-40B4-BE49-F238E27FC236}">
                <a16:creationId xmlns:a16="http://schemas.microsoft.com/office/drawing/2014/main" id="{BC5ED8F6-F49B-48F7-2934-D91AD2755077}"/>
              </a:ext>
            </a:extLst>
          </p:cNvPr>
          <p:cNvPicPr>
            <a:picLocks noChangeAspect="1"/>
          </p:cNvPicPr>
          <p:nvPr/>
        </p:nvPicPr>
        <p:blipFill>
          <a:blip r:embed="rId2"/>
          <a:stretch>
            <a:fillRect/>
          </a:stretch>
        </p:blipFill>
        <p:spPr>
          <a:xfrm>
            <a:off x="9800062" y="1610441"/>
            <a:ext cx="552478" cy="577880"/>
          </a:xfrm>
          <a:prstGeom prst="rect">
            <a:avLst/>
          </a:prstGeom>
        </p:spPr>
      </p:pic>
      <p:pic>
        <p:nvPicPr>
          <p:cNvPr id="6" name="Obrázok 5">
            <a:extLst>
              <a:ext uri="{FF2B5EF4-FFF2-40B4-BE49-F238E27FC236}">
                <a16:creationId xmlns:a16="http://schemas.microsoft.com/office/drawing/2014/main" id="{1EB182CD-9B52-227B-39C9-E5F817687E76}"/>
              </a:ext>
            </a:extLst>
          </p:cNvPr>
          <p:cNvPicPr>
            <a:picLocks noChangeAspect="1"/>
          </p:cNvPicPr>
          <p:nvPr/>
        </p:nvPicPr>
        <p:blipFill>
          <a:blip r:embed="rId2"/>
          <a:stretch>
            <a:fillRect/>
          </a:stretch>
        </p:blipFill>
        <p:spPr>
          <a:xfrm>
            <a:off x="9800062" y="4256926"/>
            <a:ext cx="552478" cy="577880"/>
          </a:xfrm>
          <a:prstGeom prst="rect">
            <a:avLst/>
          </a:prstGeom>
        </p:spPr>
      </p:pic>
      <p:pic>
        <p:nvPicPr>
          <p:cNvPr id="7" name="Obrázok 6">
            <a:extLst>
              <a:ext uri="{FF2B5EF4-FFF2-40B4-BE49-F238E27FC236}">
                <a16:creationId xmlns:a16="http://schemas.microsoft.com/office/drawing/2014/main" id="{BC77D217-5368-0635-CBAB-6778BD3A7F08}"/>
              </a:ext>
            </a:extLst>
          </p:cNvPr>
          <p:cNvPicPr>
            <a:picLocks noChangeAspect="1"/>
          </p:cNvPicPr>
          <p:nvPr/>
        </p:nvPicPr>
        <p:blipFill>
          <a:blip r:embed="rId2"/>
          <a:stretch>
            <a:fillRect/>
          </a:stretch>
        </p:blipFill>
        <p:spPr>
          <a:xfrm>
            <a:off x="977998" y="3080481"/>
            <a:ext cx="552478" cy="577880"/>
          </a:xfrm>
          <a:prstGeom prst="rect">
            <a:avLst/>
          </a:prstGeom>
        </p:spPr>
      </p:pic>
      <p:pic>
        <p:nvPicPr>
          <p:cNvPr id="10" name="Obrázok 9">
            <a:extLst>
              <a:ext uri="{FF2B5EF4-FFF2-40B4-BE49-F238E27FC236}">
                <a16:creationId xmlns:a16="http://schemas.microsoft.com/office/drawing/2014/main" id="{D930A8B2-0307-95B0-1F8D-AEC04F7A71FC}"/>
              </a:ext>
            </a:extLst>
          </p:cNvPr>
          <p:cNvPicPr>
            <a:picLocks noChangeAspect="1"/>
          </p:cNvPicPr>
          <p:nvPr/>
        </p:nvPicPr>
        <p:blipFill>
          <a:blip r:embed="rId3"/>
          <a:stretch>
            <a:fillRect/>
          </a:stretch>
        </p:blipFill>
        <p:spPr>
          <a:xfrm>
            <a:off x="7094596" y="2134333"/>
            <a:ext cx="552478" cy="558829"/>
          </a:xfrm>
          <a:prstGeom prst="rect">
            <a:avLst/>
          </a:prstGeom>
        </p:spPr>
      </p:pic>
      <p:pic>
        <p:nvPicPr>
          <p:cNvPr id="11" name="Obrázok 10">
            <a:extLst>
              <a:ext uri="{FF2B5EF4-FFF2-40B4-BE49-F238E27FC236}">
                <a16:creationId xmlns:a16="http://schemas.microsoft.com/office/drawing/2014/main" id="{BF3A6462-CE52-2F7A-D01E-69F0436D544A}"/>
              </a:ext>
            </a:extLst>
          </p:cNvPr>
          <p:cNvPicPr>
            <a:picLocks noChangeAspect="1"/>
          </p:cNvPicPr>
          <p:nvPr/>
        </p:nvPicPr>
        <p:blipFill>
          <a:blip r:embed="rId3"/>
          <a:stretch>
            <a:fillRect/>
          </a:stretch>
        </p:blipFill>
        <p:spPr>
          <a:xfrm>
            <a:off x="7102299" y="4268156"/>
            <a:ext cx="552478" cy="558829"/>
          </a:xfrm>
          <a:prstGeom prst="rect">
            <a:avLst/>
          </a:prstGeom>
        </p:spPr>
      </p:pic>
      <p:cxnSp>
        <p:nvCxnSpPr>
          <p:cNvPr id="18" name="Spojnica: zalomená 17">
            <a:extLst>
              <a:ext uri="{FF2B5EF4-FFF2-40B4-BE49-F238E27FC236}">
                <a16:creationId xmlns:a16="http://schemas.microsoft.com/office/drawing/2014/main" id="{CBA11669-FB9B-4832-1D2E-81C6077244FA}"/>
              </a:ext>
            </a:extLst>
          </p:cNvPr>
          <p:cNvCxnSpPr>
            <a:cxnSpLocks/>
            <a:stCxn id="7" idx="2"/>
            <a:endCxn id="4" idx="1"/>
          </p:cNvCxnSpPr>
          <p:nvPr/>
        </p:nvCxnSpPr>
        <p:spPr>
          <a:xfrm rot="16200000" flipH="1">
            <a:off x="1795725" y="3116872"/>
            <a:ext cx="964873" cy="20478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pojnica: zalomená 20">
            <a:extLst>
              <a:ext uri="{FF2B5EF4-FFF2-40B4-BE49-F238E27FC236}">
                <a16:creationId xmlns:a16="http://schemas.microsoft.com/office/drawing/2014/main" id="{E43A0FDA-D120-2B2B-0F56-88DF11FEE07E}"/>
              </a:ext>
            </a:extLst>
          </p:cNvPr>
          <p:cNvCxnSpPr>
            <a:cxnSpLocks/>
            <a:stCxn id="11" idx="3"/>
            <a:endCxn id="6" idx="1"/>
          </p:cNvCxnSpPr>
          <p:nvPr/>
        </p:nvCxnSpPr>
        <p:spPr>
          <a:xfrm flipV="1">
            <a:off x="7654777" y="4545866"/>
            <a:ext cx="2145285" cy="17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BlokTextu 24">
            <a:extLst>
              <a:ext uri="{FF2B5EF4-FFF2-40B4-BE49-F238E27FC236}">
                <a16:creationId xmlns:a16="http://schemas.microsoft.com/office/drawing/2014/main" id="{5E19860B-0A91-99ED-FF2D-24885CDA1EF8}"/>
              </a:ext>
            </a:extLst>
          </p:cNvPr>
          <p:cNvSpPr txBox="1"/>
          <p:nvPr/>
        </p:nvSpPr>
        <p:spPr>
          <a:xfrm>
            <a:off x="7620488" y="1932090"/>
            <a:ext cx="2115516" cy="369332"/>
          </a:xfrm>
          <a:prstGeom prst="rect">
            <a:avLst/>
          </a:prstGeom>
          <a:noFill/>
        </p:spPr>
        <p:txBody>
          <a:bodyPr wrap="none" rtlCol="0">
            <a:spAutoFit/>
          </a:bodyPr>
          <a:lstStyle/>
          <a:p>
            <a:pPr algn="l"/>
            <a:r>
              <a:rPr lang="sk-SK" sz="1800" b="0" i="0" dirty="0" err="1">
                <a:solidFill>
                  <a:srgbClr val="16A34A"/>
                </a:solidFill>
                <a:effectLst/>
                <a:latin typeface="ui-monospace"/>
              </a:rPr>
              <a:t>KIA_faktura_self_bill</a:t>
            </a:r>
            <a:endParaRPr lang="sk-SK" sz="1800" b="0" i="0" dirty="0">
              <a:solidFill>
                <a:srgbClr val="000000"/>
              </a:solidFill>
              <a:effectLst/>
              <a:latin typeface="ui-monospace"/>
            </a:endParaRPr>
          </a:p>
        </p:txBody>
      </p:sp>
      <p:sp>
        <p:nvSpPr>
          <p:cNvPr id="27" name="BlokTextu 26">
            <a:extLst>
              <a:ext uri="{FF2B5EF4-FFF2-40B4-BE49-F238E27FC236}">
                <a16:creationId xmlns:a16="http://schemas.microsoft.com/office/drawing/2014/main" id="{F19C7692-5EE9-9BB4-0854-9CF2BE50DD65}"/>
              </a:ext>
            </a:extLst>
          </p:cNvPr>
          <p:cNvSpPr txBox="1"/>
          <p:nvPr/>
        </p:nvSpPr>
        <p:spPr>
          <a:xfrm>
            <a:off x="7864010" y="4072260"/>
            <a:ext cx="1726819" cy="369332"/>
          </a:xfrm>
          <a:prstGeom prst="rect">
            <a:avLst/>
          </a:prstGeom>
          <a:noFill/>
        </p:spPr>
        <p:txBody>
          <a:bodyPr wrap="none" rtlCol="0">
            <a:spAutoFit/>
          </a:bodyPr>
          <a:lstStyle/>
          <a:p>
            <a:pPr algn="l"/>
            <a:r>
              <a:rPr lang="sk-SK" sz="1800" b="0" i="0" dirty="0" err="1">
                <a:solidFill>
                  <a:srgbClr val="16A34A"/>
                </a:solidFill>
                <a:effectLst/>
                <a:latin typeface="ui-monospace"/>
              </a:rPr>
              <a:t>Slovnaft_faktúra</a:t>
            </a:r>
            <a:endParaRPr lang="sk-SK" sz="1800" b="0" i="0" dirty="0">
              <a:solidFill>
                <a:srgbClr val="000000"/>
              </a:solidFill>
              <a:effectLst/>
              <a:latin typeface="ui-monospace"/>
            </a:endParaRPr>
          </a:p>
        </p:txBody>
      </p:sp>
      <p:cxnSp>
        <p:nvCxnSpPr>
          <p:cNvPr id="29" name="Spojnica: zalomená 28">
            <a:extLst>
              <a:ext uri="{FF2B5EF4-FFF2-40B4-BE49-F238E27FC236}">
                <a16:creationId xmlns:a16="http://schemas.microsoft.com/office/drawing/2014/main" id="{560CC18E-EE2B-D232-9A9C-C88C1D7B0807}"/>
              </a:ext>
            </a:extLst>
          </p:cNvPr>
          <p:cNvCxnSpPr>
            <a:stCxn id="3" idx="1"/>
            <a:endCxn id="7" idx="0"/>
          </p:cNvCxnSpPr>
          <p:nvPr/>
        </p:nvCxnSpPr>
        <p:spPr>
          <a:xfrm rot="10800000" flipV="1">
            <a:off x="1254237" y="2505323"/>
            <a:ext cx="2047850" cy="5751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pojnica: zalomená 30">
            <a:extLst>
              <a:ext uri="{FF2B5EF4-FFF2-40B4-BE49-F238E27FC236}">
                <a16:creationId xmlns:a16="http://schemas.microsoft.com/office/drawing/2014/main" id="{A5DE13A7-43D8-D74A-837A-65C5192451F9}"/>
              </a:ext>
            </a:extLst>
          </p:cNvPr>
          <p:cNvCxnSpPr>
            <a:endCxn id="10" idx="0"/>
          </p:cNvCxnSpPr>
          <p:nvPr/>
        </p:nvCxnSpPr>
        <p:spPr>
          <a:xfrm rot="10800000" flipV="1">
            <a:off x="7370835" y="1877157"/>
            <a:ext cx="2371042" cy="2571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BlokTextu 34">
            <a:extLst>
              <a:ext uri="{FF2B5EF4-FFF2-40B4-BE49-F238E27FC236}">
                <a16:creationId xmlns:a16="http://schemas.microsoft.com/office/drawing/2014/main" id="{9F52A51F-BEFF-8133-841B-8F604BD746AF}"/>
              </a:ext>
            </a:extLst>
          </p:cNvPr>
          <p:cNvSpPr txBox="1"/>
          <p:nvPr/>
        </p:nvSpPr>
        <p:spPr>
          <a:xfrm>
            <a:off x="3414921" y="716573"/>
            <a:ext cx="2207656" cy="369332"/>
          </a:xfrm>
          <a:prstGeom prst="rect">
            <a:avLst/>
          </a:prstGeom>
          <a:noFill/>
        </p:spPr>
        <p:txBody>
          <a:bodyPr wrap="none" rtlCol="0">
            <a:spAutoFit/>
          </a:bodyPr>
          <a:lstStyle/>
          <a:p>
            <a:r>
              <a:rPr lang="sk-SK" dirty="0" err="1"/>
              <a:t>Invoice</a:t>
            </a:r>
            <a:r>
              <a:rPr lang="sk-SK" dirty="0"/>
              <a:t> </a:t>
            </a:r>
            <a:r>
              <a:rPr lang="sk-SK" dirty="0" err="1"/>
              <a:t>extracts</a:t>
            </a:r>
            <a:r>
              <a:rPr lang="sk-SK" dirty="0"/>
              <a:t>....</a:t>
            </a:r>
          </a:p>
        </p:txBody>
      </p:sp>
      <p:sp>
        <p:nvSpPr>
          <p:cNvPr id="36" name="BlokTextu 35">
            <a:extLst>
              <a:ext uri="{FF2B5EF4-FFF2-40B4-BE49-F238E27FC236}">
                <a16:creationId xmlns:a16="http://schemas.microsoft.com/office/drawing/2014/main" id="{D184F383-76D5-4504-81AA-0377049C0779}"/>
              </a:ext>
            </a:extLst>
          </p:cNvPr>
          <p:cNvSpPr txBox="1"/>
          <p:nvPr/>
        </p:nvSpPr>
        <p:spPr>
          <a:xfrm>
            <a:off x="218293" y="3719902"/>
            <a:ext cx="966931" cy="369332"/>
          </a:xfrm>
          <a:prstGeom prst="rect">
            <a:avLst/>
          </a:prstGeom>
          <a:noFill/>
        </p:spPr>
        <p:txBody>
          <a:bodyPr wrap="none" rtlCol="0">
            <a:spAutoFit/>
          </a:bodyPr>
          <a:lstStyle/>
          <a:p>
            <a:r>
              <a:rPr lang="sk-SK" dirty="0" err="1"/>
              <a:t>Sub</a:t>
            </a:r>
            <a:r>
              <a:rPr lang="sk-SK" dirty="0"/>
              <a:t> AB</a:t>
            </a:r>
          </a:p>
        </p:txBody>
      </p:sp>
    </p:spTree>
    <p:extLst>
      <p:ext uri="{BB962C8B-B14F-4D97-AF65-F5344CB8AC3E}">
        <p14:creationId xmlns:p14="http://schemas.microsoft.com/office/powerpoint/2010/main" val="137750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8B59114D-6813-5406-381B-EE1666670371}"/>
              </a:ext>
            </a:extLst>
          </p:cNvPr>
          <p:cNvSpPr>
            <a:spLocks noGrp="1"/>
          </p:cNvSpPr>
          <p:nvPr>
            <p:ph type="sldNum" sz="quarter" idx="4"/>
          </p:nvPr>
        </p:nvSpPr>
        <p:spPr/>
        <p:txBody>
          <a:bodyPr/>
          <a:lstStyle/>
          <a:p>
            <a:fld id="{D57F1E4F-1CFF-5643-939E-217C01CDF565}" type="slidenum">
              <a:rPr lang="en-US" smtClean="0"/>
              <a:pPr/>
              <a:t>19</a:t>
            </a:fld>
            <a:endParaRPr lang="en-US"/>
          </a:p>
        </p:txBody>
      </p:sp>
      <p:pic>
        <p:nvPicPr>
          <p:cNvPr id="6" name="Obrázok 5">
            <a:extLst>
              <a:ext uri="{FF2B5EF4-FFF2-40B4-BE49-F238E27FC236}">
                <a16:creationId xmlns:a16="http://schemas.microsoft.com/office/drawing/2014/main" id="{8D022B95-15A9-877B-7DA8-EEF16E4A7AC2}"/>
              </a:ext>
            </a:extLst>
          </p:cNvPr>
          <p:cNvPicPr>
            <a:picLocks noChangeAspect="1"/>
          </p:cNvPicPr>
          <p:nvPr/>
        </p:nvPicPr>
        <p:blipFill>
          <a:blip r:embed="rId2"/>
          <a:stretch>
            <a:fillRect/>
          </a:stretch>
        </p:blipFill>
        <p:spPr>
          <a:xfrm>
            <a:off x="203089" y="962285"/>
            <a:ext cx="4634382" cy="5501661"/>
          </a:xfrm>
          <a:prstGeom prst="rect">
            <a:avLst/>
          </a:prstGeom>
        </p:spPr>
      </p:pic>
      <p:pic>
        <p:nvPicPr>
          <p:cNvPr id="8" name="Obrázok 7">
            <a:extLst>
              <a:ext uri="{FF2B5EF4-FFF2-40B4-BE49-F238E27FC236}">
                <a16:creationId xmlns:a16="http://schemas.microsoft.com/office/drawing/2014/main" id="{18405F51-5DA7-B452-4A11-572FA1973395}"/>
              </a:ext>
            </a:extLst>
          </p:cNvPr>
          <p:cNvPicPr>
            <a:picLocks noChangeAspect="1"/>
          </p:cNvPicPr>
          <p:nvPr/>
        </p:nvPicPr>
        <p:blipFill>
          <a:blip r:embed="rId3"/>
          <a:stretch>
            <a:fillRect/>
          </a:stretch>
        </p:blipFill>
        <p:spPr>
          <a:xfrm>
            <a:off x="5227532" y="962285"/>
            <a:ext cx="4451624" cy="5506203"/>
          </a:xfrm>
          <a:prstGeom prst="rect">
            <a:avLst/>
          </a:prstGeom>
        </p:spPr>
      </p:pic>
      <p:sp>
        <p:nvSpPr>
          <p:cNvPr id="9" name="BlokTextu 8">
            <a:extLst>
              <a:ext uri="{FF2B5EF4-FFF2-40B4-BE49-F238E27FC236}">
                <a16:creationId xmlns:a16="http://schemas.microsoft.com/office/drawing/2014/main" id="{2AD54F7A-6936-F2AD-A855-410212BD251F}"/>
              </a:ext>
            </a:extLst>
          </p:cNvPr>
          <p:cNvSpPr txBox="1"/>
          <p:nvPr/>
        </p:nvSpPr>
        <p:spPr>
          <a:xfrm>
            <a:off x="6189785" y="571472"/>
            <a:ext cx="2244525" cy="369332"/>
          </a:xfrm>
          <a:prstGeom prst="rect">
            <a:avLst/>
          </a:prstGeom>
          <a:noFill/>
        </p:spPr>
        <p:txBody>
          <a:bodyPr wrap="none" rtlCol="0">
            <a:spAutoFit/>
          </a:bodyPr>
          <a:lstStyle/>
          <a:p>
            <a:r>
              <a:rPr lang="sk-SK" dirty="0"/>
              <a:t>PEPPOL BIS faktúra</a:t>
            </a:r>
          </a:p>
        </p:txBody>
      </p:sp>
    </p:spTree>
    <p:extLst>
      <p:ext uri="{BB962C8B-B14F-4D97-AF65-F5344CB8AC3E}">
        <p14:creationId xmlns:p14="http://schemas.microsoft.com/office/powerpoint/2010/main" val="378202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8914C304-D6DB-D0A5-D41E-C44441EE0607}"/>
              </a:ext>
            </a:extLst>
          </p:cNvPr>
          <p:cNvSpPr>
            <a:spLocks noGrp="1"/>
          </p:cNvSpPr>
          <p:nvPr>
            <p:ph type="sldNum" sz="quarter" idx="4"/>
          </p:nvPr>
        </p:nvSpPr>
        <p:spPr/>
        <p:txBody>
          <a:bodyPr/>
          <a:lstStyle/>
          <a:p>
            <a:fld id="{D57F1E4F-1CFF-5643-939E-217C01CDF565}" type="slidenum">
              <a:rPr lang="en-US" smtClean="0"/>
              <a:pPr/>
              <a:t>2</a:t>
            </a:fld>
            <a:endParaRPr lang="en-US"/>
          </a:p>
        </p:txBody>
      </p:sp>
      <p:sp>
        <p:nvSpPr>
          <p:cNvPr id="3" name="BlokTextu 2">
            <a:extLst>
              <a:ext uri="{FF2B5EF4-FFF2-40B4-BE49-F238E27FC236}">
                <a16:creationId xmlns:a16="http://schemas.microsoft.com/office/drawing/2014/main" id="{DFD28C0F-7859-055D-318B-55E1304BDB9D}"/>
              </a:ext>
            </a:extLst>
          </p:cNvPr>
          <p:cNvSpPr txBox="1"/>
          <p:nvPr/>
        </p:nvSpPr>
        <p:spPr>
          <a:xfrm>
            <a:off x="1286790" y="2665562"/>
            <a:ext cx="9942145" cy="954107"/>
          </a:xfrm>
          <a:prstGeom prst="rect">
            <a:avLst/>
          </a:prstGeom>
          <a:noFill/>
        </p:spPr>
        <p:txBody>
          <a:bodyPr wrap="none" rtlCol="0">
            <a:spAutoFit/>
          </a:bodyPr>
          <a:lstStyle/>
          <a:p>
            <a:r>
              <a:rPr lang="sk-SK" sz="2800" b="1" dirty="0">
                <a:solidFill>
                  <a:srgbClr val="0070C0"/>
                </a:solidFill>
              </a:rPr>
              <a:t>PRÍKLADY </a:t>
            </a:r>
            <a:r>
              <a:rPr lang="en-US" sz="2800" b="1" dirty="0">
                <a:solidFill>
                  <a:srgbClr val="0070C0"/>
                </a:solidFill>
              </a:rPr>
              <a:t>|</a:t>
            </a:r>
            <a:r>
              <a:rPr lang="sk-SK" sz="2800" b="1" dirty="0">
                <a:solidFill>
                  <a:srgbClr val="0070C0"/>
                </a:solidFill>
              </a:rPr>
              <a:t>FORMÁT</a:t>
            </a:r>
            <a:r>
              <a:rPr lang="en-US" sz="2800" b="1" dirty="0">
                <a:solidFill>
                  <a:srgbClr val="0070C0"/>
                </a:solidFill>
              </a:rPr>
              <a:t>|</a:t>
            </a:r>
            <a:r>
              <a:rPr lang="sk-SK" sz="2800" b="1" dirty="0">
                <a:solidFill>
                  <a:srgbClr val="0070C0"/>
                </a:solidFill>
              </a:rPr>
              <a:t> DORUČOVANIE</a:t>
            </a:r>
            <a:r>
              <a:rPr lang="en-US" sz="2800" b="1" dirty="0">
                <a:solidFill>
                  <a:srgbClr val="0070C0"/>
                </a:solidFill>
              </a:rPr>
              <a:t>|</a:t>
            </a:r>
            <a:r>
              <a:rPr lang="sk-SK" sz="2800" b="1" dirty="0">
                <a:solidFill>
                  <a:srgbClr val="0070C0"/>
                </a:solidFill>
              </a:rPr>
              <a:t> HAR</a:t>
            </a:r>
            <a:r>
              <a:rPr lang="en-US" sz="2800" b="1" dirty="0">
                <a:solidFill>
                  <a:srgbClr val="0070C0"/>
                </a:solidFill>
              </a:rPr>
              <a:t>MO</a:t>
            </a:r>
            <a:r>
              <a:rPr lang="sk-SK" sz="2800" b="1" dirty="0">
                <a:solidFill>
                  <a:srgbClr val="0070C0"/>
                </a:solidFill>
              </a:rPr>
              <a:t>NOGRAM </a:t>
            </a:r>
            <a:endParaRPr lang="en-US" sz="2800" b="1" dirty="0">
              <a:solidFill>
                <a:srgbClr val="0070C0"/>
              </a:solidFill>
            </a:endParaRPr>
          </a:p>
          <a:p>
            <a:pPr algn="ctr"/>
            <a:r>
              <a:rPr lang="en-US" sz="2800" b="1" dirty="0">
                <a:solidFill>
                  <a:srgbClr val="0070C0"/>
                </a:solidFill>
              </a:rPr>
              <a:t>ZAOKR</a:t>
            </a:r>
            <a:r>
              <a:rPr lang="sk-SK" sz="2800" b="1" dirty="0">
                <a:solidFill>
                  <a:srgbClr val="0070C0"/>
                </a:solidFill>
              </a:rPr>
              <a:t>ÚHĽOVANIE</a:t>
            </a:r>
          </a:p>
        </p:txBody>
      </p:sp>
    </p:spTree>
    <p:extLst>
      <p:ext uri="{BB962C8B-B14F-4D97-AF65-F5344CB8AC3E}">
        <p14:creationId xmlns:p14="http://schemas.microsoft.com/office/powerpoint/2010/main" val="210252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1845034376"/>
              </p:ext>
            </p:extLst>
          </p:nvPr>
        </p:nvGraphicFramePr>
        <p:xfrm>
          <a:off x="495429" y="1388532"/>
          <a:ext cx="3835271" cy="5427392"/>
        </p:xfrm>
        <a:graphic>
          <a:graphicData uri="http://schemas.openxmlformats.org/presentationml/2006/ole">
            <mc:AlternateContent xmlns:mc="http://schemas.openxmlformats.org/markup-compatibility/2006">
              <mc:Choice xmlns:v="urn:schemas-microsoft-com:vml" Requires="v">
                <p:oleObj name="Acrobat Document" r:id="rId2" imgW="3778090" imgH="5346382" progId="AcroExch.Document.2020">
                  <p:embed/>
                </p:oleObj>
              </mc:Choice>
              <mc:Fallback>
                <p:oleObj name="Acrobat Document" r:id="rId2" imgW="3778090" imgH="5346382" progId="AcroExch.Document.2020">
                  <p:embed/>
                  <p:pic>
                    <p:nvPicPr>
                      <p:cNvPr id="0" name=""/>
                      <p:cNvPicPr/>
                      <p:nvPr/>
                    </p:nvPicPr>
                    <p:blipFill>
                      <a:blip r:embed="rId3"/>
                      <a:stretch>
                        <a:fillRect/>
                      </a:stretch>
                    </p:blipFill>
                    <p:spPr>
                      <a:xfrm>
                        <a:off x="495429" y="1388532"/>
                        <a:ext cx="3835271" cy="5427392"/>
                      </a:xfrm>
                      <a:prstGeom prst="rect">
                        <a:avLst/>
                      </a:prstGeom>
                    </p:spPr>
                  </p:pic>
                </p:oleObj>
              </mc:Fallback>
            </mc:AlternateContent>
          </a:graphicData>
        </a:graphic>
      </p:graphicFrame>
      <p:sp>
        <p:nvSpPr>
          <p:cNvPr id="5" name="BlokTextu 4"/>
          <p:cNvSpPr txBox="1"/>
          <p:nvPr/>
        </p:nvSpPr>
        <p:spPr>
          <a:xfrm>
            <a:off x="4521198" y="1388532"/>
            <a:ext cx="7251701" cy="4832092"/>
          </a:xfrm>
          <a:prstGeom prst="rect">
            <a:avLst/>
          </a:prstGeom>
          <a:noFill/>
        </p:spPr>
        <p:txBody>
          <a:bodyPr wrap="square" rtlCol="0">
            <a:spAutoFit/>
          </a:bodyPr>
          <a:lstStyle/>
          <a:p>
            <a:pPr marL="457200" indent="-457200">
              <a:buFont typeface="Arial" panose="020B0604020202020204" pitchFamily="34" charset="0"/>
              <a:buChar char="•"/>
            </a:pPr>
            <a:r>
              <a:rPr lang="sk-SK" sz="2800" dirty="0"/>
              <a:t>Stručná história EDI</a:t>
            </a:r>
          </a:p>
          <a:p>
            <a:pPr marL="914400" lvl="1" indent="-457200">
              <a:buFont typeface="Arial" panose="020B0604020202020204" pitchFamily="34" charset="0"/>
              <a:buChar char="•"/>
            </a:pPr>
            <a:r>
              <a:rPr lang="sk-SK" sz="2800" dirty="0"/>
              <a:t>Prečo vznikol UBL</a:t>
            </a:r>
          </a:p>
          <a:p>
            <a:pPr marL="914400" lvl="1" indent="-457200">
              <a:buFont typeface="Arial" panose="020B0604020202020204" pitchFamily="34" charset="0"/>
              <a:buChar char="•"/>
            </a:pPr>
            <a:r>
              <a:rPr lang="sk-SK" sz="2800" dirty="0"/>
              <a:t>Aký má UBL problém</a:t>
            </a:r>
          </a:p>
          <a:p>
            <a:pPr marL="914400" lvl="1" indent="-457200">
              <a:buFont typeface="Arial" panose="020B0604020202020204" pitchFamily="34" charset="0"/>
              <a:buChar char="•"/>
            </a:pPr>
            <a:r>
              <a:rPr lang="sk-SK" sz="2800" dirty="0"/>
              <a:t>Čo je EN 16931</a:t>
            </a:r>
          </a:p>
          <a:p>
            <a:pPr marL="914400" lvl="1" indent="-457200">
              <a:buFont typeface="Arial" panose="020B0604020202020204" pitchFamily="34" charset="0"/>
              <a:buChar char="•"/>
            </a:pPr>
            <a:r>
              <a:rPr lang="sk-SK" sz="2800" dirty="0" err="1"/>
              <a:t>Semantický</a:t>
            </a:r>
            <a:r>
              <a:rPr lang="sk-SK" sz="2800" dirty="0"/>
              <a:t> model a mapovanie na syntax</a:t>
            </a:r>
          </a:p>
          <a:p>
            <a:pPr marL="914400" lvl="1" indent="-457200">
              <a:buFont typeface="Arial" panose="020B0604020202020204" pitchFamily="34" charset="0"/>
              <a:buChar char="•"/>
            </a:pPr>
            <a:r>
              <a:rPr lang="sk-SK" sz="2800" dirty="0"/>
              <a:t>Povolené úpravy EN 16931</a:t>
            </a:r>
          </a:p>
          <a:p>
            <a:pPr marL="457200" indent="-457200">
              <a:buFont typeface="Arial" panose="020B0604020202020204" pitchFamily="34" charset="0"/>
              <a:buChar char="•"/>
            </a:pPr>
            <a:r>
              <a:rPr lang="sk-SK" sz="2800" dirty="0"/>
              <a:t>Ako čítať </a:t>
            </a:r>
            <a:r>
              <a:rPr lang="sk-SK" sz="2800" dirty="0" err="1"/>
              <a:t>Peppol</a:t>
            </a:r>
            <a:r>
              <a:rPr lang="sk-SK" sz="2800" dirty="0"/>
              <a:t> BIS špecifikáciu</a:t>
            </a:r>
          </a:p>
          <a:p>
            <a:pPr marL="457200" indent="-457200">
              <a:buFont typeface="Arial" panose="020B0604020202020204" pitchFamily="34" charset="0"/>
              <a:buChar char="•"/>
            </a:pPr>
            <a:r>
              <a:rPr lang="sk-SK" sz="2800" dirty="0"/>
              <a:t>Ako validovať faktúru</a:t>
            </a:r>
          </a:p>
          <a:p>
            <a:pPr marL="457200" indent="-457200">
              <a:buFont typeface="Arial" panose="020B0604020202020204" pitchFamily="34" charset="0"/>
              <a:buChar char="•"/>
            </a:pPr>
            <a:r>
              <a:rPr lang="sk-SK" sz="2800" b="1" dirty="0"/>
              <a:t>Ako začať s implementáciou v účtovných systémoch</a:t>
            </a:r>
          </a:p>
        </p:txBody>
      </p:sp>
      <p:sp>
        <p:nvSpPr>
          <p:cNvPr id="6" name="BlokTextu 5"/>
          <p:cNvSpPr txBox="1"/>
          <p:nvPr/>
        </p:nvSpPr>
        <p:spPr>
          <a:xfrm>
            <a:off x="821267" y="351367"/>
            <a:ext cx="9406466" cy="523220"/>
          </a:xfrm>
          <a:prstGeom prst="rect">
            <a:avLst/>
          </a:prstGeom>
          <a:noFill/>
        </p:spPr>
        <p:txBody>
          <a:bodyPr wrap="square" rtlCol="0">
            <a:spAutoFit/>
          </a:bodyPr>
          <a:lstStyle/>
          <a:p>
            <a:r>
              <a:rPr lang="sk-SK" sz="2800" b="1" dirty="0">
                <a:solidFill>
                  <a:schemeClr val="bg1">
                    <a:lumMod val="50000"/>
                  </a:schemeClr>
                </a:solidFill>
              </a:rPr>
              <a:t>Štartovací manuál k </a:t>
            </a:r>
            <a:r>
              <a:rPr lang="sk-SK" sz="2800" b="1" dirty="0" err="1">
                <a:solidFill>
                  <a:schemeClr val="bg1">
                    <a:lumMod val="50000"/>
                  </a:schemeClr>
                </a:solidFill>
              </a:rPr>
              <a:t>Peppol</a:t>
            </a:r>
            <a:r>
              <a:rPr lang="sk-SK" sz="2800" b="1" dirty="0">
                <a:solidFill>
                  <a:schemeClr val="bg1">
                    <a:lumMod val="50000"/>
                  </a:schemeClr>
                </a:solidFill>
              </a:rPr>
              <a:t> formátu</a:t>
            </a:r>
            <a:endParaRPr lang="sk-SK" sz="2800" dirty="0">
              <a:solidFill>
                <a:schemeClr val="bg1">
                  <a:lumMod val="50000"/>
                </a:schemeClr>
              </a:solidFill>
            </a:endParaRPr>
          </a:p>
        </p:txBody>
      </p:sp>
      <p:sp>
        <p:nvSpPr>
          <p:cNvPr id="7" name="BlokTextu 6"/>
          <p:cNvSpPr txBox="1"/>
          <p:nvPr/>
        </p:nvSpPr>
        <p:spPr>
          <a:xfrm>
            <a:off x="389466" y="6119016"/>
            <a:ext cx="4342856" cy="369332"/>
          </a:xfrm>
          <a:prstGeom prst="rect">
            <a:avLst/>
          </a:prstGeom>
          <a:noFill/>
        </p:spPr>
        <p:txBody>
          <a:bodyPr wrap="none" rtlCol="0">
            <a:spAutoFit/>
          </a:bodyPr>
          <a:lstStyle/>
          <a:p>
            <a:r>
              <a:rPr lang="sk-SK" dirty="0" err="1"/>
              <a:t>Dvojklikni</a:t>
            </a:r>
            <a:r>
              <a:rPr lang="sk-SK" dirty="0"/>
              <a:t> na dokument pre otvorenie</a:t>
            </a:r>
          </a:p>
        </p:txBody>
      </p:sp>
      <p:sp>
        <p:nvSpPr>
          <p:cNvPr id="2" name="Zástupný objekt pre číslo snímky 1"/>
          <p:cNvSpPr>
            <a:spLocks noGrp="1"/>
          </p:cNvSpPr>
          <p:nvPr>
            <p:ph type="sldNum" sz="quarter" idx="4"/>
          </p:nvPr>
        </p:nvSpPr>
        <p:spPr/>
        <p:txBody>
          <a:bodyPr/>
          <a:lstStyle/>
          <a:p>
            <a:fld id="{D57F1E4F-1CFF-5643-939E-217C01CDF565}" type="slidenum">
              <a:rPr lang="en-US" smtClean="0"/>
              <a:pPr/>
              <a:t>20</a:t>
            </a:fld>
            <a:endParaRPr lang="en-US"/>
          </a:p>
        </p:txBody>
      </p:sp>
      <p:pic>
        <p:nvPicPr>
          <p:cNvPr id="3" name="Obrázok 2">
            <a:extLst>
              <a:ext uri="{FF2B5EF4-FFF2-40B4-BE49-F238E27FC236}">
                <a16:creationId xmlns:a16="http://schemas.microsoft.com/office/drawing/2014/main" id="{53F3B8DE-4D16-AEB9-8922-3BCAD255BC65}"/>
              </a:ext>
            </a:extLst>
          </p:cNvPr>
          <p:cNvPicPr>
            <a:picLocks noChangeAspect="1"/>
          </p:cNvPicPr>
          <p:nvPr/>
        </p:nvPicPr>
        <p:blipFill>
          <a:blip r:embed="rId4"/>
          <a:stretch>
            <a:fillRect/>
          </a:stretch>
        </p:blipFill>
        <p:spPr>
          <a:xfrm>
            <a:off x="10171076" y="1199703"/>
            <a:ext cx="1428726" cy="1840514"/>
          </a:xfrm>
          <a:prstGeom prst="rect">
            <a:avLst/>
          </a:prstGeom>
        </p:spPr>
      </p:pic>
    </p:spTree>
    <p:extLst>
      <p:ext uri="{BB962C8B-B14F-4D97-AF65-F5344CB8AC3E}">
        <p14:creationId xmlns:p14="http://schemas.microsoft.com/office/powerpoint/2010/main" val="293189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E48DFE88-1470-7085-B34A-B6D43D084C87}"/>
              </a:ext>
            </a:extLst>
          </p:cNvPr>
          <p:cNvSpPr>
            <a:spLocks noGrp="1"/>
          </p:cNvSpPr>
          <p:nvPr>
            <p:ph type="sldNum" sz="quarter" idx="4"/>
          </p:nvPr>
        </p:nvSpPr>
        <p:spPr/>
        <p:txBody>
          <a:bodyPr/>
          <a:lstStyle/>
          <a:p>
            <a:fld id="{D57F1E4F-1CFF-5643-939E-217C01CDF565}" type="slidenum">
              <a:rPr lang="en-US" smtClean="0"/>
              <a:pPr/>
              <a:t>21</a:t>
            </a:fld>
            <a:endParaRPr lang="en-US"/>
          </a:p>
        </p:txBody>
      </p:sp>
      <p:pic>
        <p:nvPicPr>
          <p:cNvPr id="15" name="Obrázok 14">
            <a:extLst>
              <a:ext uri="{FF2B5EF4-FFF2-40B4-BE49-F238E27FC236}">
                <a16:creationId xmlns:a16="http://schemas.microsoft.com/office/drawing/2014/main" id="{A67332C4-98FB-9C1D-9F3A-0AD50669204E}"/>
              </a:ext>
            </a:extLst>
          </p:cNvPr>
          <p:cNvPicPr>
            <a:picLocks noChangeAspect="1"/>
          </p:cNvPicPr>
          <p:nvPr/>
        </p:nvPicPr>
        <p:blipFill>
          <a:blip r:embed="rId2"/>
          <a:stretch>
            <a:fillRect/>
          </a:stretch>
        </p:blipFill>
        <p:spPr>
          <a:xfrm>
            <a:off x="2098552" y="1725331"/>
            <a:ext cx="2533780" cy="3264068"/>
          </a:xfrm>
          <a:prstGeom prst="rect">
            <a:avLst/>
          </a:prstGeom>
        </p:spPr>
      </p:pic>
      <p:pic>
        <p:nvPicPr>
          <p:cNvPr id="17" name="Obrázok 16">
            <a:extLst>
              <a:ext uri="{FF2B5EF4-FFF2-40B4-BE49-F238E27FC236}">
                <a16:creationId xmlns:a16="http://schemas.microsoft.com/office/drawing/2014/main" id="{B448866F-85C2-79FD-A122-3428F68FB9EA}"/>
              </a:ext>
            </a:extLst>
          </p:cNvPr>
          <p:cNvPicPr>
            <a:picLocks noChangeAspect="1"/>
          </p:cNvPicPr>
          <p:nvPr/>
        </p:nvPicPr>
        <p:blipFill>
          <a:blip r:embed="rId3"/>
          <a:stretch>
            <a:fillRect/>
          </a:stretch>
        </p:blipFill>
        <p:spPr>
          <a:xfrm>
            <a:off x="6654616" y="2104957"/>
            <a:ext cx="2590933" cy="2648086"/>
          </a:xfrm>
          <a:prstGeom prst="rect">
            <a:avLst/>
          </a:prstGeom>
        </p:spPr>
      </p:pic>
      <p:pic>
        <p:nvPicPr>
          <p:cNvPr id="3" name="Obrázok 2">
            <a:extLst>
              <a:ext uri="{FF2B5EF4-FFF2-40B4-BE49-F238E27FC236}">
                <a16:creationId xmlns:a16="http://schemas.microsoft.com/office/drawing/2014/main" id="{2EE0762D-7276-7F71-DFBD-8CF8434560F5}"/>
              </a:ext>
            </a:extLst>
          </p:cNvPr>
          <p:cNvPicPr>
            <a:picLocks noChangeAspect="1"/>
          </p:cNvPicPr>
          <p:nvPr/>
        </p:nvPicPr>
        <p:blipFill>
          <a:blip r:embed="rId4"/>
          <a:stretch>
            <a:fillRect/>
          </a:stretch>
        </p:blipFill>
        <p:spPr>
          <a:xfrm>
            <a:off x="4126141" y="1099910"/>
            <a:ext cx="1295467" cy="1276602"/>
          </a:xfrm>
          <a:prstGeom prst="rect">
            <a:avLst/>
          </a:prstGeom>
        </p:spPr>
      </p:pic>
    </p:spTree>
    <p:extLst>
      <p:ext uri="{BB962C8B-B14F-4D97-AF65-F5344CB8AC3E}">
        <p14:creationId xmlns:p14="http://schemas.microsoft.com/office/powerpoint/2010/main" val="322232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FF0C52B1-37CE-EC4C-E5A9-D134BAC5A6D9}"/>
              </a:ext>
            </a:extLst>
          </p:cNvPr>
          <p:cNvSpPr>
            <a:spLocks noGrp="1"/>
          </p:cNvSpPr>
          <p:nvPr>
            <p:ph type="sldNum" sz="quarter" idx="4"/>
          </p:nvPr>
        </p:nvSpPr>
        <p:spPr/>
        <p:txBody>
          <a:bodyPr/>
          <a:lstStyle/>
          <a:p>
            <a:fld id="{D57F1E4F-1CFF-5643-939E-217C01CDF565}" type="slidenum">
              <a:rPr lang="en-US" smtClean="0"/>
              <a:pPr/>
              <a:t>22</a:t>
            </a:fld>
            <a:endParaRPr lang="en-US"/>
          </a:p>
        </p:txBody>
      </p:sp>
      <p:pic>
        <p:nvPicPr>
          <p:cNvPr id="3" name="Obrázok 2">
            <a:extLst>
              <a:ext uri="{FF2B5EF4-FFF2-40B4-BE49-F238E27FC236}">
                <a16:creationId xmlns:a16="http://schemas.microsoft.com/office/drawing/2014/main" id="{F8DFE46A-61D5-57ED-D2C4-A47EF2A482B9}"/>
              </a:ext>
            </a:extLst>
          </p:cNvPr>
          <p:cNvPicPr>
            <a:picLocks noChangeAspect="1"/>
          </p:cNvPicPr>
          <p:nvPr/>
        </p:nvPicPr>
        <p:blipFill>
          <a:blip r:embed="rId2"/>
          <a:stretch>
            <a:fillRect/>
          </a:stretch>
        </p:blipFill>
        <p:spPr>
          <a:xfrm>
            <a:off x="4381495" y="2220867"/>
            <a:ext cx="2590933" cy="2648086"/>
          </a:xfrm>
          <a:prstGeom prst="rect">
            <a:avLst/>
          </a:prstGeom>
        </p:spPr>
      </p:pic>
    </p:spTree>
    <p:extLst>
      <p:ext uri="{BB962C8B-B14F-4D97-AF65-F5344CB8AC3E}">
        <p14:creationId xmlns:p14="http://schemas.microsoft.com/office/powerpoint/2010/main" val="333124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17DFF506-14B3-7857-D7F6-24C3FB46293D}"/>
              </a:ext>
            </a:extLst>
          </p:cNvPr>
          <p:cNvSpPr>
            <a:spLocks noGrp="1"/>
          </p:cNvSpPr>
          <p:nvPr>
            <p:ph type="sldNum" sz="quarter" idx="4"/>
          </p:nvPr>
        </p:nvSpPr>
        <p:spPr/>
        <p:txBody>
          <a:bodyPr/>
          <a:lstStyle/>
          <a:p>
            <a:fld id="{D57F1E4F-1CFF-5643-939E-217C01CDF565}" type="slidenum">
              <a:rPr lang="en-US" smtClean="0"/>
              <a:pPr/>
              <a:t>23</a:t>
            </a:fld>
            <a:endParaRPr lang="en-US"/>
          </a:p>
        </p:txBody>
      </p:sp>
      <p:pic>
        <p:nvPicPr>
          <p:cNvPr id="5" name="Obrázok 4">
            <a:extLst>
              <a:ext uri="{FF2B5EF4-FFF2-40B4-BE49-F238E27FC236}">
                <a16:creationId xmlns:a16="http://schemas.microsoft.com/office/drawing/2014/main" id="{BC5ED8F6-F49B-48F7-2934-D91AD2755077}"/>
              </a:ext>
            </a:extLst>
          </p:cNvPr>
          <p:cNvPicPr>
            <a:picLocks noChangeAspect="1"/>
          </p:cNvPicPr>
          <p:nvPr/>
        </p:nvPicPr>
        <p:blipFill>
          <a:blip r:embed="rId3"/>
          <a:stretch>
            <a:fillRect/>
          </a:stretch>
        </p:blipFill>
        <p:spPr>
          <a:xfrm>
            <a:off x="8162268" y="1889855"/>
            <a:ext cx="552478" cy="577880"/>
          </a:xfrm>
          <a:prstGeom prst="rect">
            <a:avLst/>
          </a:prstGeom>
        </p:spPr>
      </p:pic>
      <p:pic>
        <p:nvPicPr>
          <p:cNvPr id="6" name="Obrázok 5">
            <a:extLst>
              <a:ext uri="{FF2B5EF4-FFF2-40B4-BE49-F238E27FC236}">
                <a16:creationId xmlns:a16="http://schemas.microsoft.com/office/drawing/2014/main" id="{1EB182CD-9B52-227B-39C9-E5F817687E76}"/>
              </a:ext>
            </a:extLst>
          </p:cNvPr>
          <p:cNvPicPr>
            <a:picLocks noChangeAspect="1"/>
          </p:cNvPicPr>
          <p:nvPr/>
        </p:nvPicPr>
        <p:blipFill>
          <a:blip r:embed="rId3"/>
          <a:stretch>
            <a:fillRect/>
          </a:stretch>
        </p:blipFill>
        <p:spPr>
          <a:xfrm>
            <a:off x="8148360" y="3274687"/>
            <a:ext cx="552478" cy="577880"/>
          </a:xfrm>
          <a:prstGeom prst="rect">
            <a:avLst/>
          </a:prstGeom>
        </p:spPr>
      </p:pic>
      <p:pic>
        <p:nvPicPr>
          <p:cNvPr id="7" name="Obrázok 6">
            <a:extLst>
              <a:ext uri="{FF2B5EF4-FFF2-40B4-BE49-F238E27FC236}">
                <a16:creationId xmlns:a16="http://schemas.microsoft.com/office/drawing/2014/main" id="{BC77D217-5368-0635-CBAB-6778BD3A7F08}"/>
              </a:ext>
            </a:extLst>
          </p:cNvPr>
          <p:cNvPicPr>
            <a:picLocks noChangeAspect="1"/>
          </p:cNvPicPr>
          <p:nvPr/>
        </p:nvPicPr>
        <p:blipFill>
          <a:blip r:embed="rId3"/>
          <a:stretch>
            <a:fillRect/>
          </a:stretch>
        </p:blipFill>
        <p:spPr>
          <a:xfrm>
            <a:off x="1032727" y="3250281"/>
            <a:ext cx="552478" cy="577880"/>
          </a:xfrm>
          <a:prstGeom prst="rect">
            <a:avLst/>
          </a:prstGeom>
        </p:spPr>
      </p:pic>
      <p:cxnSp>
        <p:nvCxnSpPr>
          <p:cNvPr id="13" name="Spojnica: zalomená 12">
            <a:extLst>
              <a:ext uri="{FF2B5EF4-FFF2-40B4-BE49-F238E27FC236}">
                <a16:creationId xmlns:a16="http://schemas.microsoft.com/office/drawing/2014/main" id="{C58D711A-3978-B356-A6AA-11D80292A571}"/>
              </a:ext>
            </a:extLst>
          </p:cNvPr>
          <p:cNvCxnSpPr>
            <a:cxnSpLocks/>
            <a:stCxn id="7" idx="0"/>
            <a:endCxn id="61" idx="1"/>
          </p:cNvCxnSpPr>
          <p:nvPr/>
        </p:nvCxnSpPr>
        <p:spPr>
          <a:xfrm rot="5400000" flipH="1" flipV="1">
            <a:off x="2186461" y="1338138"/>
            <a:ext cx="1034648" cy="27896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pojnica: zalomená 13">
            <a:extLst>
              <a:ext uri="{FF2B5EF4-FFF2-40B4-BE49-F238E27FC236}">
                <a16:creationId xmlns:a16="http://schemas.microsoft.com/office/drawing/2014/main" id="{0488FBA9-33AF-BA6D-EB62-A6B15C633EB6}"/>
              </a:ext>
            </a:extLst>
          </p:cNvPr>
          <p:cNvCxnSpPr>
            <a:cxnSpLocks/>
            <a:endCxn id="5" idx="1"/>
          </p:cNvCxnSpPr>
          <p:nvPr/>
        </p:nvCxnSpPr>
        <p:spPr>
          <a:xfrm flipV="1">
            <a:off x="4591747" y="2178795"/>
            <a:ext cx="3570521"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pojnica: zalomená 17">
            <a:extLst>
              <a:ext uri="{FF2B5EF4-FFF2-40B4-BE49-F238E27FC236}">
                <a16:creationId xmlns:a16="http://schemas.microsoft.com/office/drawing/2014/main" id="{CBA11669-FB9B-4832-1D2E-81C6077244FA}"/>
              </a:ext>
            </a:extLst>
          </p:cNvPr>
          <p:cNvCxnSpPr>
            <a:cxnSpLocks/>
            <a:stCxn id="7" idx="3"/>
            <a:endCxn id="63" idx="1"/>
          </p:cNvCxnSpPr>
          <p:nvPr/>
        </p:nvCxnSpPr>
        <p:spPr>
          <a:xfrm flipV="1">
            <a:off x="1585205" y="3537881"/>
            <a:ext cx="2514237" cy="13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pojnica: zalomená 20">
            <a:extLst>
              <a:ext uri="{FF2B5EF4-FFF2-40B4-BE49-F238E27FC236}">
                <a16:creationId xmlns:a16="http://schemas.microsoft.com/office/drawing/2014/main" id="{E43A0FDA-D120-2B2B-0F56-88DF11FEE07E}"/>
              </a:ext>
            </a:extLst>
          </p:cNvPr>
          <p:cNvCxnSpPr>
            <a:cxnSpLocks/>
            <a:endCxn id="6" idx="1"/>
          </p:cNvCxnSpPr>
          <p:nvPr/>
        </p:nvCxnSpPr>
        <p:spPr>
          <a:xfrm>
            <a:off x="4558010" y="3563626"/>
            <a:ext cx="3590350"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Obrázok 18">
            <a:extLst>
              <a:ext uri="{FF2B5EF4-FFF2-40B4-BE49-F238E27FC236}">
                <a16:creationId xmlns:a16="http://schemas.microsoft.com/office/drawing/2014/main" id="{C2EA261F-E824-FDD0-ABBB-E6F786A50BF2}"/>
              </a:ext>
            </a:extLst>
          </p:cNvPr>
          <p:cNvPicPr>
            <a:picLocks noChangeAspect="1"/>
          </p:cNvPicPr>
          <p:nvPr/>
        </p:nvPicPr>
        <p:blipFill>
          <a:blip r:embed="rId3"/>
          <a:stretch>
            <a:fillRect/>
          </a:stretch>
        </p:blipFill>
        <p:spPr>
          <a:xfrm>
            <a:off x="8162268" y="4919606"/>
            <a:ext cx="552478" cy="577880"/>
          </a:xfrm>
          <a:prstGeom prst="rect">
            <a:avLst/>
          </a:prstGeom>
        </p:spPr>
      </p:pic>
      <p:cxnSp>
        <p:nvCxnSpPr>
          <p:cNvPr id="30" name="Spojnica: zalomená 29">
            <a:extLst>
              <a:ext uri="{FF2B5EF4-FFF2-40B4-BE49-F238E27FC236}">
                <a16:creationId xmlns:a16="http://schemas.microsoft.com/office/drawing/2014/main" id="{92391C82-D192-BA18-B443-4827159C50FD}"/>
              </a:ext>
            </a:extLst>
          </p:cNvPr>
          <p:cNvCxnSpPr>
            <a:cxnSpLocks/>
            <a:stCxn id="7" idx="2"/>
            <a:endCxn id="65" idx="1"/>
          </p:cNvCxnSpPr>
          <p:nvPr/>
        </p:nvCxnSpPr>
        <p:spPr>
          <a:xfrm rot="16200000" flipH="1">
            <a:off x="2011081" y="3126046"/>
            <a:ext cx="1358664" cy="27628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pojnica: zalomená 43">
            <a:extLst>
              <a:ext uri="{FF2B5EF4-FFF2-40B4-BE49-F238E27FC236}">
                <a16:creationId xmlns:a16="http://schemas.microsoft.com/office/drawing/2014/main" id="{776683F4-01FE-1610-E9E6-CA60365AF460}"/>
              </a:ext>
            </a:extLst>
          </p:cNvPr>
          <p:cNvCxnSpPr>
            <a:cxnSpLocks/>
          </p:cNvCxnSpPr>
          <p:nvPr/>
        </p:nvCxnSpPr>
        <p:spPr>
          <a:xfrm>
            <a:off x="4558010" y="5218072"/>
            <a:ext cx="3614172"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BlokTextu 47">
            <a:extLst>
              <a:ext uri="{FF2B5EF4-FFF2-40B4-BE49-F238E27FC236}">
                <a16:creationId xmlns:a16="http://schemas.microsoft.com/office/drawing/2014/main" id="{140F80C9-B32B-CE4F-893E-F9C3E2E16794}"/>
              </a:ext>
            </a:extLst>
          </p:cNvPr>
          <p:cNvSpPr txBox="1"/>
          <p:nvPr/>
        </p:nvSpPr>
        <p:spPr>
          <a:xfrm>
            <a:off x="5021507" y="1764505"/>
            <a:ext cx="2487124" cy="369332"/>
          </a:xfrm>
          <a:prstGeom prst="rect">
            <a:avLst/>
          </a:prstGeom>
          <a:noFill/>
        </p:spPr>
        <p:txBody>
          <a:bodyPr wrap="square">
            <a:spAutoFit/>
          </a:bodyPr>
          <a:lstStyle/>
          <a:p>
            <a:r>
              <a:rPr lang="sk-SK" dirty="0"/>
              <a:t>PEPPOL BIS faktúra</a:t>
            </a:r>
          </a:p>
        </p:txBody>
      </p:sp>
      <p:sp>
        <p:nvSpPr>
          <p:cNvPr id="49" name="BlokTextu 48">
            <a:extLst>
              <a:ext uri="{FF2B5EF4-FFF2-40B4-BE49-F238E27FC236}">
                <a16:creationId xmlns:a16="http://schemas.microsoft.com/office/drawing/2014/main" id="{7A765452-8C0E-1866-72CE-524FDD75D447}"/>
              </a:ext>
            </a:extLst>
          </p:cNvPr>
          <p:cNvSpPr txBox="1"/>
          <p:nvPr/>
        </p:nvSpPr>
        <p:spPr>
          <a:xfrm>
            <a:off x="5021507" y="3174969"/>
            <a:ext cx="2487124" cy="369332"/>
          </a:xfrm>
          <a:prstGeom prst="rect">
            <a:avLst/>
          </a:prstGeom>
          <a:noFill/>
        </p:spPr>
        <p:txBody>
          <a:bodyPr wrap="square">
            <a:spAutoFit/>
          </a:bodyPr>
          <a:lstStyle/>
          <a:p>
            <a:r>
              <a:rPr lang="sk-SK" dirty="0"/>
              <a:t>PEPPOL BIS faktúra</a:t>
            </a:r>
          </a:p>
        </p:txBody>
      </p:sp>
      <p:sp>
        <p:nvSpPr>
          <p:cNvPr id="50" name="BlokTextu 49">
            <a:extLst>
              <a:ext uri="{FF2B5EF4-FFF2-40B4-BE49-F238E27FC236}">
                <a16:creationId xmlns:a16="http://schemas.microsoft.com/office/drawing/2014/main" id="{0AF00C3F-20EB-D366-F304-C05610020198}"/>
              </a:ext>
            </a:extLst>
          </p:cNvPr>
          <p:cNvSpPr txBox="1"/>
          <p:nvPr/>
        </p:nvSpPr>
        <p:spPr>
          <a:xfrm>
            <a:off x="5021507" y="4725140"/>
            <a:ext cx="2487124" cy="369332"/>
          </a:xfrm>
          <a:prstGeom prst="rect">
            <a:avLst/>
          </a:prstGeom>
          <a:noFill/>
        </p:spPr>
        <p:txBody>
          <a:bodyPr wrap="square">
            <a:spAutoFit/>
          </a:bodyPr>
          <a:lstStyle/>
          <a:p>
            <a:r>
              <a:rPr lang="sk-SK" dirty="0"/>
              <a:t>PEPPOL BIS faktúra</a:t>
            </a:r>
          </a:p>
        </p:txBody>
      </p:sp>
      <p:sp>
        <p:nvSpPr>
          <p:cNvPr id="54" name="BlokTextu 53">
            <a:extLst>
              <a:ext uri="{FF2B5EF4-FFF2-40B4-BE49-F238E27FC236}">
                <a16:creationId xmlns:a16="http://schemas.microsoft.com/office/drawing/2014/main" id="{0A1EF9BF-628E-6D4C-F492-F76615D389C3}"/>
              </a:ext>
            </a:extLst>
          </p:cNvPr>
          <p:cNvSpPr txBox="1"/>
          <p:nvPr/>
        </p:nvSpPr>
        <p:spPr>
          <a:xfrm>
            <a:off x="9191576" y="1994129"/>
            <a:ext cx="524503" cy="369332"/>
          </a:xfrm>
          <a:prstGeom prst="rect">
            <a:avLst/>
          </a:prstGeom>
          <a:noFill/>
        </p:spPr>
        <p:txBody>
          <a:bodyPr wrap="none" rtlCol="0">
            <a:spAutoFit/>
          </a:bodyPr>
          <a:lstStyle/>
          <a:p>
            <a:r>
              <a:rPr lang="sk-SK" dirty="0"/>
              <a:t>Kia</a:t>
            </a:r>
          </a:p>
        </p:txBody>
      </p:sp>
      <p:sp>
        <p:nvSpPr>
          <p:cNvPr id="55" name="BlokTextu 54">
            <a:extLst>
              <a:ext uri="{FF2B5EF4-FFF2-40B4-BE49-F238E27FC236}">
                <a16:creationId xmlns:a16="http://schemas.microsoft.com/office/drawing/2014/main" id="{ABC3ADCF-2BE8-E4BE-8B74-9AEB7EAC4404}"/>
              </a:ext>
            </a:extLst>
          </p:cNvPr>
          <p:cNvSpPr txBox="1"/>
          <p:nvPr/>
        </p:nvSpPr>
        <p:spPr>
          <a:xfrm>
            <a:off x="9191576" y="3429000"/>
            <a:ext cx="1074333" cy="369332"/>
          </a:xfrm>
          <a:prstGeom prst="rect">
            <a:avLst/>
          </a:prstGeom>
          <a:noFill/>
        </p:spPr>
        <p:txBody>
          <a:bodyPr wrap="none" rtlCol="0">
            <a:spAutoFit/>
          </a:bodyPr>
          <a:lstStyle/>
          <a:p>
            <a:r>
              <a:rPr lang="sk-SK" dirty="0"/>
              <a:t>Slovnaft</a:t>
            </a:r>
          </a:p>
        </p:txBody>
      </p:sp>
      <p:sp>
        <p:nvSpPr>
          <p:cNvPr id="56" name="BlokTextu 55">
            <a:extLst>
              <a:ext uri="{FF2B5EF4-FFF2-40B4-BE49-F238E27FC236}">
                <a16:creationId xmlns:a16="http://schemas.microsoft.com/office/drawing/2014/main" id="{F751DE04-6B96-56A4-5E4F-1E6C7E3EA5B9}"/>
              </a:ext>
            </a:extLst>
          </p:cNvPr>
          <p:cNvSpPr txBox="1"/>
          <p:nvPr/>
        </p:nvSpPr>
        <p:spPr>
          <a:xfrm>
            <a:off x="9191576" y="5033407"/>
            <a:ext cx="974947" cy="369332"/>
          </a:xfrm>
          <a:prstGeom prst="rect">
            <a:avLst/>
          </a:prstGeom>
          <a:noFill/>
        </p:spPr>
        <p:txBody>
          <a:bodyPr wrap="none" rtlCol="0">
            <a:spAutoFit/>
          </a:bodyPr>
          <a:lstStyle/>
          <a:p>
            <a:r>
              <a:rPr lang="sk-SK" dirty="0" err="1"/>
              <a:t>Jaguar</a:t>
            </a:r>
            <a:endParaRPr lang="sk-SK" dirty="0"/>
          </a:p>
        </p:txBody>
      </p:sp>
      <p:sp>
        <p:nvSpPr>
          <p:cNvPr id="57" name="BlokTextu 56">
            <a:extLst>
              <a:ext uri="{FF2B5EF4-FFF2-40B4-BE49-F238E27FC236}">
                <a16:creationId xmlns:a16="http://schemas.microsoft.com/office/drawing/2014/main" id="{2C8E74EF-99FD-F74C-A7A3-42EF51C149AA}"/>
              </a:ext>
            </a:extLst>
          </p:cNvPr>
          <p:cNvSpPr txBox="1"/>
          <p:nvPr/>
        </p:nvSpPr>
        <p:spPr>
          <a:xfrm>
            <a:off x="8363" y="3832618"/>
            <a:ext cx="966931" cy="369332"/>
          </a:xfrm>
          <a:prstGeom prst="rect">
            <a:avLst/>
          </a:prstGeom>
          <a:noFill/>
        </p:spPr>
        <p:txBody>
          <a:bodyPr wrap="none" rtlCol="0">
            <a:spAutoFit/>
          </a:bodyPr>
          <a:lstStyle/>
          <a:p>
            <a:r>
              <a:rPr lang="sk-SK" dirty="0" err="1"/>
              <a:t>Sub</a:t>
            </a:r>
            <a:r>
              <a:rPr lang="sk-SK" dirty="0"/>
              <a:t> AB</a:t>
            </a:r>
          </a:p>
        </p:txBody>
      </p:sp>
      <p:sp>
        <p:nvSpPr>
          <p:cNvPr id="58" name="BlokTextu 57">
            <a:extLst>
              <a:ext uri="{FF2B5EF4-FFF2-40B4-BE49-F238E27FC236}">
                <a16:creationId xmlns:a16="http://schemas.microsoft.com/office/drawing/2014/main" id="{6714E471-1986-331B-5144-DE6B19B2E602}"/>
              </a:ext>
            </a:extLst>
          </p:cNvPr>
          <p:cNvSpPr txBox="1"/>
          <p:nvPr/>
        </p:nvSpPr>
        <p:spPr>
          <a:xfrm>
            <a:off x="3648573" y="2529927"/>
            <a:ext cx="1561646" cy="276999"/>
          </a:xfrm>
          <a:prstGeom prst="rect">
            <a:avLst/>
          </a:prstGeom>
          <a:noFill/>
        </p:spPr>
        <p:txBody>
          <a:bodyPr wrap="none" rtlCol="0">
            <a:spAutoFit/>
          </a:bodyPr>
          <a:lstStyle/>
          <a:p>
            <a:r>
              <a:rPr lang="sk-SK" sz="1200" dirty="0"/>
              <a:t>EDI server IT firmy 1</a:t>
            </a:r>
          </a:p>
        </p:txBody>
      </p:sp>
      <p:sp>
        <p:nvSpPr>
          <p:cNvPr id="59" name="BlokTextu 58">
            <a:extLst>
              <a:ext uri="{FF2B5EF4-FFF2-40B4-BE49-F238E27FC236}">
                <a16:creationId xmlns:a16="http://schemas.microsoft.com/office/drawing/2014/main" id="{FDE3C15C-3FB4-0EE6-2DCF-95843355DFB1}"/>
              </a:ext>
            </a:extLst>
          </p:cNvPr>
          <p:cNvSpPr txBox="1"/>
          <p:nvPr/>
        </p:nvSpPr>
        <p:spPr>
          <a:xfrm>
            <a:off x="3712450" y="3863769"/>
            <a:ext cx="1561646" cy="276999"/>
          </a:xfrm>
          <a:prstGeom prst="rect">
            <a:avLst/>
          </a:prstGeom>
          <a:noFill/>
        </p:spPr>
        <p:txBody>
          <a:bodyPr wrap="none" rtlCol="0">
            <a:spAutoFit/>
          </a:bodyPr>
          <a:lstStyle/>
          <a:p>
            <a:r>
              <a:rPr lang="sk-SK" sz="1200" dirty="0"/>
              <a:t>EDI server IT firmy 2</a:t>
            </a:r>
          </a:p>
        </p:txBody>
      </p:sp>
      <p:sp>
        <p:nvSpPr>
          <p:cNvPr id="60" name="BlokTextu 59">
            <a:extLst>
              <a:ext uri="{FF2B5EF4-FFF2-40B4-BE49-F238E27FC236}">
                <a16:creationId xmlns:a16="http://schemas.microsoft.com/office/drawing/2014/main" id="{B811A1F6-9BCA-7434-963F-09EE8251D2EB}"/>
              </a:ext>
            </a:extLst>
          </p:cNvPr>
          <p:cNvSpPr txBox="1"/>
          <p:nvPr/>
        </p:nvSpPr>
        <p:spPr>
          <a:xfrm>
            <a:off x="3712450" y="5546084"/>
            <a:ext cx="1443024" cy="261610"/>
          </a:xfrm>
          <a:prstGeom prst="rect">
            <a:avLst/>
          </a:prstGeom>
          <a:noFill/>
        </p:spPr>
        <p:txBody>
          <a:bodyPr wrap="none" rtlCol="0">
            <a:spAutoFit/>
          </a:bodyPr>
          <a:lstStyle/>
          <a:p>
            <a:r>
              <a:rPr lang="sk-SK" sz="1100" dirty="0"/>
              <a:t>EDI server IT firmy 3</a:t>
            </a:r>
          </a:p>
        </p:txBody>
      </p:sp>
      <p:pic>
        <p:nvPicPr>
          <p:cNvPr id="61" name="Obrázok 60">
            <a:extLst>
              <a:ext uri="{FF2B5EF4-FFF2-40B4-BE49-F238E27FC236}">
                <a16:creationId xmlns:a16="http://schemas.microsoft.com/office/drawing/2014/main" id="{02387084-60EF-86CF-7914-C17358BF159A}"/>
              </a:ext>
            </a:extLst>
          </p:cNvPr>
          <p:cNvPicPr>
            <a:picLocks noChangeAspect="1"/>
          </p:cNvPicPr>
          <p:nvPr/>
        </p:nvPicPr>
        <p:blipFill>
          <a:blip r:embed="rId4"/>
          <a:stretch>
            <a:fillRect/>
          </a:stretch>
        </p:blipFill>
        <p:spPr>
          <a:xfrm>
            <a:off x="4098604" y="1885468"/>
            <a:ext cx="646078" cy="660330"/>
          </a:xfrm>
          <a:prstGeom prst="rect">
            <a:avLst/>
          </a:prstGeom>
        </p:spPr>
      </p:pic>
      <p:pic>
        <p:nvPicPr>
          <p:cNvPr id="63" name="Obrázok 62">
            <a:extLst>
              <a:ext uri="{FF2B5EF4-FFF2-40B4-BE49-F238E27FC236}">
                <a16:creationId xmlns:a16="http://schemas.microsoft.com/office/drawing/2014/main" id="{6DC16304-92D4-5DE4-807B-883B4D0FD118}"/>
              </a:ext>
            </a:extLst>
          </p:cNvPr>
          <p:cNvPicPr>
            <a:picLocks noChangeAspect="1"/>
          </p:cNvPicPr>
          <p:nvPr/>
        </p:nvPicPr>
        <p:blipFill>
          <a:blip r:embed="rId5"/>
          <a:stretch>
            <a:fillRect/>
          </a:stretch>
        </p:blipFill>
        <p:spPr>
          <a:xfrm>
            <a:off x="4099442" y="3268476"/>
            <a:ext cx="659910" cy="538809"/>
          </a:xfrm>
          <a:prstGeom prst="rect">
            <a:avLst/>
          </a:prstGeom>
        </p:spPr>
      </p:pic>
      <p:pic>
        <p:nvPicPr>
          <p:cNvPr id="65" name="Obrázok 64">
            <a:extLst>
              <a:ext uri="{FF2B5EF4-FFF2-40B4-BE49-F238E27FC236}">
                <a16:creationId xmlns:a16="http://schemas.microsoft.com/office/drawing/2014/main" id="{8851EBCC-0E65-FA18-3008-4FBD6F5F5FA8}"/>
              </a:ext>
            </a:extLst>
          </p:cNvPr>
          <p:cNvPicPr>
            <a:picLocks noChangeAspect="1"/>
          </p:cNvPicPr>
          <p:nvPr/>
        </p:nvPicPr>
        <p:blipFill>
          <a:blip r:embed="rId6"/>
          <a:stretch>
            <a:fillRect/>
          </a:stretch>
        </p:blipFill>
        <p:spPr>
          <a:xfrm>
            <a:off x="4071860" y="4909806"/>
            <a:ext cx="715073" cy="554038"/>
          </a:xfrm>
          <a:prstGeom prst="rect">
            <a:avLst/>
          </a:prstGeom>
        </p:spPr>
      </p:pic>
      <p:pic>
        <p:nvPicPr>
          <p:cNvPr id="69" name="Obrázok 68">
            <a:extLst>
              <a:ext uri="{FF2B5EF4-FFF2-40B4-BE49-F238E27FC236}">
                <a16:creationId xmlns:a16="http://schemas.microsoft.com/office/drawing/2014/main" id="{996BFC8D-75B2-5235-FDEA-AC7A22FE954A}"/>
              </a:ext>
            </a:extLst>
          </p:cNvPr>
          <p:cNvPicPr>
            <a:picLocks noChangeAspect="1"/>
          </p:cNvPicPr>
          <p:nvPr/>
        </p:nvPicPr>
        <p:blipFill>
          <a:blip r:embed="rId7"/>
          <a:stretch>
            <a:fillRect/>
          </a:stretch>
        </p:blipFill>
        <p:spPr>
          <a:xfrm>
            <a:off x="6312212" y="1208201"/>
            <a:ext cx="424339" cy="546642"/>
          </a:xfrm>
          <a:prstGeom prst="rect">
            <a:avLst/>
          </a:prstGeom>
        </p:spPr>
      </p:pic>
      <p:pic>
        <p:nvPicPr>
          <p:cNvPr id="70" name="Obrázok 69">
            <a:extLst>
              <a:ext uri="{FF2B5EF4-FFF2-40B4-BE49-F238E27FC236}">
                <a16:creationId xmlns:a16="http://schemas.microsoft.com/office/drawing/2014/main" id="{3155E45D-48CE-DD26-B9E5-C6F2D1ED0B95}"/>
              </a:ext>
            </a:extLst>
          </p:cNvPr>
          <p:cNvPicPr>
            <a:picLocks noChangeAspect="1"/>
          </p:cNvPicPr>
          <p:nvPr/>
        </p:nvPicPr>
        <p:blipFill>
          <a:blip r:embed="rId8"/>
          <a:stretch>
            <a:fillRect/>
          </a:stretch>
        </p:blipFill>
        <p:spPr>
          <a:xfrm>
            <a:off x="6685430" y="1061914"/>
            <a:ext cx="317746" cy="313119"/>
          </a:xfrm>
          <a:prstGeom prst="rect">
            <a:avLst/>
          </a:prstGeom>
        </p:spPr>
      </p:pic>
      <p:pic>
        <p:nvPicPr>
          <p:cNvPr id="71" name="Obrázok 70">
            <a:extLst>
              <a:ext uri="{FF2B5EF4-FFF2-40B4-BE49-F238E27FC236}">
                <a16:creationId xmlns:a16="http://schemas.microsoft.com/office/drawing/2014/main" id="{242E56DB-F75B-E678-CD7F-CFA447E594E0}"/>
              </a:ext>
            </a:extLst>
          </p:cNvPr>
          <p:cNvPicPr>
            <a:picLocks noChangeAspect="1"/>
          </p:cNvPicPr>
          <p:nvPr/>
        </p:nvPicPr>
        <p:blipFill>
          <a:blip r:embed="rId7"/>
          <a:stretch>
            <a:fillRect/>
          </a:stretch>
        </p:blipFill>
        <p:spPr>
          <a:xfrm>
            <a:off x="6313042" y="2559375"/>
            <a:ext cx="424339" cy="546642"/>
          </a:xfrm>
          <a:prstGeom prst="rect">
            <a:avLst/>
          </a:prstGeom>
        </p:spPr>
      </p:pic>
      <p:pic>
        <p:nvPicPr>
          <p:cNvPr id="72" name="Obrázok 71">
            <a:extLst>
              <a:ext uri="{FF2B5EF4-FFF2-40B4-BE49-F238E27FC236}">
                <a16:creationId xmlns:a16="http://schemas.microsoft.com/office/drawing/2014/main" id="{9952F492-2F2F-A7D9-C816-197C30C756D8}"/>
              </a:ext>
            </a:extLst>
          </p:cNvPr>
          <p:cNvPicPr>
            <a:picLocks noChangeAspect="1"/>
          </p:cNvPicPr>
          <p:nvPr/>
        </p:nvPicPr>
        <p:blipFill>
          <a:blip r:embed="rId8"/>
          <a:stretch>
            <a:fillRect/>
          </a:stretch>
        </p:blipFill>
        <p:spPr>
          <a:xfrm>
            <a:off x="6686260" y="2413088"/>
            <a:ext cx="317746" cy="313119"/>
          </a:xfrm>
          <a:prstGeom prst="rect">
            <a:avLst/>
          </a:prstGeom>
        </p:spPr>
      </p:pic>
      <p:pic>
        <p:nvPicPr>
          <p:cNvPr id="73" name="Obrázok 72">
            <a:extLst>
              <a:ext uri="{FF2B5EF4-FFF2-40B4-BE49-F238E27FC236}">
                <a16:creationId xmlns:a16="http://schemas.microsoft.com/office/drawing/2014/main" id="{FF4D08C4-C396-0E08-CB65-0AF3BBEFC659}"/>
              </a:ext>
            </a:extLst>
          </p:cNvPr>
          <p:cNvPicPr>
            <a:picLocks noChangeAspect="1"/>
          </p:cNvPicPr>
          <p:nvPr/>
        </p:nvPicPr>
        <p:blipFill>
          <a:blip r:embed="rId7"/>
          <a:stretch>
            <a:fillRect/>
          </a:stretch>
        </p:blipFill>
        <p:spPr>
          <a:xfrm>
            <a:off x="6320382" y="4143433"/>
            <a:ext cx="424339" cy="546642"/>
          </a:xfrm>
          <a:prstGeom prst="rect">
            <a:avLst/>
          </a:prstGeom>
        </p:spPr>
      </p:pic>
      <p:pic>
        <p:nvPicPr>
          <p:cNvPr id="74" name="Obrázok 73">
            <a:extLst>
              <a:ext uri="{FF2B5EF4-FFF2-40B4-BE49-F238E27FC236}">
                <a16:creationId xmlns:a16="http://schemas.microsoft.com/office/drawing/2014/main" id="{44F1AB78-B653-7754-C316-CFEDB53630B6}"/>
              </a:ext>
            </a:extLst>
          </p:cNvPr>
          <p:cNvPicPr>
            <a:picLocks noChangeAspect="1"/>
          </p:cNvPicPr>
          <p:nvPr/>
        </p:nvPicPr>
        <p:blipFill>
          <a:blip r:embed="rId8"/>
          <a:stretch>
            <a:fillRect/>
          </a:stretch>
        </p:blipFill>
        <p:spPr>
          <a:xfrm>
            <a:off x="6693600" y="3997146"/>
            <a:ext cx="317746" cy="313119"/>
          </a:xfrm>
          <a:prstGeom prst="rect">
            <a:avLst/>
          </a:prstGeom>
        </p:spPr>
      </p:pic>
      <p:pic>
        <p:nvPicPr>
          <p:cNvPr id="75" name="Obrázok 74">
            <a:extLst>
              <a:ext uri="{FF2B5EF4-FFF2-40B4-BE49-F238E27FC236}">
                <a16:creationId xmlns:a16="http://schemas.microsoft.com/office/drawing/2014/main" id="{8FE38317-375D-2DE0-E0B1-77FAE7A6A440}"/>
              </a:ext>
            </a:extLst>
          </p:cNvPr>
          <p:cNvPicPr>
            <a:picLocks noChangeAspect="1"/>
          </p:cNvPicPr>
          <p:nvPr/>
        </p:nvPicPr>
        <p:blipFill>
          <a:blip r:embed="rId9"/>
          <a:stretch>
            <a:fillRect/>
          </a:stretch>
        </p:blipFill>
        <p:spPr>
          <a:xfrm>
            <a:off x="4571839" y="1542865"/>
            <a:ext cx="345686" cy="355820"/>
          </a:xfrm>
          <a:prstGeom prst="rect">
            <a:avLst/>
          </a:prstGeom>
        </p:spPr>
      </p:pic>
      <p:pic>
        <p:nvPicPr>
          <p:cNvPr id="76" name="Obrázok 75">
            <a:extLst>
              <a:ext uri="{FF2B5EF4-FFF2-40B4-BE49-F238E27FC236}">
                <a16:creationId xmlns:a16="http://schemas.microsoft.com/office/drawing/2014/main" id="{56055134-41AE-19BC-96A5-9440CF545D03}"/>
              </a:ext>
            </a:extLst>
          </p:cNvPr>
          <p:cNvPicPr>
            <a:picLocks noChangeAspect="1"/>
          </p:cNvPicPr>
          <p:nvPr/>
        </p:nvPicPr>
        <p:blipFill>
          <a:blip r:embed="rId9"/>
          <a:stretch>
            <a:fillRect/>
          </a:stretch>
        </p:blipFill>
        <p:spPr>
          <a:xfrm>
            <a:off x="4586509" y="3022506"/>
            <a:ext cx="345686" cy="355820"/>
          </a:xfrm>
          <a:prstGeom prst="rect">
            <a:avLst/>
          </a:prstGeom>
        </p:spPr>
      </p:pic>
      <p:pic>
        <p:nvPicPr>
          <p:cNvPr id="77" name="Obrázok 76">
            <a:extLst>
              <a:ext uri="{FF2B5EF4-FFF2-40B4-BE49-F238E27FC236}">
                <a16:creationId xmlns:a16="http://schemas.microsoft.com/office/drawing/2014/main" id="{87237E54-A72E-260F-1596-691A961846A6}"/>
              </a:ext>
            </a:extLst>
          </p:cNvPr>
          <p:cNvPicPr>
            <a:picLocks noChangeAspect="1"/>
          </p:cNvPicPr>
          <p:nvPr/>
        </p:nvPicPr>
        <p:blipFill>
          <a:blip r:embed="rId9"/>
          <a:stretch>
            <a:fillRect/>
          </a:stretch>
        </p:blipFill>
        <p:spPr>
          <a:xfrm>
            <a:off x="4614091" y="4609664"/>
            <a:ext cx="345686" cy="355820"/>
          </a:xfrm>
          <a:prstGeom prst="rect">
            <a:avLst/>
          </a:prstGeom>
        </p:spPr>
      </p:pic>
    </p:spTree>
    <p:extLst>
      <p:ext uri="{BB962C8B-B14F-4D97-AF65-F5344CB8AC3E}">
        <p14:creationId xmlns:p14="http://schemas.microsoft.com/office/powerpoint/2010/main" val="425235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8E0493B7-E046-D5CE-165F-386DE85EFED9}"/>
              </a:ext>
            </a:extLst>
          </p:cNvPr>
          <p:cNvSpPr>
            <a:spLocks noGrp="1"/>
          </p:cNvSpPr>
          <p:nvPr>
            <p:ph type="sldNum" sz="quarter" idx="4"/>
          </p:nvPr>
        </p:nvSpPr>
        <p:spPr/>
        <p:txBody>
          <a:bodyPr/>
          <a:lstStyle/>
          <a:p>
            <a:fld id="{D57F1E4F-1CFF-5643-939E-217C01CDF565}" type="slidenum">
              <a:rPr lang="en-US" smtClean="0"/>
              <a:pPr/>
              <a:t>24</a:t>
            </a:fld>
            <a:endParaRPr lang="en-US"/>
          </a:p>
        </p:txBody>
      </p:sp>
      <p:pic>
        <p:nvPicPr>
          <p:cNvPr id="6" name="Obrázok 5">
            <a:extLst>
              <a:ext uri="{FF2B5EF4-FFF2-40B4-BE49-F238E27FC236}">
                <a16:creationId xmlns:a16="http://schemas.microsoft.com/office/drawing/2014/main" id="{4FA8F300-82C4-4783-94CF-B38C65F00861}"/>
              </a:ext>
            </a:extLst>
          </p:cNvPr>
          <p:cNvPicPr>
            <a:picLocks noChangeAspect="1"/>
          </p:cNvPicPr>
          <p:nvPr/>
        </p:nvPicPr>
        <p:blipFill>
          <a:blip r:embed="rId3"/>
          <a:stretch>
            <a:fillRect/>
          </a:stretch>
        </p:blipFill>
        <p:spPr>
          <a:xfrm>
            <a:off x="5070905" y="2634187"/>
            <a:ext cx="539778" cy="520727"/>
          </a:xfrm>
          <a:prstGeom prst="rect">
            <a:avLst/>
          </a:prstGeom>
        </p:spPr>
      </p:pic>
      <p:pic>
        <p:nvPicPr>
          <p:cNvPr id="8" name="Obrázok 7">
            <a:extLst>
              <a:ext uri="{FF2B5EF4-FFF2-40B4-BE49-F238E27FC236}">
                <a16:creationId xmlns:a16="http://schemas.microsoft.com/office/drawing/2014/main" id="{3B0AE9A9-8598-8C77-B4EB-F5E46CA03865}"/>
              </a:ext>
            </a:extLst>
          </p:cNvPr>
          <p:cNvPicPr>
            <a:picLocks noChangeAspect="1"/>
          </p:cNvPicPr>
          <p:nvPr/>
        </p:nvPicPr>
        <p:blipFill>
          <a:blip r:embed="rId4"/>
          <a:stretch>
            <a:fillRect/>
          </a:stretch>
        </p:blipFill>
        <p:spPr>
          <a:xfrm>
            <a:off x="4412134" y="3348380"/>
            <a:ext cx="520727" cy="571529"/>
          </a:xfrm>
          <a:prstGeom prst="rect">
            <a:avLst/>
          </a:prstGeom>
        </p:spPr>
      </p:pic>
      <p:pic>
        <p:nvPicPr>
          <p:cNvPr id="12" name="Obrázok 11">
            <a:extLst>
              <a:ext uri="{FF2B5EF4-FFF2-40B4-BE49-F238E27FC236}">
                <a16:creationId xmlns:a16="http://schemas.microsoft.com/office/drawing/2014/main" id="{1EB6946C-41FB-CB85-E6F5-FC89F59AD977}"/>
              </a:ext>
            </a:extLst>
          </p:cNvPr>
          <p:cNvPicPr>
            <a:picLocks noChangeAspect="1"/>
          </p:cNvPicPr>
          <p:nvPr/>
        </p:nvPicPr>
        <p:blipFill>
          <a:blip r:embed="rId5"/>
          <a:stretch>
            <a:fillRect/>
          </a:stretch>
        </p:blipFill>
        <p:spPr>
          <a:xfrm>
            <a:off x="1100954" y="4872387"/>
            <a:ext cx="552478" cy="577880"/>
          </a:xfrm>
          <a:prstGeom prst="rect">
            <a:avLst/>
          </a:prstGeom>
        </p:spPr>
      </p:pic>
      <p:pic>
        <p:nvPicPr>
          <p:cNvPr id="18" name="Obrázok 17">
            <a:extLst>
              <a:ext uri="{FF2B5EF4-FFF2-40B4-BE49-F238E27FC236}">
                <a16:creationId xmlns:a16="http://schemas.microsoft.com/office/drawing/2014/main" id="{D99231DF-9241-4855-EF58-CC035CC94D09}"/>
              </a:ext>
            </a:extLst>
          </p:cNvPr>
          <p:cNvPicPr>
            <a:picLocks noChangeAspect="1"/>
          </p:cNvPicPr>
          <p:nvPr/>
        </p:nvPicPr>
        <p:blipFill>
          <a:blip r:embed="rId4"/>
          <a:stretch>
            <a:fillRect/>
          </a:stretch>
        </p:blipFill>
        <p:spPr>
          <a:xfrm>
            <a:off x="4326386" y="1904331"/>
            <a:ext cx="520727" cy="571529"/>
          </a:xfrm>
          <a:prstGeom prst="rect">
            <a:avLst/>
          </a:prstGeom>
        </p:spPr>
      </p:pic>
      <p:pic>
        <p:nvPicPr>
          <p:cNvPr id="19" name="Obrázok 18">
            <a:extLst>
              <a:ext uri="{FF2B5EF4-FFF2-40B4-BE49-F238E27FC236}">
                <a16:creationId xmlns:a16="http://schemas.microsoft.com/office/drawing/2014/main" id="{31EBADF4-8DDB-19A7-926D-3A7B9D8ED18B}"/>
              </a:ext>
            </a:extLst>
          </p:cNvPr>
          <p:cNvPicPr>
            <a:picLocks noChangeAspect="1"/>
          </p:cNvPicPr>
          <p:nvPr/>
        </p:nvPicPr>
        <p:blipFill>
          <a:blip r:embed="rId4"/>
          <a:stretch>
            <a:fillRect/>
          </a:stretch>
        </p:blipFill>
        <p:spPr>
          <a:xfrm>
            <a:off x="5736250" y="3342029"/>
            <a:ext cx="520727" cy="571529"/>
          </a:xfrm>
          <a:prstGeom prst="rect">
            <a:avLst/>
          </a:prstGeom>
        </p:spPr>
      </p:pic>
      <p:pic>
        <p:nvPicPr>
          <p:cNvPr id="20" name="Obrázok 19">
            <a:extLst>
              <a:ext uri="{FF2B5EF4-FFF2-40B4-BE49-F238E27FC236}">
                <a16:creationId xmlns:a16="http://schemas.microsoft.com/office/drawing/2014/main" id="{60F726A0-CF6D-3ABF-CEFF-E57DACC33BFC}"/>
              </a:ext>
            </a:extLst>
          </p:cNvPr>
          <p:cNvPicPr>
            <a:picLocks noChangeAspect="1"/>
          </p:cNvPicPr>
          <p:nvPr/>
        </p:nvPicPr>
        <p:blipFill>
          <a:blip r:embed="rId5"/>
          <a:stretch>
            <a:fillRect/>
          </a:stretch>
        </p:blipFill>
        <p:spPr>
          <a:xfrm>
            <a:off x="8767005" y="4872387"/>
            <a:ext cx="552478" cy="577880"/>
          </a:xfrm>
          <a:prstGeom prst="rect">
            <a:avLst/>
          </a:prstGeom>
        </p:spPr>
      </p:pic>
      <p:cxnSp>
        <p:nvCxnSpPr>
          <p:cNvPr id="22" name="Spojnica: zalomená 21">
            <a:extLst>
              <a:ext uri="{FF2B5EF4-FFF2-40B4-BE49-F238E27FC236}">
                <a16:creationId xmlns:a16="http://schemas.microsoft.com/office/drawing/2014/main" id="{80E21C79-467B-059D-9415-913BA4DEBF4A}"/>
              </a:ext>
            </a:extLst>
          </p:cNvPr>
          <p:cNvCxnSpPr>
            <a:cxnSpLocks/>
            <a:stCxn id="12" idx="3"/>
          </p:cNvCxnSpPr>
          <p:nvPr/>
        </p:nvCxnSpPr>
        <p:spPr>
          <a:xfrm flipV="1">
            <a:off x="1653432" y="4977684"/>
            <a:ext cx="2608554" cy="1836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Obrázok 40">
            <a:extLst>
              <a:ext uri="{FF2B5EF4-FFF2-40B4-BE49-F238E27FC236}">
                <a16:creationId xmlns:a16="http://schemas.microsoft.com/office/drawing/2014/main" id="{A6CE740F-522A-917F-D9D5-46B1A04C0AC4}"/>
              </a:ext>
            </a:extLst>
          </p:cNvPr>
          <p:cNvPicPr>
            <a:picLocks noChangeAspect="1"/>
          </p:cNvPicPr>
          <p:nvPr/>
        </p:nvPicPr>
        <p:blipFill>
          <a:blip r:embed="rId4"/>
          <a:stretch>
            <a:fillRect/>
          </a:stretch>
        </p:blipFill>
        <p:spPr>
          <a:xfrm>
            <a:off x="5736249" y="1882753"/>
            <a:ext cx="520727" cy="571529"/>
          </a:xfrm>
          <a:prstGeom prst="rect">
            <a:avLst/>
          </a:prstGeom>
        </p:spPr>
      </p:pic>
      <p:cxnSp>
        <p:nvCxnSpPr>
          <p:cNvPr id="44" name="Spojnica: zalomená 43">
            <a:extLst>
              <a:ext uri="{FF2B5EF4-FFF2-40B4-BE49-F238E27FC236}">
                <a16:creationId xmlns:a16="http://schemas.microsoft.com/office/drawing/2014/main" id="{C970D930-48C8-C9A2-05E3-C49EA8B1CB4C}"/>
              </a:ext>
            </a:extLst>
          </p:cNvPr>
          <p:cNvCxnSpPr>
            <a:cxnSpLocks/>
            <a:stCxn id="78" idx="1"/>
            <a:endCxn id="6" idx="1"/>
          </p:cNvCxnSpPr>
          <p:nvPr/>
        </p:nvCxnSpPr>
        <p:spPr>
          <a:xfrm rot="10800000" flipH="1">
            <a:off x="3985745" y="2894551"/>
            <a:ext cx="1085159" cy="1776798"/>
          </a:xfrm>
          <a:prstGeom prst="bentConnector3">
            <a:avLst>
              <a:gd name="adj1" fmla="val -2106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pojnica: zalomená 44">
            <a:extLst>
              <a:ext uri="{FF2B5EF4-FFF2-40B4-BE49-F238E27FC236}">
                <a16:creationId xmlns:a16="http://schemas.microsoft.com/office/drawing/2014/main" id="{C7BC97A4-B8B7-80A6-E6E8-F3E773AFDA72}"/>
              </a:ext>
            </a:extLst>
          </p:cNvPr>
          <p:cNvCxnSpPr>
            <a:cxnSpLocks/>
            <a:stCxn id="78" idx="0"/>
            <a:endCxn id="8" idx="1"/>
          </p:cNvCxnSpPr>
          <p:nvPr/>
        </p:nvCxnSpPr>
        <p:spPr>
          <a:xfrm rot="5400000" flipH="1" flipV="1">
            <a:off x="3999186" y="3982006"/>
            <a:ext cx="760808" cy="65087"/>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pojnica: zalomená 57">
            <a:extLst>
              <a:ext uri="{FF2B5EF4-FFF2-40B4-BE49-F238E27FC236}">
                <a16:creationId xmlns:a16="http://schemas.microsoft.com/office/drawing/2014/main" id="{19CABF31-4076-3F88-16BE-2B9C50C9163B}"/>
              </a:ext>
            </a:extLst>
          </p:cNvPr>
          <p:cNvCxnSpPr>
            <a:cxnSpLocks/>
          </p:cNvCxnSpPr>
          <p:nvPr/>
        </p:nvCxnSpPr>
        <p:spPr>
          <a:xfrm flipV="1">
            <a:off x="4538225" y="4696152"/>
            <a:ext cx="1365048" cy="2118"/>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pojnica: zalomená 61">
            <a:extLst>
              <a:ext uri="{FF2B5EF4-FFF2-40B4-BE49-F238E27FC236}">
                <a16:creationId xmlns:a16="http://schemas.microsoft.com/office/drawing/2014/main" id="{ED4C4C76-C563-738D-F2A2-B6917776D126}"/>
              </a:ext>
            </a:extLst>
          </p:cNvPr>
          <p:cNvCxnSpPr>
            <a:cxnSpLocks/>
            <a:stCxn id="74" idx="2"/>
            <a:endCxn id="20" idx="1"/>
          </p:cNvCxnSpPr>
          <p:nvPr/>
        </p:nvCxnSpPr>
        <p:spPr>
          <a:xfrm rot="16200000" flipH="1">
            <a:off x="7486218" y="3880540"/>
            <a:ext cx="92882" cy="24686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BlokTextu 71">
            <a:extLst>
              <a:ext uri="{FF2B5EF4-FFF2-40B4-BE49-F238E27FC236}">
                <a16:creationId xmlns:a16="http://schemas.microsoft.com/office/drawing/2014/main" id="{7607B4B6-EC6C-7F0A-15F2-3A061E014254}"/>
              </a:ext>
            </a:extLst>
          </p:cNvPr>
          <p:cNvSpPr txBox="1"/>
          <p:nvPr/>
        </p:nvSpPr>
        <p:spPr>
          <a:xfrm>
            <a:off x="9495692" y="5161327"/>
            <a:ext cx="545342" cy="369332"/>
          </a:xfrm>
          <a:prstGeom prst="rect">
            <a:avLst/>
          </a:prstGeom>
          <a:noFill/>
        </p:spPr>
        <p:txBody>
          <a:bodyPr wrap="none" rtlCol="0">
            <a:spAutoFit/>
          </a:bodyPr>
          <a:lstStyle/>
          <a:p>
            <a:r>
              <a:rPr lang="sk-SK" dirty="0"/>
              <a:t>KIA</a:t>
            </a:r>
          </a:p>
        </p:txBody>
      </p:sp>
      <p:sp>
        <p:nvSpPr>
          <p:cNvPr id="73" name="BlokTextu 72">
            <a:extLst>
              <a:ext uri="{FF2B5EF4-FFF2-40B4-BE49-F238E27FC236}">
                <a16:creationId xmlns:a16="http://schemas.microsoft.com/office/drawing/2014/main" id="{5C5A8189-1EF9-592E-5781-7D526EF05DFD}"/>
              </a:ext>
            </a:extLst>
          </p:cNvPr>
          <p:cNvSpPr txBox="1"/>
          <p:nvPr/>
        </p:nvSpPr>
        <p:spPr>
          <a:xfrm>
            <a:off x="819018" y="5450267"/>
            <a:ext cx="966931" cy="369332"/>
          </a:xfrm>
          <a:prstGeom prst="rect">
            <a:avLst/>
          </a:prstGeom>
          <a:noFill/>
        </p:spPr>
        <p:txBody>
          <a:bodyPr wrap="none" rtlCol="0">
            <a:spAutoFit/>
          </a:bodyPr>
          <a:lstStyle/>
          <a:p>
            <a:r>
              <a:rPr lang="sk-SK" dirty="0" err="1"/>
              <a:t>Sub</a:t>
            </a:r>
            <a:r>
              <a:rPr lang="sk-SK" dirty="0"/>
              <a:t> AB</a:t>
            </a:r>
          </a:p>
        </p:txBody>
      </p:sp>
      <p:pic>
        <p:nvPicPr>
          <p:cNvPr id="74" name="Obrázok 73">
            <a:extLst>
              <a:ext uri="{FF2B5EF4-FFF2-40B4-BE49-F238E27FC236}">
                <a16:creationId xmlns:a16="http://schemas.microsoft.com/office/drawing/2014/main" id="{5A619CE1-9C5C-8DA0-9A00-FACE9A91C38D}"/>
              </a:ext>
            </a:extLst>
          </p:cNvPr>
          <p:cNvPicPr>
            <a:picLocks noChangeAspect="1"/>
          </p:cNvPicPr>
          <p:nvPr/>
        </p:nvPicPr>
        <p:blipFill>
          <a:blip r:embed="rId6"/>
          <a:stretch>
            <a:fillRect/>
          </a:stretch>
        </p:blipFill>
        <p:spPr>
          <a:xfrm>
            <a:off x="5940778" y="4300759"/>
            <a:ext cx="715072" cy="767686"/>
          </a:xfrm>
          <a:prstGeom prst="rect">
            <a:avLst/>
          </a:prstGeom>
        </p:spPr>
      </p:pic>
      <p:pic>
        <p:nvPicPr>
          <p:cNvPr id="75" name="Obrázok 74">
            <a:extLst>
              <a:ext uri="{FF2B5EF4-FFF2-40B4-BE49-F238E27FC236}">
                <a16:creationId xmlns:a16="http://schemas.microsoft.com/office/drawing/2014/main" id="{C7CB1E16-65C1-D440-1F71-D8967C224B1D}"/>
              </a:ext>
            </a:extLst>
          </p:cNvPr>
          <p:cNvPicPr>
            <a:picLocks noChangeAspect="1"/>
          </p:cNvPicPr>
          <p:nvPr/>
        </p:nvPicPr>
        <p:blipFill>
          <a:blip r:embed="rId7"/>
          <a:stretch>
            <a:fillRect/>
          </a:stretch>
        </p:blipFill>
        <p:spPr>
          <a:xfrm>
            <a:off x="3904449" y="1075167"/>
            <a:ext cx="715073" cy="554038"/>
          </a:xfrm>
          <a:prstGeom prst="rect">
            <a:avLst/>
          </a:prstGeom>
        </p:spPr>
      </p:pic>
      <p:pic>
        <p:nvPicPr>
          <p:cNvPr id="76" name="Obrázok 75">
            <a:extLst>
              <a:ext uri="{FF2B5EF4-FFF2-40B4-BE49-F238E27FC236}">
                <a16:creationId xmlns:a16="http://schemas.microsoft.com/office/drawing/2014/main" id="{B3C95FFD-7C25-DA36-BB8F-0D803512D480}"/>
              </a:ext>
            </a:extLst>
          </p:cNvPr>
          <p:cNvPicPr>
            <a:picLocks noChangeAspect="1"/>
          </p:cNvPicPr>
          <p:nvPr/>
        </p:nvPicPr>
        <p:blipFill>
          <a:blip r:embed="rId8"/>
          <a:stretch>
            <a:fillRect/>
          </a:stretch>
        </p:blipFill>
        <p:spPr>
          <a:xfrm>
            <a:off x="5903273" y="1077285"/>
            <a:ext cx="715073" cy="554038"/>
          </a:xfrm>
          <a:prstGeom prst="rect">
            <a:avLst/>
          </a:prstGeom>
        </p:spPr>
      </p:pic>
      <p:pic>
        <p:nvPicPr>
          <p:cNvPr id="78" name="Obrázok 77">
            <a:extLst>
              <a:ext uri="{FF2B5EF4-FFF2-40B4-BE49-F238E27FC236}">
                <a16:creationId xmlns:a16="http://schemas.microsoft.com/office/drawing/2014/main" id="{45A78EA6-228C-5759-275D-1089E3964334}"/>
              </a:ext>
            </a:extLst>
          </p:cNvPr>
          <p:cNvPicPr>
            <a:picLocks noChangeAspect="1"/>
          </p:cNvPicPr>
          <p:nvPr/>
        </p:nvPicPr>
        <p:blipFill>
          <a:blip r:embed="rId9"/>
          <a:stretch>
            <a:fillRect/>
          </a:stretch>
        </p:blipFill>
        <p:spPr>
          <a:xfrm>
            <a:off x="3985746" y="4394953"/>
            <a:ext cx="722602" cy="552791"/>
          </a:xfrm>
          <a:prstGeom prst="rect">
            <a:avLst/>
          </a:prstGeom>
        </p:spPr>
      </p:pic>
      <p:pic>
        <p:nvPicPr>
          <p:cNvPr id="85" name="Obrázok 84">
            <a:extLst>
              <a:ext uri="{FF2B5EF4-FFF2-40B4-BE49-F238E27FC236}">
                <a16:creationId xmlns:a16="http://schemas.microsoft.com/office/drawing/2014/main" id="{95EE2144-0D7A-1249-9926-ACC51EA81569}"/>
              </a:ext>
            </a:extLst>
          </p:cNvPr>
          <p:cNvPicPr>
            <a:picLocks noChangeAspect="1"/>
          </p:cNvPicPr>
          <p:nvPr/>
        </p:nvPicPr>
        <p:blipFill>
          <a:blip r:embed="rId10"/>
          <a:stretch>
            <a:fillRect/>
          </a:stretch>
        </p:blipFill>
        <p:spPr>
          <a:xfrm>
            <a:off x="4492092" y="4228592"/>
            <a:ext cx="317746" cy="313119"/>
          </a:xfrm>
          <a:prstGeom prst="rect">
            <a:avLst/>
          </a:prstGeom>
        </p:spPr>
      </p:pic>
      <p:pic>
        <p:nvPicPr>
          <p:cNvPr id="86" name="Obrázok 85">
            <a:extLst>
              <a:ext uri="{FF2B5EF4-FFF2-40B4-BE49-F238E27FC236}">
                <a16:creationId xmlns:a16="http://schemas.microsoft.com/office/drawing/2014/main" id="{E36123E0-4763-555E-27FF-CB47CC3DA1C6}"/>
              </a:ext>
            </a:extLst>
          </p:cNvPr>
          <p:cNvPicPr>
            <a:picLocks noChangeAspect="1"/>
          </p:cNvPicPr>
          <p:nvPr/>
        </p:nvPicPr>
        <p:blipFill>
          <a:blip r:embed="rId10"/>
          <a:stretch>
            <a:fillRect/>
          </a:stretch>
        </p:blipFill>
        <p:spPr>
          <a:xfrm>
            <a:off x="6526557" y="4228592"/>
            <a:ext cx="317746" cy="313119"/>
          </a:xfrm>
          <a:prstGeom prst="rect">
            <a:avLst/>
          </a:prstGeom>
        </p:spPr>
      </p:pic>
    </p:spTree>
    <p:extLst>
      <p:ext uri="{BB962C8B-B14F-4D97-AF65-F5344CB8AC3E}">
        <p14:creationId xmlns:p14="http://schemas.microsoft.com/office/powerpoint/2010/main" val="424425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8E0493B7-E046-D5CE-165F-386DE85EFED9}"/>
              </a:ext>
            </a:extLst>
          </p:cNvPr>
          <p:cNvSpPr>
            <a:spLocks noGrp="1"/>
          </p:cNvSpPr>
          <p:nvPr>
            <p:ph type="sldNum" sz="quarter" idx="4"/>
          </p:nvPr>
        </p:nvSpPr>
        <p:spPr/>
        <p:txBody>
          <a:bodyPr/>
          <a:lstStyle/>
          <a:p>
            <a:fld id="{D57F1E4F-1CFF-5643-939E-217C01CDF565}" type="slidenum">
              <a:rPr lang="en-US" smtClean="0"/>
              <a:pPr/>
              <a:t>25</a:t>
            </a:fld>
            <a:endParaRPr lang="en-US"/>
          </a:p>
        </p:txBody>
      </p:sp>
      <p:pic>
        <p:nvPicPr>
          <p:cNvPr id="6" name="Obrázok 5">
            <a:extLst>
              <a:ext uri="{FF2B5EF4-FFF2-40B4-BE49-F238E27FC236}">
                <a16:creationId xmlns:a16="http://schemas.microsoft.com/office/drawing/2014/main" id="{4FA8F300-82C4-4783-94CF-B38C65F00861}"/>
              </a:ext>
            </a:extLst>
          </p:cNvPr>
          <p:cNvPicPr>
            <a:picLocks noChangeAspect="1"/>
          </p:cNvPicPr>
          <p:nvPr/>
        </p:nvPicPr>
        <p:blipFill>
          <a:blip r:embed="rId2"/>
          <a:stretch>
            <a:fillRect/>
          </a:stretch>
        </p:blipFill>
        <p:spPr>
          <a:xfrm>
            <a:off x="5070905" y="2634187"/>
            <a:ext cx="539778" cy="520727"/>
          </a:xfrm>
          <a:prstGeom prst="rect">
            <a:avLst/>
          </a:prstGeom>
        </p:spPr>
      </p:pic>
      <p:pic>
        <p:nvPicPr>
          <p:cNvPr id="8" name="Obrázok 7">
            <a:extLst>
              <a:ext uri="{FF2B5EF4-FFF2-40B4-BE49-F238E27FC236}">
                <a16:creationId xmlns:a16="http://schemas.microsoft.com/office/drawing/2014/main" id="{3B0AE9A9-8598-8C77-B4EB-F5E46CA03865}"/>
              </a:ext>
            </a:extLst>
          </p:cNvPr>
          <p:cNvPicPr>
            <a:picLocks noChangeAspect="1"/>
          </p:cNvPicPr>
          <p:nvPr/>
        </p:nvPicPr>
        <p:blipFill>
          <a:blip r:embed="rId3"/>
          <a:stretch>
            <a:fillRect/>
          </a:stretch>
        </p:blipFill>
        <p:spPr>
          <a:xfrm>
            <a:off x="4412134" y="3348380"/>
            <a:ext cx="520727" cy="571529"/>
          </a:xfrm>
          <a:prstGeom prst="rect">
            <a:avLst/>
          </a:prstGeom>
        </p:spPr>
      </p:pic>
      <p:pic>
        <p:nvPicPr>
          <p:cNvPr id="12" name="Obrázok 11">
            <a:extLst>
              <a:ext uri="{FF2B5EF4-FFF2-40B4-BE49-F238E27FC236}">
                <a16:creationId xmlns:a16="http://schemas.microsoft.com/office/drawing/2014/main" id="{1EB6946C-41FB-CB85-E6F5-FC89F59AD977}"/>
              </a:ext>
            </a:extLst>
          </p:cNvPr>
          <p:cNvPicPr>
            <a:picLocks noChangeAspect="1"/>
          </p:cNvPicPr>
          <p:nvPr/>
        </p:nvPicPr>
        <p:blipFill>
          <a:blip r:embed="rId4"/>
          <a:stretch>
            <a:fillRect/>
          </a:stretch>
        </p:blipFill>
        <p:spPr>
          <a:xfrm>
            <a:off x="1100954" y="4872387"/>
            <a:ext cx="552478" cy="577880"/>
          </a:xfrm>
          <a:prstGeom prst="rect">
            <a:avLst/>
          </a:prstGeom>
        </p:spPr>
      </p:pic>
      <p:pic>
        <p:nvPicPr>
          <p:cNvPr id="18" name="Obrázok 17">
            <a:extLst>
              <a:ext uri="{FF2B5EF4-FFF2-40B4-BE49-F238E27FC236}">
                <a16:creationId xmlns:a16="http://schemas.microsoft.com/office/drawing/2014/main" id="{D99231DF-9241-4855-EF58-CC035CC94D09}"/>
              </a:ext>
            </a:extLst>
          </p:cNvPr>
          <p:cNvPicPr>
            <a:picLocks noChangeAspect="1"/>
          </p:cNvPicPr>
          <p:nvPr/>
        </p:nvPicPr>
        <p:blipFill>
          <a:blip r:embed="rId3"/>
          <a:stretch>
            <a:fillRect/>
          </a:stretch>
        </p:blipFill>
        <p:spPr>
          <a:xfrm>
            <a:off x="4326386" y="1904331"/>
            <a:ext cx="520727" cy="571529"/>
          </a:xfrm>
          <a:prstGeom prst="rect">
            <a:avLst/>
          </a:prstGeom>
        </p:spPr>
      </p:pic>
      <p:pic>
        <p:nvPicPr>
          <p:cNvPr id="19" name="Obrázok 18">
            <a:extLst>
              <a:ext uri="{FF2B5EF4-FFF2-40B4-BE49-F238E27FC236}">
                <a16:creationId xmlns:a16="http://schemas.microsoft.com/office/drawing/2014/main" id="{31EBADF4-8DDB-19A7-926D-3A7B9D8ED18B}"/>
              </a:ext>
            </a:extLst>
          </p:cNvPr>
          <p:cNvPicPr>
            <a:picLocks noChangeAspect="1"/>
          </p:cNvPicPr>
          <p:nvPr/>
        </p:nvPicPr>
        <p:blipFill>
          <a:blip r:embed="rId3"/>
          <a:stretch>
            <a:fillRect/>
          </a:stretch>
        </p:blipFill>
        <p:spPr>
          <a:xfrm>
            <a:off x="5736250" y="3342029"/>
            <a:ext cx="520727" cy="571529"/>
          </a:xfrm>
          <a:prstGeom prst="rect">
            <a:avLst/>
          </a:prstGeom>
        </p:spPr>
      </p:pic>
      <p:cxnSp>
        <p:nvCxnSpPr>
          <p:cNvPr id="22" name="Spojnica: zalomená 21">
            <a:extLst>
              <a:ext uri="{FF2B5EF4-FFF2-40B4-BE49-F238E27FC236}">
                <a16:creationId xmlns:a16="http://schemas.microsoft.com/office/drawing/2014/main" id="{80E21C79-467B-059D-9415-913BA4DEBF4A}"/>
              </a:ext>
            </a:extLst>
          </p:cNvPr>
          <p:cNvCxnSpPr>
            <a:cxnSpLocks/>
            <a:stCxn id="12" idx="3"/>
          </p:cNvCxnSpPr>
          <p:nvPr/>
        </p:nvCxnSpPr>
        <p:spPr>
          <a:xfrm flipV="1">
            <a:off x="1653432" y="4977684"/>
            <a:ext cx="2608554" cy="1836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Obrázok 40">
            <a:extLst>
              <a:ext uri="{FF2B5EF4-FFF2-40B4-BE49-F238E27FC236}">
                <a16:creationId xmlns:a16="http://schemas.microsoft.com/office/drawing/2014/main" id="{A6CE740F-522A-917F-D9D5-46B1A04C0AC4}"/>
              </a:ext>
            </a:extLst>
          </p:cNvPr>
          <p:cNvPicPr>
            <a:picLocks noChangeAspect="1"/>
          </p:cNvPicPr>
          <p:nvPr/>
        </p:nvPicPr>
        <p:blipFill>
          <a:blip r:embed="rId3"/>
          <a:stretch>
            <a:fillRect/>
          </a:stretch>
        </p:blipFill>
        <p:spPr>
          <a:xfrm>
            <a:off x="5736249" y="1882753"/>
            <a:ext cx="520727" cy="571529"/>
          </a:xfrm>
          <a:prstGeom prst="rect">
            <a:avLst/>
          </a:prstGeom>
        </p:spPr>
      </p:pic>
      <p:cxnSp>
        <p:nvCxnSpPr>
          <p:cNvPr id="44" name="Spojnica: zalomená 43">
            <a:extLst>
              <a:ext uri="{FF2B5EF4-FFF2-40B4-BE49-F238E27FC236}">
                <a16:creationId xmlns:a16="http://schemas.microsoft.com/office/drawing/2014/main" id="{C970D930-48C8-C9A2-05E3-C49EA8B1CB4C}"/>
              </a:ext>
            </a:extLst>
          </p:cNvPr>
          <p:cNvCxnSpPr>
            <a:cxnSpLocks/>
            <a:stCxn id="78" idx="1"/>
            <a:endCxn id="6" idx="1"/>
          </p:cNvCxnSpPr>
          <p:nvPr/>
        </p:nvCxnSpPr>
        <p:spPr>
          <a:xfrm rot="10800000" flipH="1">
            <a:off x="3985745" y="2894551"/>
            <a:ext cx="1085159" cy="1776798"/>
          </a:xfrm>
          <a:prstGeom prst="bentConnector3">
            <a:avLst>
              <a:gd name="adj1" fmla="val -2106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pojnica: zalomená 44">
            <a:extLst>
              <a:ext uri="{FF2B5EF4-FFF2-40B4-BE49-F238E27FC236}">
                <a16:creationId xmlns:a16="http://schemas.microsoft.com/office/drawing/2014/main" id="{C7BC97A4-B8B7-80A6-E6E8-F3E773AFDA72}"/>
              </a:ext>
            </a:extLst>
          </p:cNvPr>
          <p:cNvCxnSpPr>
            <a:cxnSpLocks/>
            <a:stCxn id="78" idx="0"/>
            <a:endCxn id="8" idx="1"/>
          </p:cNvCxnSpPr>
          <p:nvPr/>
        </p:nvCxnSpPr>
        <p:spPr>
          <a:xfrm rot="5400000" flipH="1" flipV="1">
            <a:off x="3999186" y="3982006"/>
            <a:ext cx="760808" cy="65087"/>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pojnica: zalomená 57">
            <a:extLst>
              <a:ext uri="{FF2B5EF4-FFF2-40B4-BE49-F238E27FC236}">
                <a16:creationId xmlns:a16="http://schemas.microsoft.com/office/drawing/2014/main" id="{19CABF31-4076-3F88-16BE-2B9C50C9163B}"/>
              </a:ext>
            </a:extLst>
          </p:cNvPr>
          <p:cNvCxnSpPr>
            <a:cxnSpLocks/>
            <a:endCxn id="76" idx="2"/>
          </p:cNvCxnSpPr>
          <p:nvPr/>
        </p:nvCxnSpPr>
        <p:spPr>
          <a:xfrm rot="5400000" flipH="1" flipV="1">
            <a:off x="3866043" y="2303504"/>
            <a:ext cx="3066948" cy="1722586"/>
          </a:xfrm>
          <a:prstGeom prst="bentConnector3">
            <a:avLst>
              <a:gd name="adj1" fmla="val 17876"/>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BlokTextu 72">
            <a:extLst>
              <a:ext uri="{FF2B5EF4-FFF2-40B4-BE49-F238E27FC236}">
                <a16:creationId xmlns:a16="http://schemas.microsoft.com/office/drawing/2014/main" id="{5C5A8189-1EF9-592E-5781-7D526EF05DFD}"/>
              </a:ext>
            </a:extLst>
          </p:cNvPr>
          <p:cNvSpPr txBox="1"/>
          <p:nvPr/>
        </p:nvSpPr>
        <p:spPr>
          <a:xfrm>
            <a:off x="819018" y="5450267"/>
            <a:ext cx="966931" cy="369332"/>
          </a:xfrm>
          <a:prstGeom prst="rect">
            <a:avLst/>
          </a:prstGeom>
          <a:noFill/>
        </p:spPr>
        <p:txBody>
          <a:bodyPr wrap="none" rtlCol="0">
            <a:spAutoFit/>
          </a:bodyPr>
          <a:lstStyle/>
          <a:p>
            <a:r>
              <a:rPr lang="sk-SK" dirty="0" err="1"/>
              <a:t>Sub</a:t>
            </a:r>
            <a:r>
              <a:rPr lang="sk-SK" dirty="0"/>
              <a:t> AB</a:t>
            </a:r>
          </a:p>
        </p:txBody>
      </p:sp>
      <p:pic>
        <p:nvPicPr>
          <p:cNvPr id="74" name="Obrázok 73">
            <a:extLst>
              <a:ext uri="{FF2B5EF4-FFF2-40B4-BE49-F238E27FC236}">
                <a16:creationId xmlns:a16="http://schemas.microsoft.com/office/drawing/2014/main" id="{5A619CE1-9C5C-8DA0-9A00-FACE9A91C38D}"/>
              </a:ext>
            </a:extLst>
          </p:cNvPr>
          <p:cNvPicPr>
            <a:picLocks noChangeAspect="1"/>
          </p:cNvPicPr>
          <p:nvPr/>
        </p:nvPicPr>
        <p:blipFill>
          <a:blip r:embed="rId5"/>
          <a:stretch>
            <a:fillRect/>
          </a:stretch>
        </p:blipFill>
        <p:spPr>
          <a:xfrm>
            <a:off x="5940778" y="4300759"/>
            <a:ext cx="715072" cy="767686"/>
          </a:xfrm>
          <a:prstGeom prst="rect">
            <a:avLst/>
          </a:prstGeom>
        </p:spPr>
      </p:pic>
      <p:pic>
        <p:nvPicPr>
          <p:cNvPr id="75" name="Obrázok 74">
            <a:extLst>
              <a:ext uri="{FF2B5EF4-FFF2-40B4-BE49-F238E27FC236}">
                <a16:creationId xmlns:a16="http://schemas.microsoft.com/office/drawing/2014/main" id="{C7CB1E16-65C1-D440-1F71-D8967C224B1D}"/>
              </a:ext>
            </a:extLst>
          </p:cNvPr>
          <p:cNvPicPr>
            <a:picLocks noChangeAspect="1"/>
          </p:cNvPicPr>
          <p:nvPr/>
        </p:nvPicPr>
        <p:blipFill>
          <a:blip r:embed="rId6"/>
          <a:stretch>
            <a:fillRect/>
          </a:stretch>
        </p:blipFill>
        <p:spPr>
          <a:xfrm>
            <a:off x="3904449" y="1075167"/>
            <a:ext cx="715073" cy="554038"/>
          </a:xfrm>
          <a:prstGeom prst="rect">
            <a:avLst/>
          </a:prstGeom>
        </p:spPr>
      </p:pic>
      <p:pic>
        <p:nvPicPr>
          <p:cNvPr id="76" name="Obrázok 75">
            <a:extLst>
              <a:ext uri="{FF2B5EF4-FFF2-40B4-BE49-F238E27FC236}">
                <a16:creationId xmlns:a16="http://schemas.microsoft.com/office/drawing/2014/main" id="{B3C95FFD-7C25-DA36-BB8F-0D803512D480}"/>
              </a:ext>
            </a:extLst>
          </p:cNvPr>
          <p:cNvPicPr>
            <a:picLocks noChangeAspect="1"/>
          </p:cNvPicPr>
          <p:nvPr/>
        </p:nvPicPr>
        <p:blipFill>
          <a:blip r:embed="rId7"/>
          <a:stretch>
            <a:fillRect/>
          </a:stretch>
        </p:blipFill>
        <p:spPr>
          <a:xfrm>
            <a:off x="5903273" y="1077285"/>
            <a:ext cx="715073" cy="554038"/>
          </a:xfrm>
          <a:prstGeom prst="rect">
            <a:avLst/>
          </a:prstGeom>
        </p:spPr>
      </p:pic>
      <p:pic>
        <p:nvPicPr>
          <p:cNvPr id="78" name="Obrázok 77">
            <a:extLst>
              <a:ext uri="{FF2B5EF4-FFF2-40B4-BE49-F238E27FC236}">
                <a16:creationId xmlns:a16="http://schemas.microsoft.com/office/drawing/2014/main" id="{45A78EA6-228C-5759-275D-1089E3964334}"/>
              </a:ext>
            </a:extLst>
          </p:cNvPr>
          <p:cNvPicPr>
            <a:picLocks noChangeAspect="1"/>
          </p:cNvPicPr>
          <p:nvPr/>
        </p:nvPicPr>
        <p:blipFill>
          <a:blip r:embed="rId8"/>
          <a:stretch>
            <a:fillRect/>
          </a:stretch>
        </p:blipFill>
        <p:spPr>
          <a:xfrm>
            <a:off x="3985746" y="4394953"/>
            <a:ext cx="722602" cy="552791"/>
          </a:xfrm>
          <a:prstGeom prst="rect">
            <a:avLst/>
          </a:prstGeom>
        </p:spPr>
      </p:pic>
      <p:pic>
        <p:nvPicPr>
          <p:cNvPr id="3" name="Obrázok 2">
            <a:extLst>
              <a:ext uri="{FF2B5EF4-FFF2-40B4-BE49-F238E27FC236}">
                <a16:creationId xmlns:a16="http://schemas.microsoft.com/office/drawing/2014/main" id="{F4DE85F8-F665-DC0D-FBF1-20A8A8AE435E}"/>
              </a:ext>
            </a:extLst>
          </p:cNvPr>
          <p:cNvPicPr>
            <a:picLocks noChangeAspect="1"/>
          </p:cNvPicPr>
          <p:nvPr/>
        </p:nvPicPr>
        <p:blipFill>
          <a:blip r:embed="rId4"/>
          <a:stretch>
            <a:fillRect/>
          </a:stretch>
        </p:blipFill>
        <p:spPr>
          <a:xfrm>
            <a:off x="8102938" y="1064203"/>
            <a:ext cx="552478" cy="577880"/>
          </a:xfrm>
          <a:prstGeom prst="rect">
            <a:avLst/>
          </a:prstGeom>
        </p:spPr>
      </p:pic>
      <p:cxnSp>
        <p:nvCxnSpPr>
          <p:cNvPr id="4" name="Spojnica: zalomená 3">
            <a:extLst>
              <a:ext uri="{FF2B5EF4-FFF2-40B4-BE49-F238E27FC236}">
                <a16:creationId xmlns:a16="http://schemas.microsoft.com/office/drawing/2014/main" id="{0623B545-CBA7-0107-CCA6-388C2B6A5987}"/>
              </a:ext>
            </a:extLst>
          </p:cNvPr>
          <p:cNvCxnSpPr>
            <a:cxnSpLocks/>
            <a:stCxn id="76" idx="3"/>
            <a:endCxn id="3" idx="1"/>
          </p:cNvCxnSpPr>
          <p:nvPr/>
        </p:nvCxnSpPr>
        <p:spPr>
          <a:xfrm flipV="1">
            <a:off x="6618346" y="1353143"/>
            <a:ext cx="1484592" cy="11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BlokTextu 4">
            <a:extLst>
              <a:ext uri="{FF2B5EF4-FFF2-40B4-BE49-F238E27FC236}">
                <a16:creationId xmlns:a16="http://schemas.microsoft.com/office/drawing/2014/main" id="{739AEB76-EFA9-1BF0-C527-96B82BD5A921}"/>
              </a:ext>
            </a:extLst>
          </p:cNvPr>
          <p:cNvSpPr txBox="1"/>
          <p:nvPr/>
        </p:nvSpPr>
        <p:spPr>
          <a:xfrm>
            <a:off x="8781454" y="1185336"/>
            <a:ext cx="1074333" cy="369332"/>
          </a:xfrm>
          <a:prstGeom prst="rect">
            <a:avLst/>
          </a:prstGeom>
          <a:noFill/>
        </p:spPr>
        <p:txBody>
          <a:bodyPr wrap="square" rtlCol="0">
            <a:spAutoFit/>
          </a:bodyPr>
          <a:lstStyle/>
          <a:p>
            <a:r>
              <a:rPr lang="sk-SK" dirty="0"/>
              <a:t>Slovnaft</a:t>
            </a:r>
          </a:p>
        </p:txBody>
      </p:sp>
      <p:pic>
        <p:nvPicPr>
          <p:cNvPr id="14" name="Obrázok 13">
            <a:extLst>
              <a:ext uri="{FF2B5EF4-FFF2-40B4-BE49-F238E27FC236}">
                <a16:creationId xmlns:a16="http://schemas.microsoft.com/office/drawing/2014/main" id="{02E058E3-7FF5-101E-CEF7-C6FD21A2A109}"/>
              </a:ext>
            </a:extLst>
          </p:cNvPr>
          <p:cNvPicPr>
            <a:picLocks noChangeAspect="1"/>
          </p:cNvPicPr>
          <p:nvPr/>
        </p:nvPicPr>
        <p:blipFill>
          <a:blip r:embed="rId9"/>
          <a:stretch>
            <a:fillRect/>
          </a:stretch>
        </p:blipFill>
        <p:spPr>
          <a:xfrm>
            <a:off x="6459473" y="845186"/>
            <a:ext cx="317746" cy="313119"/>
          </a:xfrm>
          <a:prstGeom prst="rect">
            <a:avLst/>
          </a:prstGeom>
        </p:spPr>
      </p:pic>
      <p:pic>
        <p:nvPicPr>
          <p:cNvPr id="15" name="Obrázok 14">
            <a:extLst>
              <a:ext uri="{FF2B5EF4-FFF2-40B4-BE49-F238E27FC236}">
                <a16:creationId xmlns:a16="http://schemas.microsoft.com/office/drawing/2014/main" id="{F21448C0-54C7-4AC4-CD11-8F65B5C9C8E6}"/>
              </a:ext>
            </a:extLst>
          </p:cNvPr>
          <p:cNvPicPr>
            <a:picLocks noChangeAspect="1"/>
          </p:cNvPicPr>
          <p:nvPr/>
        </p:nvPicPr>
        <p:blipFill>
          <a:blip r:embed="rId9"/>
          <a:stretch>
            <a:fillRect/>
          </a:stretch>
        </p:blipFill>
        <p:spPr>
          <a:xfrm>
            <a:off x="4558209" y="4242054"/>
            <a:ext cx="317746" cy="313119"/>
          </a:xfrm>
          <a:prstGeom prst="rect">
            <a:avLst/>
          </a:prstGeom>
        </p:spPr>
      </p:pic>
    </p:spTree>
    <p:extLst>
      <p:ext uri="{BB962C8B-B14F-4D97-AF65-F5344CB8AC3E}">
        <p14:creationId xmlns:p14="http://schemas.microsoft.com/office/powerpoint/2010/main" val="1234241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8E0493B7-E046-D5CE-165F-386DE85EFED9}"/>
              </a:ext>
            </a:extLst>
          </p:cNvPr>
          <p:cNvSpPr>
            <a:spLocks noGrp="1"/>
          </p:cNvSpPr>
          <p:nvPr>
            <p:ph type="sldNum" sz="quarter" idx="4"/>
          </p:nvPr>
        </p:nvSpPr>
        <p:spPr/>
        <p:txBody>
          <a:bodyPr/>
          <a:lstStyle/>
          <a:p>
            <a:fld id="{D57F1E4F-1CFF-5643-939E-217C01CDF565}" type="slidenum">
              <a:rPr lang="en-US" smtClean="0"/>
              <a:pPr/>
              <a:t>26</a:t>
            </a:fld>
            <a:endParaRPr lang="en-US"/>
          </a:p>
        </p:txBody>
      </p:sp>
      <p:pic>
        <p:nvPicPr>
          <p:cNvPr id="6" name="Obrázok 5">
            <a:extLst>
              <a:ext uri="{FF2B5EF4-FFF2-40B4-BE49-F238E27FC236}">
                <a16:creationId xmlns:a16="http://schemas.microsoft.com/office/drawing/2014/main" id="{4FA8F300-82C4-4783-94CF-B38C65F00861}"/>
              </a:ext>
            </a:extLst>
          </p:cNvPr>
          <p:cNvPicPr>
            <a:picLocks noChangeAspect="1"/>
          </p:cNvPicPr>
          <p:nvPr/>
        </p:nvPicPr>
        <p:blipFill>
          <a:blip r:embed="rId2"/>
          <a:stretch>
            <a:fillRect/>
          </a:stretch>
        </p:blipFill>
        <p:spPr>
          <a:xfrm>
            <a:off x="5070905" y="2634187"/>
            <a:ext cx="539778" cy="520727"/>
          </a:xfrm>
          <a:prstGeom prst="rect">
            <a:avLst/>
          </a:prstGeom>
        </p:spPr>
      </p:pic>
      <p:pic>
        <p:nvPicPr>
          <p:cNvPr id="8" name="Obrázok 7">
            <a:extLst>
              <a:ext uri="{FF2B5EF4-FFF2-40B4-BE49-F238E27FC236}">
                <a16:creationId xmlns:a16="http://schemas.microsoft.com/office/drawing/2014/main" id="{3B0AE9A9-8598-8C77-B4EB-F5E46CA03865}"/>
              </a:ext>
            </a:extLst>
          </p:cNvPr>
          <p:cNvPicPr>
            <a:picLocks noChangeAspect="1"/>
          </p:cNvPicPr>
          <p:nvPr/>
        </p:nvPicPr>
        <p:blipFill>
          <a:blip r:embed="rId3"/>
          <a:stretch>
            <a:fillRect/>
          </a:stretch>
        </p:blipFill>
        <p:spPr>
          <a:xfrm>
            <a:off x="4412134" y="3348380"/>
            <a:ext cx="520727" cy="571529"/>
          </a:xfrm>
          <a:prstGeom prst="rect">
            <a:avLst/>
          </a:prstGeom>
        </p:spPr>
      </p:pic>
      <p:pic>
        <p:nvPicPr>
          <p:cNvPr id="12" name="Obrázok 11">
            <a:extLst>
              <a:ext uri="{FF2B5EF4-FFF2-40B4-BE49-F238E27FC236}">
                <a16:creationId xmlns:a16="http://schemas.microsoft.com/office/drawing/2014/main" id="{1EB6946C-41FB-CB85-E6F5-FC89F59AD977}"/>
              </a:ext>
            </a:extLst>
          </p:cNvPr>
          <p:cNvPicPr>
            <a:picLocks noChangeAspect="1"/>
          </p:cNvPicPr>
          <p:nvPr/>
        </p:nvPicPr>
        <p:blipFill>
          <a:blip r:embed="rId4"/>
          <a:stretch>
            <a:fillRect/>
          </a:stretch>
        </p:blipFill>
        <p:spPr>
          <a:xfrm>
            <a:off x="1100954" y="4872387"/>
            <a:ext cx="552478" cy="577880"/>
          </a:xfrm>
          <a:prstGeom prst="rect">
            <a:avLst/>
          </a:prstGeom>
        </p:spPr>
      </p:pic>
      <p:pic>
        <p:nvPicPr>
          <p:cNvPr id="18" name="Obrázok 17">
            <a:extLst>
              <a:ext uri="{FF2B5EF4-FFF2-40B4-BE49-F238E27FC236}">
                <a16:creationId xmlns:a16="http://schemas.microsoft.com/office/drawing/2014/main" id="{D99231DF-9241-4855-EF58-CC035CC94D09}"/>
              </a:ext>
            </a:extLst>
          </p:cNvPr>
          <p:cNvPicPr>
            <a:picLocks noChangeAspect="1"/>
          </p:cNvPicPr>
          <p:nvPr/>
        </p:nvPicPr>
        <p:blipFill>
          <a:blip r:embed="rId3"/>
          <a:stretch>
            <a:fillRect/>
          </a:stretch>
        </p:blipFill>
        <p:spPr>
          <a:xfrm>
            <a:off x="4326386" y="1904331"/>
            <a:ext cx="520727" cy="571529"/>
          </a:xfrm>
          <a:prstGeom prst="rect">
            <a:avLst/>
          </a:prstGeom>
        </p:spPr>
      </p:pic>
      <p:pic>
        <p:nvPicPr>
          <p:cNvPr id="19" name="Obrázok 18">
            <a:extLst>
              <a:ext uri="{FF2B5EF4-FFF2-40B4-BE49-F238E27FC236}">
                <a16:creationId xmlns:a16="http://schemas.microsoft.com/office/drawing/2014/main" id="{31EBADF4-8DDB-19A7-926D-3A7B9D8ED18B}"/>
              </a:ext>
            </a:extLst>
          </p:cNvPr>
          <p:cNvPicPr>
            <a:picLocks noChangeAspect="1"/>
          </p:cNvPicPr>
          <p:nvPr/>
        </p:nvPicPr>
        <p:blipFill>
          <a:blip r:embed="rId3"/>
          <a:stretch>
            <a:fillRect/>
          </a:stretch>
        </p:blipFill>
        <p:spPr>
          <a:xfrm>
            <a:off x="5736250" y="3342029"/>
            <a:ext cx="520727" cy="571529"/>
          </a:xfrm>
          <a:prstGeom prst="rect">
            <a:avLst/>
          </a:prstGeom>
        </p:spPr>
      </p:pic>
      <p:cxnSp>
        <p:nvCxnSpPr>
          <p:cNvPr id="22" name="Spojnica: zalomená 21">
            <a:extLst>
              <a:ext uri="{FF2B5EF4-FFF2-40B4-BE49-F238E27FC236}">
                <a16:creationId xmlns:a16="http://schemas.microsoft.com/office/drawing/2014/main" id="{80E21C79-467B-059D-9415-913BA4DEBF4A}"/>
              </a:ext>
            </a:extLst>
          </p:cNvPr>
          <p:cNvCxnSpPr>
            <a:cxnSpLocks/>
            <a:stCxn id="12" idx="3"/>
          </p:cNvCxnSpPr>
          <p:nvPr/>
        </p:nvCxnSpPr>
        <p:spPr>
          <a:xfrm flipV="1">
            <a:off x="1653432" y="4977684"/>
            <a:ext cx="2608554" cy="1836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Obrázok 40">
            <a:extLst>
              <a:ext uri="{FF2B5EF4-FFF2-40B4-BE49-F238E27FC236}">
                <a16:creationId xmlns:a16="http://schemas.microsoft.com/office/drawing/2014/main" id="{A6CE740F-522A-917F-D9D5-46B1A04C0AC4}"/>
              </a:ext>
            </a:extLst>
          </p:cNvPr>
          <p:cNvPicPr>
            <a:picLocks noChangeAspect="1"/>
          </p:cNvPicPr>
          <p:nvPr/>
        </p:nvPicPr>
        <p:blipFill>
          <a:blip r:embed="rId3"/>
          <a:stretch>
            <a:fillRect/>
          </a:stretch>
        </p:blipFill>
        <p:spPr>
          <a:xfrm>
            <a:off x="5736249" y="1882753"/>
            <a:ext cx="520727" cy="571529"/>
          </a:xfrm>
          <a:prstGeom prst="rect">
            <a:avLst/>
          </a:prstGeom>
        </p:spPr>
      </p:pic>
      <p:cxnSp>
        <p:nvCxnSpPr>
          <p:cNvPr id="44" name="Spojnica: zalomená 43">
            <a:extLst>
              <a:ext uri="{FF2B5EF4-FFF2-40B4-BE49-F238E27FC236}">
                <a16:creationId xmlns:a16="http://schemas.microsoft.com/office/drawing/2014/main" id="{C970D930-48C8-C9A2-05E3-C49EA8B1CB4C}"/>
              </a:ext>
            </a:extLst>
          </p:cNvPr>
          <p:cNvCxnSpPr>
            <a:cxnSpLocks/>
            <a:stCxn id="78" idx="1"/>
            <a:endCxn id="6" idx="1"/>
          </p:cNvCxnSpPr>
          <p:nvPr/>
        </p:nvCxnSpPr>
        <p:spPr>
          <a:xfrm rot="10800000" flipH="1">
            <a:off x="3985745" y="2894551"/>
            <a:ext cx="1085159" cy="1776798"/>
          </a:xfrm>
          <a:prstGeom prst="bentConnector3">
            <a:avLst>
              <a:gd name="adj1" fmla="val -2106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pojnica: zalomená 44">
            <a:extLst>
              <a:ext uri="{FF2B5EF4-FFF2-40B4-BE49-F238E27FC236}">
                <a16:creationId xmlns:a16="http://schemas.microsoft.com/office/drawing/2014/main" id="{C7BC97A4-B8B7-80A6-E6E8-F3E773AFDA72}"/>
              </a:ext>
            </a:extLst>
          </p:cNvPr>
          <p:cNvCxnSpPr>
            <a:cxnSpLocks/>
            <a:stCxn id="78" idx="0"/>
            <a:endCxn id="8" idx="1"/>
          </p:cNvCxnSpPr>
          <p:nvPr/>
        </p:nvCxnSpPr>
        <p:spPr>
          <a:xfrm rot="5400000" flipH="1" flipV="1">
            <a:off x="3999186" y="3982006"/>
            <a:ext cx="760808" cy="65087"/>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pojnica: zalomená 57">
            <a:extLst>
              <a:ext uri="{FF2B5EF4-FFF2-40B4-BE49-F238E27FC236}">
                <a16:creationId xmlns:a16="http://schemas.microsoft.com/office/drawing/2014/main" id="{19CABF31-4076-3F88-16BE-2B9C50C9163B}"/>
              </a:ext>
            </a:extLst>
          </p:cNvPr>
          <p:cNvCxnSpPr>
            <a:cxnSpLocks/>
            <a:stCxn id="78" idx="3"/>
            <a:endCxn id="75" idx="3"/>
          </p:cNvCxnSpPr>
          <p:nvPr/>
        </p:nvCxnSpPr>
        <p:spPr>
          <a:xfrm flipH="1" flipV="1">
            <a:off x="4619522" y="1352186"/>
            <a:ext cx="88826" cy="3319163"/>
          </a:xfrm>
          <a:prstGeom prst="bentConnector3">
            <a:avLst>
              <a:gd name="adj1" fmla="val -105480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BlokTextu 72">
            <a:extLst>
              <a:ext uri="{FF2B5EF4-FFF2-40B4-BE49-F238E27FC236}">
                <a16:creationId xmlns:a16="http://schemas.microsoft.com/office/drawing/2014/main" id="{5C5A8189-1EF9-592E-5781-7D526EF05DFD}"/>
              </a:ext>
            </a:extLst>
          </p:cNvPr>
          <p:cNvSpPr txBox="1"/>
          <p:nvPr/>
        </p:nvSpPr>
        <p:spPr>
          <a:xfrm>
            <a:off x="819018" y="5450267"/>
            <a:ext cx="966931" cy="369332"/>
          </a:xfrm>
          <a:prstGeom prst="rect">
            <a:avLst/>
          </a:prstGeom>
          <a:noFill/>
        </p:spPr>
        <p:txBody>
          <a:bodyPr wrap="none" rtlCol="0">
            <a:spAutoFit/>
          </a:bodyPr>
          <a:lstStyle/>
          <a:p>
            <a:r>
              <a:rPr lang="sk-SK" dirty="0" err="1"/>
              <a:t>Sub</a:t>
            </a:r>
            <a:r>
              <a:rPr lang="sk-SK" dirty="0"/>
              <a:t> AB</a:t>
            </a:r>
          </a:p>
        </p:txBody>
      </p:sp>
      <p:pic>
        <p:nvPicPr>
          <p:cNvPr id="74" name="Obrázok 73">
            <a:extLst>
              <a:ext uri="{FF2B5EF4-FFF2-40B4-BE49-F238E27FC236}">
                <a16:creationId xmlns:a16="http://schemas.microsoft.com/office/drawing/2014/main" id="{5A619CE1-9C5C-8DA0-9A00-FACE9A91C38D}"/>
              </a:ext>
            </a:extLst>
          </p:cNvPr>
          <p:cNvPicPr>
            <a:picLocks noChangeAspect="1"/>
          </p:cNvPicPr>
          <p:nvPr/>
        </p:nvPicPr>
        <p:blipFill>
          <a:blip r:embed="rId5"/>
          <a:stretch>
            <a:fillRect/>
          </a:stretch>
        </p:blipFill>
        <p:spPr>
          <a:xfrm>
            <a:off x="5940778" y="4300759"/>
            <a:ext cx="715072" cy="767686"/>
          </a:xfrm>
          <a:prstGeom prst="rect">
            <a:avLst/>
          </a:prstGeom>
        </p:spPr>
      </p:pic>
      <p:pic>
        <p:nvPicPr>
          <p:cNvPr id="75" name="Obrázok 74">
            <a:extLst>
              <a:ext uri="{FF2B5EF4-FFF2-40B4-BE49-F238E27FC236}">
                <a16:creationId xmlns:a16="http://schemas.microsoft.com/office/drawing/2014/main" id="{C7CB1E16-65C1-D440-1F71-D8967C224B1D}"/>
              </a:ext>
            </a:extLst>
          </p:cNvPr>
          <p:cNvPicPr>
            <a:picLocks noChangeAspect="1"/>
          </p:cNvPicPr>
          <p:nvPr/>
        </p:nvPicPr>
        <p:blipFill>
          <a:blip r:embed="rId6"/>
          <a:stretch>
            <a:fillRect/>
          </a:stretch>
        </p:blipFill>
        <p:spPr>
          <a:xfrm>
            <a:off x="3904449" y="1075167"/>
            <a:ext cx="715073" cy="554038"/>
          </a:xfrm>
          <a:prstGeom prst="rect">
            <a:avLst/>
          </a:prstGeom>
        </p:spPr>
      </p:pic>
      <p:pic>
        <p:nvPicPr>
          <p:cNvPr id="76" name="Obrázok 75">
            <a:extLst>
              <a:ext uri="{FF2B5EF4-FFF2-40B4-BE49-F238E27FC236}">
                <a16:creationId xmlns:a16="http://schemas.microsoft.com/office/drawing/2014/main" id="{B3C95FFD-7C25-DA36-BB8F-0D803512D480}"/>
              </a:ext>
            </a:extLst>
          </p:cNvPr>
          <p:cNvPicPr>
            <a:picLocks noChangeAspect="1"/>
          </p:cNvPicPr>
          <p:nvPr/>
        </p:nvPicPr>
        <p:blipFill>
          <a:blip r:embed="rId7"/>
          <a:stretch>
            <a:fillRect/>
          </a:stretch>
        </p:blipFill>
        <p:spPr>
          <a:xfrm>
            <a:off x="5903273" y="1077285"/>
            <a:ext cx="715073" cy="554038"/>
          </a:xfrm>
          <a:prstGeom prst="rect">
            <a:avLst/>
          </a:prstGeom>
        </p:spPr>
      </p:pic>
      <p:pic>
        <p:nvPicPr>
          <p:cNvPr id="78" name="Obrázok 77">
            <a:extLst>
              <a:ext uri="{FF2B5EF4-FFF2-40B4-BE49-F238E27FC236}">
                <a16:creationId xmlns:a16="http://schemas.microsoft.com/office/drawing/2014/main" id="{45A78EA6-228C-5759-275D-1089E3964334}"/>
              </a:ext>
            </a:extLst>
          </p:cNvPr>
          <p:cNvPicPr>
            <a:picLocks noChangeAspect="1"/>
          </p:cNvPicPr>
          <p:nvPr/>
        </p:nvPicPr>
        <p:blipFill>
          <a:blip r:embed="rId8"/>
          <a:stretch>
            <a:fillRect/>
          </a:stretch>
        </p:blipFill>
        <p:spPr>
          <a:xfrm>
            <a:off x="3985746" y="4394953"/>
            <a:ext cx="722602" cy="552791"/>
          </a:xfrm>
          <a:prstGeom prst="rect">
            <a:avLst/>
          </a:prstGeom>
        </p:spPr>
      </p:pic>
      <p:pic>
        <p:nvPicPr>
          <p:cNvPr id="7" name="Obrázok 6">
            <a:extLst>
              <a:ext uri="{FF2B5EF4-FFF2-40B4-BE49-F238E27FC236}">
                <a16:creationId xmlns:a16="http://schemas.microsoft.com/office/drawing/2014/main" id="{BB8242EE-BD37-8FA8-F4FD-7D51C95DA773}"/>
              </a:ext>
            </a:extLst>
          </p:cNvPr>
          <p:cNvPicPr>
            <a:picLocks noChangeAspect="1"/>
          </p:cNvPicPr>
          <p:nvPr/>
        </p:nvPicPr>
        <p:blipFill>
          <a:blip r:embed="rId4"/>
          <a:stretch>
            <a:fillRect/>
          </a:stretch>
        </p:blipFill>
        <p:spPr>
          <a:xfrm>
            <a:off x="1471622" y="1742157"/>
            <a:ext cx="552478" cy="577880"/>
          </a:xfrm>
          <a:prstGeom prst="rect">
            <a:avLst/>
          </a:prstGeom>
        </p:spPr>
      </p:pic>
      <p:cxnSp>
        <p:nvCxnSpPr>
          <p:cNvPr id="9" name="Spojnica: zalomená 8">
            <a:extLst>
              <a:ext uri="{FF2B5EF4-FFF2-40B4-BE49-F238E27FC236}">
                <a16:creationId xmlns:a16="http://schemas.microsoft.com/office/drawing/2014/main" id="{3ADDCC46-64FC-4538-ACB4-2BF7A987E986}"/>
              </a:ext>
            </a:extLst>
          </p:cNvPr>
          <p:cNvCxnSpPr>
            <a:cxnSpLocks/>
            <a:stCxn id="75" idx="1"/>
            <a:endCxn id="7" idx="0"/>
          </p:cNvCxnSpPr>
          <p:nvPr/>
        </p:nvCxnSpPr>
        <p:spPr>
          <a:xfrm rot="10800000" flipV="1">
            <a:off x="1747861" y="1352185"/>
            <a:ext cx="2156588" cy="3899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BlokTextu 9">
            <a:extLst>
              <a:ext uri="{FF2B5EF4-FFF2-40B4-BE49-F238E27FC236}">
                <a16:creationId xmlns:a16="http://schemas.microsoft.com/office/drawing/2014/main" id="{724DA9FD-3A91-1174-AAFF-E1417993FF9B}"/>
              </a:ext>
            </a:extLst>
          </p:cNvPr>
          <p:cNvSpPr txBox="1"/>
          <p:nvPr/>
        </p:nvSpPr>
        <p:spPr>
          <a:xfrm>
            <a:off x="1285788" y="2372062"/>
            <a:ext cx="974947" cy="369332"/>
          </a:xfrm>
          <a:prstGeom prst="rect">
            <a:avLst/>
          </a:prstGeom>
          <a:noFill/>
        </p:spPr>
        <p:txBody>
          <a:bodyPr wrap="square" rtlCol="0">
            <a:spAutoFit/>
          </a:bodyPr>
          <a:lstStyle/>
          <a:p>
            <a:r>
              <a:rPr lang="sk-SK" dirty="0" err="1"/>
              <a:t>Jaguar</a:t>
            </a:r>
            <a:endParaRPr lang="sk-SK" dirty="0"/>
          </a:p>
        </p:txBody>
      </p:sp>
      <p:pic>
        <p:nvPicPr>
          <p:cNvPr id="26" name="Obrázok 25">
            <a:extLst>
              <a:ext uri="{FF2B5EF4-FFF2-40B4-BE49-F238E27FC236}">
                <a16:creationId xmlns:a16="http://schemas.microsoft.com/office/drawing/2014/main" id="{35E499AC-A01D-8521-FEDB-7509A260EC6D}"/>
              </a:ext>
            </a:extLst>
          </p:cNvPr>
          <p:cNvPicPr>
            <a:picLocks noChangeAspect="1"/>
          </p:cNvPicPr>
          <p:nvPr/>
        </p:nvPicPr>
        <p:blipFill>
          <a:blip r:embed="rId9"/>
          <a:stretch>
            <a:fillRect/>
          </a:stretch>
        </p:blipFill>
        <p:spPr>
          <a:xfrm>
            <a:off x="4421404" y="845186"/>
            <a:ext cx="317746" cy="313119"/>
          </a:xfrm>
          <a:prstGeom prst="rect">
            <a:avLst/>
          </a:prstGeom>
        </p:spPr>
      </p:pic>
      <p:pic>
        <p:nvPicPr>
          <p:cNvPr id="27" name="Obrázok 26">
            <a:extLst>
              <a:ext uri="{FF2B5EF4-FFF2-40B4-BE49-F238E27FC236}">
                <a16:creationId xmlns:a16="http://schemas.microsoft.com/office/drawing/2014/main" id="{455EFBC1-7557-07E8-6EBA-E01F57C10628}"/>
              </a:ext>
            </a:extLst>
          </p:cNvPr>
          <p:cNvPicPr>
            <a:picLocks noChangeAspect="1"/>
          </p:cNvPicPr>
          <p:nvPr/>
        </p:nvPicPr>
        <p:blipFill>
          <a:blip r:embed="rId9"/>
          <a:stretch>
            <a:fillRect/>
          </a:stretch>
        </p:blipFill>
        <p:spPr>
          <a:xfrm>
            <a:off x="4494296" y="4201671"/>
            <a:ext cx="317746" cy="313119"/>
          </a:xfrm>
          <a:prstGeom prst="rect">
            <a:avLst/>
          </a:prstGeom>
        </p:spPr>
      </p:pic>
    </p:spTree>
    <p:extLst>
      <p:ext uri="{BB962C8B-B14F-4D97-AF65-F5344CB8AC3E}">
        <p14:creationId xmlns:p14="http://schemas.microsoft.com/office/powerpoint/2010/main" val="4074497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8E0493B7-E046-D5CE-165F-386DE85EFED9}"/>
              </a:ext>
            </a:extLst>
          </p:cNvPr>
          <p:cNvSpPr>
            <a:spLocks noGrp="1"/>
          </p:cNvSpPr>
          <p:nvPr>
            <p:ph type="sldNum" sz="quarter" idx="4"/>
          </p:nvPr>
        </p:nvSpPr>
        <p:spPr/>
        <p:txBody>
          <a:bodyPr/>
          <a:lstStyle/>
          <a:p>
            <a:fld id="{D57F1E4F-1CFF-5643-939E-217C01CDF565}" type="slidenum">
              <a:rPr lang="en-US" smtClean="0"/>
              <a:pPr/>
              <a:t>27</a:t>
            </a:fld>
            <a:endParaRPr lang="en-US"/>
          </a:p>
        </p:txBody>
      </p:sp>
      <p:pic>
        <p:nvPicPr>
          <p:cNvPr id="6" name="Obrázok 5">
            <a:extLst>
              <a:ext uri="{FF2B5EF4-FFF2-40B4-BE49-F238E27FC236}">
                <a16:creationId xmlns:a16="http://schemas.microsoft.com/office/drawing/2014/main" id="{4FA8F300-82C4-4783-94CF-B38C65F00861}"/>
              </a:ext>
            </a:extLst>
          </p:cNvPr>
          <p:cNvPicPr>
            <a:picLocks noChangeAspect="1"/>
          </p:cNvPicPr>
          <p:nvPr/>
        </p:nvPicPr>
        <p:blipFill>
          <a:blip r:embed="rId3"/>
          <a:stretch>
            <a:fillRect/>
          </a:stretch>
        </p:blipFill>
        <p:spPr>
          <a:xfrm>
            <a:off x="5070905" y="2634187"/>
            <a:ext cx="539778" cy="520727"/>
          </a:xfrm>
          <a:prstGeom prst="rect">
            <a:avLst/>
          </a:prstGeom>
        </p:spPr>
      </p:pic>
      <p:pic>
        <p:nvPicPr>
          <p:cNvPr id="8" name="Obrázok 7">
            <a:extLst>
              <a:ext uri="{FF2B5EF4-FFF2-40B4-BE49-F238E27FC236}">
                <a16:creationId xmlns:a16="http://schemas.microsoft.com/office/drawing/2014/main" id="{3B0AE9A9-8598-8C77-B4EB-F5E46CA03865}"/>
              </a:ext>
            </a:extLst>
          </p:cNvPr>
          <p:cNvPicPr>
            <a:picLocks noChangeAspect="1"/>
          </p:cNvPicPr>
          <p:nvPr/>
        </p:nvPicPr>
        <p:blipFill>
          <a:blip r:embed="rId4"/>
          <a:stretch>
            <a:fillRect/>
          </a:stretch>
        </p:blipFill>
        <p:spPr>
          <a:xfrm>
            <a:off x="4412134" y="3348380"/>
            <a:ext cx="520727" cy="571529"/>
          </a:xfrm>
          <a:prstGeom prst="rect">
            <a:avLst/>
          </a:prstGeom>
        </p:spPr>
      </p:pic>
      <p:pic>
        <p:nvPicPr>
          <p:cNvPr id="12" name="Obrázok 11">
            <a:extLst>
              <a:ext uri="{FF2B5EF4-FFF2-40B4-BE49-F238E27FC236}">
                <a16:creationId xmlns:a16="http://schemas.microsoft.com/office/drawing/2014/main" id="{1EB6946C-41FB-CB85-E6F5-FC89F59AD977}"/>
              </a:ext>
            </a:extLst>
          </p:cNvPr>
          <p:cNvPicPr>
            <a:picLocks noChangeAspect="1"/>
          </p:cNvPicPr>
          <p:nvPr/>
        </p:nvPicPr>
        <p:blipFill>
          <a:blip r:embed="rId5"/>
          <a:stretch>
            <a:fillRect/>
          </a:stretch>
        </p:blipFill>
        <p:spPr>
          <a:xfrm>
            <a:off x="1100954" y="4872387"/>
            <a:ext cx="552478" cy="577880"/>
          </a:xfrm>
          <a:prstGeom prst="rect">
            <a:avLst/>
          </a:prstGeom>
        </p:spPr>
      </p:pic>
      <p:pic>
        <p:nvPicPr>
          <p:cNvPr id="18" name="Obrázok 17">
            <a:extLst>
              <a:ext uri="{FF2B5EF4-FFF2-40B4-BE49-F238E27FC236}">
                <a16:creationId xmlns:a16="http://schemas.microsoft.com/office/drawing/2014/main" id="{D99231DF-9241-4855-EF58-CC035CC94D09}"/>
              </a:ext>
            </a:extLst>
          </p:cNvPr>
          <p:cNvPicPr>
            <a:picLocks noChangeAspect="1"/>
          </p:cNvPicPr>
          <p:nvPr/>
        </p:nvPicPr>
        <p:blipFill>
          <a:blip r:embed="rId4"/>
          <a:stretch>
            <a:fillRect/>
          </a:stretch>
        </p:blipFill>
        <p:spPr>
          <a:xfrm>
            <a:off x="4326386" y="1904331"/>
            <a:ext cx="520727" cy="571529"/>
          </a:xfrm>
          <a:prstGeom prst="rect">
            <a:avLst/>
          </a:prstGeom>
        </p:spPr>
      </p:pic>
      <p:pic>
        <p:nvPicPr>
          <p:cNvPr id="19" name="Obrázok 18">
            <a:extLst>
              <a:ext uri="{FF2B5EF4-FFF2-40B4-BE49-F238E27FC236}">
                <a16:creationId xmlns:a16="http://schemas.microsoft.com/office/drawing/2014/main" id="{31EBADF4-8DDB-19A7-926D-3A7B9D8ED18B}"/>
              </a:ext>
            </a:extLst>
          </p:cNvPr>
          <p:cNvPicPr>
            <a:picLocks noChangeAspect="1"/>
          </p:cNvPicPr>
          <p:nvPr/>
        </p:nvPicPr>
        <p:blipFill>
          <a:blip r:embed="rId4"/>
          <a:stretch>
            <a:fillRect/>
          </a:stretch>
        </p:blipFill>
        <p:spPr>
          <a:xfrm>
            <a:off x="5736250" y="3342029"/>
            <a:ext cx="520727" cy="571529"/>
          </a:xfrm>
          <a:prstGeom prst="rect">
            <a:avLst/>
          </a:prstGeom>
        </p:spPr>
      </p:pic>
      <p:pic>
        <p:nvPicPr>
          <p:cNvPr id="20" name="Obrázok 19">
            <a:extLst>
              <a:ext uri="{FF2B5EF4-FFF2-40B4-BE49-F238E27FC236}">
                <a16:creationId xmlns:a16="http://schemas.microsoft.com/office/drawing/2014/main" id="{60F726A0-CF6D-3ABF-CEFF-E57DACC33BFC}"/>
              </a:ext>
            </a:extLst>
          </p:cNvPr>
          <p:cNvPicPr>
            <a:picLocks noChangeAspect="1"/>
          </p:cNvPicPr>
          <p:nvPr/>
        </p:nvPicPr>
        <p:blipFill>
          <a:blip r:embed="rId5"/>
          <a:stretch>
            <a:fillRect/>
          </a:stretch>
        </p:blipFill>
        <p:spPr>
          <a:xfrm>
            <a:off x="8767005" y="4872387"/>
            <a:ext cx="552478" cy="577880"/>
          </a:xfrm>
          <a:prstGeom prst="rect">
            <a:avLst/>
          </a:prstGeom>
        </p:spPr>
      </p:pic>
      <p:cxnSp>
        <p:nvCxnSpPr>
          <p:cNvPr id="22" name="Spojnica: zalomená 21">
            <a:extLst>
              <a:ext uri="{FF2B5EF4-FFF2-40B4-BE49-F238E27FC236}">
                <a16:creationId xmlns:a16="http://schemas.microsoft.com/office/drawing/2014/main" id="{80E21C79-467B-059D-9415-913BA4DEBF4A}"/>
              </a:ext>
            </a:extLst>
          </p:cNvPr>
          <p:cNvCxnSpPr>
            <a:cxnSpLocks/>
            <a:stCxn id="12" idx="3"/>
          </p:cNvCxnSpPr>
          <p:nvPr/>
        </p:nvCxnSpPr>
        <p:spPr>
          <a:xfrm flipV="1">
            <a:off x="1653432" y="4977684"/>
            <a:ext cx="2608554" cy="1836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Obrázok 40">
            <a:extLst>
              <a:ext uri="{FF2B5EF4-FFF2-40B4-BE49-F238E27FC236}">
                <a16:creationId xmlns:a16="http://schemas.microsoft.com/office/drawing/2014/main" id="{A6CE740F-522A-917F-D9D5-46B1A04C0AC4}"/>
              </a:ext>
            </a:extLst>
          </p:cNvPr>
          <p:cNvPicPr>
            <a:picLocks noChangeAspect="1"/>
          </p:cNvPicPr>
          <p:nvPr/>
        </p:nvPicPr>
        <p:blipFill>
          <a:blip r:embed="rId4"/>
          <a:stretch>
            <a:fillRect/>
          </a:stretch>
        </p:blipFill>
        <p:spPr>
          <a:xfrm>
            <a:off x="5736249" y="1882753"/>
            <a:ext cx="520727" cy="571529"/>
          </a:xfrm>
          <a:prstGeom prst="rect">
            <a:avLst/>
          </a:prstGeom>
        </p:spPr>
      </p:pic>
      <p:cxnSp>
        <p:nvCxnSpPr>
          <p:cNvPr id="44" name="Spojnica: zalomená 43">
            <a:extLst>
              <a:ext uri="{FF2B5EF4-FFF2-40B4-BE49-F238E27FC236}">
                <a16:creationId xmlns:a16="http://schemas.microsoft.com/office/drawing/2014/main" id="{C970D930-48C8-C9A2-05E3-C49EA8B1CB4C}"/>
              </a:ext>
            </a:extLst>
          </p:cNvPr>
          <p:cNvCxnSpPr>
            <a:cxnSpLocks/>
            <a:stCxn id="78" idx="1"/>
            <a:endCxn id="6" idx="1"/>
          </p:cNvCxnSpPr>
          <p:nvPr/>
        </p:nvCxnSpPr>
        <p:spPr>
          <a:xfrm rot="10800000" flipH="1">
            <a:off x="3985745" y="2894551"/>
            <a:ext cx="1085159" cy="1776798"/>
          </a:xfrm>
          <a:prstGeom prst="bentConnector3">
            <a:avLst>
              <a:gd name="adj1" fmla="val -2106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pojnica: zalomená 44">
            <a:extLst>
              <a:ext uri="{FF2B5EF4-FFF2-40B4-BE49-F238E27FC236}">
                <a16:creationId xmlns:a16="http://schemas.microsoft.com/office/drawing/2014/main" id="{C7BC97A4-B8B7-80A6-E6E8-F3E773AFDA72}"/>
              </a:ext>
            </a:extLst>
          </p:cNvPr>
          <p:cNvCxnSpPr>
            <a:cxnSpLocks/>
            <a:stCxn id="78" idx="0"/>
            <a:endCxn id="8" idx="1"/>
          </p:cNvCxnSpPr>
          <p:nvPr/>
        </p:nvCxnSpPr>
        <p:spPr>
          <a:xfrm rot="5400000" flipH="1" flipV="1">
            <a:off x="3999186" y="3982006"/>
            <a:ext cx="760808" cy="65087"/>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pojnica: zalomená 57">
            <a:extLst>
              <a:ext uri="{FF2B5EF4-FFF2-40B4-BE49-F238E27FC236}">
                <a16:creationId xmlns:a16="http://schemas.microsoft.com/office/drawing/2014/main" id="{19CABF31-4076-3F88-16BE-2B9C50C9163B}"/>
              </a:ext>
            </a:extLst>
          </p:cNvPr>
          <p:cNvCxnSpPr>
            <a:cxnSpLocks/>
          </p:cNvCxnSpPr>
          <p:nvPr/>
        </p:nvCxnSpPr>
        <p:spPr>
          <a:xfrm flipV="1">
            <a:off x="4538225" y="4696152"/>
            <a:ext cx="1365048" cy="2118"/>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pojnica: zalomená 61">
            <a:extLst>
              <a:ext uri="{FF2B5EF4-FFF2-40B4-BE49-F238E27FC236}">
                <a16:creationId xmlns:a16="http://schemas.microsoft.com/office/drawing/2014/main" id="{ED4C4C76-C563-738D-F2A2-B6917776D126}"/>
              </a:ext>
            </a:extLst>
          </p:cNvPr>
          <p:cNvCxnSpPr>
            <a:cxnSpLocks/>
            <a:stCxn id="74" idx="2"/>
            <a:endCxn id="20" idx="1"/>
          </p:cNvCxnSpPr>
          <p:nvPr/>
        </p:nvCxnSpPr>
        <p:spPr>
          <a:xfrm rot="16200000" flipH="1">
            <a:off x="7486218" y="3880540"/>
            <a:ext cx="92882" cy="24686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BlokTextu 71">
            <a:extLst>
              <a:ext uri="{FF2B5EF4-FFF2-40B4-BE49-F238E27FC236}">
                <a16:creationId xmlns:a16="http://schemas.microsoft.com/office/drawing/2014/main" id="{7607B4B6-EC6C-7F0A-15F2-3A061E014254}"/>
              </a:ext>
            </a:extLst>
          </p:cNvPr>
          <p:cNvSpPr txBox="1"/>
          <p:nvPr/>
        </p:nvSpPr>
        <p:spPr>
          <a:xfrm>
            <a:off x="9495692" y="5161327"/>
            <a:ext cx="545342" cy="369332"/>
          </a:xfrm>
          <a:prstGeom prst="rect">
            <a:avLst/>
          </a:prstGeom>
          <a:noFill/>
        </p:spPr>
        <p:txBody>
          <a:bodyPr wrap="none" rtlCol="0">
            <a:spAutoFit/>
          </a:bodyPr>
          <a:lstStyle/>
          <a:p>
            <a:r>
              <a:rPr lang="sk-SK" dirty="0"/>
              <a:t>KIA</a:t>
            </a:r>
          </a:p>
        </p:txBody>
      </p:sp>
      <p:sp>
        <p:nvSpPr>
          <p:cNvPr id="73" name="BlokTextu 72">
            <a:extLst>
              <a:ext uri="{FF2B5EF4-FFF2-40B4-BE49-F238E27FC236}">
                <a16:creationId xmlns:a16="http://schemas.microsoft.com/office/drawing/2014/main" id="{5C5A8189-1EF9-592E-5781-7D526EF05DFD}"/>
              </a:ext>
            </a:extLst>
          </p:cNvPr>
          <p:cNvSpPr txBox="1"/>
          <p:nvPr/>
        </p:nvSpPr>
        <p:spPr>
          <a:xfrm>
            <a:off x="819018" y="5450267"/>
            <a:ext cx="1406154" cy="369332"/>
          </a:xfrm>
          <a:prstGeom prst="rect">
            <a:avLst/>
          </a:prstGeom>
          <a:noFill/>
        </p:spPr>
        <p:txBody>
          <a:bodyPr wrap="none" rtlCol="0">
            <a:spAutoFit/>
          </a:bodyPr>
          <a:lstStyle/>
          <a:p>
            <a:r>
              <a:rPr lang="sk-SK" dirty="0" err="1"/>
              <a:t>Sub</a:t>
            </a:r>
            <a:r>
              <a:rPr lang="sk-SK" dirty="0"/>
              <a:t> AB </a:t>
            </a:r>
            <a:r>
              <a:rPr lang="sk-SK" dirty="0" err="1"/>
              <a:t>a.s</a:t>
            </a:r>
            <a:r>
              <a:rPr lang="sk-SK" dirty="0"/>
              <a:t>.</a:t>
            </a:r>
          </a:p>
        </p:txBody>
      </p:sp>
      <p:pic>
        <p:nvPicPr>
          <p:cNvPr id="74" name="Obrázok 73">
            <a:extLst>
              <a:ext uri="{FF2B5EF4-FFF2-40B4-BE49-F238E27FC236}">
                <a16:creationId xmlns:a16="http://schemas.microsoft.com/office/drawing/2014/main" id="{5A619CE1-9C5C-8DA0-9A00-FACE9A91C38D}"/>
              </a:ext>
            </a:extLst>
          </p:cNvPr>
          <p:cNvPicPr>
            <a:picLocks noChangeAspect="1"/>
          </p:cNvPicPr>
          <p:nvPr/>
        </p:nvPicPr>
        <p:blipFill>
          <a:blip r:embed="rId6"/>
          <a:stretch>
            <a:fillRect/>
          </a:stretch>
        </p:blipFill>
        <p:spPr>
          <a:xfrm>
            <a:off x="5940778" y="4300759"/>
            <a:ext cx="715072" cy="767686"/>
          </a:xfrm>
          <a:prstGeom prst="rect">
            <a:avLst/>
          </a:prstGeom>
        </p:spPr>
      </p:pic>
      <p:pic>
        <p:nvPicPr>
          <p:cNvPr id="75" name="Obrázok 74">
            <a:extLst>
              <a:ext uri="{FF2B5EF4-FFF2-40B4-BE49-F238E27FC236}">
                <a16:creationId xmlns:a16="http://schemas.microsoft.com/office/drawing/2014/main" id="{C7CB1E16-65C1-D440-1F71-D8967C224B1D}"/>
              </a:ext>
            </a:extLst>
          </p:cNvPr>
          <p:cNvPicPr>
            <a:picLocks noChangeAspect="1"/>
          </p:cNvPicPr>
          <p:nvPr/>
        </p:nvPicPr>
        <p:blipFill>
          <a:blip r:embed="rId7"/>
          <a:stretch>
            <a:fillRect/>
          </a:stretch>
        </p:blipFill>
        <p:spPr>
          <a:xfrm>
            <a:off x="3904449" y="1075167"/>
            <a:ext cx="715073" cy="554038"/>
          </a:xfrm>
          <a:prstGeom prst="rect">
            <a:avLst/>
          </a:prstGeom>
        </p:spPr>
      </p:pic>
      <p:pic>
        <p:nvPicPr>
          <p:cNvPr id="76" name="Obrázok 75">
            <a:extLst>
              <a:ext uri="{FF2B5EF4-FFF2-40B4-BE49-F238E27FC236}">
                <a16:creationId xmlns:a16="http://schemas.microsoft.com/office/drawing/2014/main" id="{B3C95FFD-7C25-DA36-BB8F-0D803512D480}"/>
              </a:ext>
            </a:extLst>
          </p:cNvPr>
          <p:cNvPicPr>
            <a:picLocks noChangeAspect="1"/>
          </p:cNvPicPr>
          <p:nvPr/>
        </p:nvPicPr>
        <p:blipFill>
          <a:blip r:embed="rId8"/>
          <a:stretch>
            <a:fillRect/>
          </a:stretch>
        </p:blipFill>
        <p:spPr>
          <a:xfrm>
            <a:off x="5903273" y="1077285"/>
            <a:ext cx="715073" cy="554038"/>
          </a:xfrm>
          <a:prstGeom prst="rect">
            <a:avLst/>
          </a:prstGeom>
        </p:spPr>
      </p:pic>
      <p:pic>
        <p:nvPicPr>
          <p:cNvPr id="78" name="Obrázok 77">
            <a:extLst>
              <a:ext uri="{FF2B5EF4-FFF2-40B4-BE49-F238E27FC236}">
                <a16:creationId xmlns:a16="http://schemas.microsoft.com/office/drawing/2014/main" id="{45A78EA6-228C-5759-275D-1089E3964334}"/>
              </a:ext>
            </a:extLst>
          </p:cNvPr>
          <p:cNvPicPr>
            <a:picLocks noChangeAspect="1"/>
          </p:cNvPicPr>
          <p:nvPr/>
        </p:nvPicPr>
        <p:blipFill>
          <a:blip r:embed="rId9"/>
          <a:stretch>
            <a:fillRect/>
          </a:stretch>
        </p:blipFill>
        <p:spPr>
          <a:xfrm>
            <a:off x="3985746" y="4394953"/>
            <a:ext cx="722602" cy="552791"/>
          </a:xfrm>
          <a:prstGeom prst="rect">
            <a:avLst/>
          </a:prstGeom>
        </p:spPr>
      </p:pic>
      <p:pic>
        <p:nvPicPr>
          <p:cNvPr id="85" name="Obrázok 84">
            <a:extLst>
              <a:ext uri="{FF2B5EF4-FFF2-40B4-BE49-F238E27FC236}">
                <a16:creationId xmlns:a16="http://schemas.microsoft.com/office/drawing/2014/main" id="{95EE2144-0D7A-1249-9926-ACC51EA81569}"/>
              </a:ext>
            </a:extLst>
          </p:cNvPr>
          <p:cNvPicPr>
            <a:picLocks noChangeAspect="1"/>
          </p:cNvPicPr>
          <p:nvPr/>
        </p:nvPicPr>
        <p:blipFill>
          <a:blip r:embed="rId10"/>
          <a:stretch>
            <a:fillRect/>
          </a:stretch>
        </p:blipFill>
        <p:spPr>
          <a:xfrm>
            <a:off x="4492092" y="4228592"/>
            <a:ext cx="317746" cy="313119"/>
          </a:xfrm>
          <a:prstGeom prst="rect">
            <a:avLst/>
          </a:prstGeom>
        </p:spPr>
      </p:pic>
      <p:pic>
        <p:nvPicPr>
          <p:cNvPr id="86" name="Obrázok 85">
            <a:extLst>
              <a:ext uri="{FF2B5EF4-FFF2-40B4-BE49-F238E27FC236}">
                <a16:creationId xmlns:a16="http://schemas.microsoft.com/office/drawing/2014/main" id="{E36123E0-4763-555E-27FF-CB47CC3DA1C6}"/>
              </a:ext>
            </a:extLst>
          </p:cNvPr>
          <p:cNvPicPr>
            <a:picLocks noChangeAspect="1"/>
          </p:cNvPicPr>
          <p:nvPr/>
        </p:nvPicPr>
        <p:blipFill>
          <a:blip r:embed="rId10"/>
          <a:stretch>
            <a:fillRect/>
          </a:stretch>
        </p:blipFill>
        <p:spPr>
          <a:xfrm>
            <a:off x="6526557" y="4228592"/>
            <a:ext cx="317746" cy="313119"/>
          </a:xfrm>
          <a:prstGeom prst="rect">
            <a:avLst/>
          </a:prstGeom>
        </p:spPr>
      </p:pic>
      <p:pic>
        <p:nvPicPr>
          <p:cNvPr id="3" name="Obrázok 2">
            <a:extLst>
              <a:ext uri="{FF2B5EF4-FFF2-40B4-BE49-F238E27FC236}">
                <a16:creationId xmlns:a16="http://schemas.microsoft.com/office/drawing/2014/main" id="{3C4AE9A5-8A80-A1A0-C27C-DD3913FB7424}"/>
              </a:ext>
            </a:extLst>
          </p:cNvPr>
          <p:cNvPicPr>
            <a:picLocks noChangeAspect="1"/>
          </p:cNvPicPr>
          <p:nvPr/>
        </p:nvPicPr>
        <p:blipFill>
          <a:blip r:embed="rId8"/>
          <a:stretch>
            <a:fillRect/>
          </a:stretch>
        </p:blipFill>
        <p:spPr>
          <a:xfrm>
            <a:off x="907184" y="6121421"/>
            <a:ext cx="715073" cy="554038"/>
          </a:xfrm>
          <a:prstGeom prst="rect">
            <a:avLst/>
          </a:prstGeom>
        </p:spPr>
      </p:pic>
      <p:pic>
        <p:nvPicPr>
          <p:cNvPr id="4" name="Obrázok 3">
            <a:extLst>
              <a:ext uri="{FF2B5EF4-FFF2-40B4-BE49-F238E27FC236}">
                <a16:creationId xmlns:a16="http://schemas.microsoft.com/office/drawing/2014/main" id="{2DC2D9B4-E827-EDBC-BE50-9478B943C5E4}"/>
              </a:ext>
            </a:extLst>
          </p:cNvPr>
          <p:cNvPicPr>
            <a:picLocks noChangeAspect="1"/>
          </p:cNvPicPr>
          <p:nvPr/>
        </p:nvPicPr>
        <p:blipFill>
          <a:blip r:embed="rId4"/>
          <a:stretch>
            <a:fillRect/>
          </a:stretch>
        </p:blipFill>
        <p:spPr>
          <a:xfrm>
            <a:off x="3779411" y="6118707"/>
            <a:ext cx="520727" cy="571529"/>
          </a:xfrm>
          <a:prstGeom prst="rect">
            <a:avLst/>
          </a:prstGeom>
        </p:spPr>
      </p:pic>
      <p:pic>
        <p:nvPicPr>
          <p:cNvPr id="5" name="Obrázok 4">
            <a:extLst>
              <a:ext uri="{FF2B5EF4-FFF2-40B4-BE49-F238E27FC236}">
                <a16:creationId xmlns:a16="http://schemas.microsoft.com/office/drawing/2014/main" id="{1F5B7997-2D85-02E2-05A4-F945DBAB7553}"/>
              </a:ext>
            </a:extLst>
          </p:cNvPr>
          <p:cNvPicPr>
            <a:picLocks noChangeAspect="1"/>
          </p:cNvPicPr>
          <p:nvPr/>
        </p:nvPicPr>
        <p:blipFill>
          <a:blip r:embed="rId3"/>
          <a:stretch>
            <a:fillRect/>
          </a:stretch>
        </p:blipFill>
        <p:spPr>
          <a:xfrm>
            <a:off x="6907101" y="6163811"/>
            <a:ext cx="539778" cy="520727"/>
          </a:xfrm>
          <a:prstGeom prst="rect">
            <a:avLst/>
          </a:prstGeom>
        </p:spPr>
      </p:pic>
      <p:sp>
        <p:nvSpPr>
          <p:cNvPr id="9" name="BlokTextu 8">
            <a:extLst>
              <a:ext uri="{FF2B5EF4-FFF2-40B4-BE49-F238E27FC236}">
                <a16:creationId xmlns:a16="http://schemas.microsoft.com/office/drawing/2014/main" id="{067D44C4-C985-6B70-1F86-6A2565529DA4}"/>
              </a:ext>
            </a:extLst>
          </p:cNvPr>
          <p:cNvSpPr txBox="1"/>
          <p:nvPr/>
        </p:nvSpPr>
        <p:spPr>
          <a:xfrm>
            <a:off x="1703816" y="6212813"/>
            <a:ext cx="1917513" cy="369332"/>
          </a:xfrm>
          <a:prstGeom prst="rect">
            <a:avLst/>
          </a:prstGeom>
          <a:noFill/>
        </p:spPr>
        <p:txBody>
          <a:bodyPr wrap="none" rtlCol="0">
            <a:spAutoFit/>
          </a:bodyPr>
          <a:lstStyle/>
          <a:p>
            <a:r>
              <a:rPr lang="sk-SK" dirty="0"/>
              <a:t>Digitálny poštár</a:t>
            </a:r>
          </a:p>
        </p:txBody>
      </p:sp>
      <p:sp>
        <p:nvSpPr>
          <p:cNvPr id="10" name="BlokTextu 9">
            <a:extLst>
              <a:ext uri="{FF2B5EF4-FFF2-40B4-BE49-F238E27FC236}">
                <a16:creationId xmlns:a16="http://schemas.microsoft.com/office/drawing/2014/main" id="{D8BC87C0-F0DA-F341-F9FF-6CFB6C35F0B1}"/>
              </a:ext>
            </a:extLst>
          </p:cNvPr>
          <p:cNvSpPr txBox="1"/>
          <p:nvPr/>
        </p:nvSpPr>
        <p:spPr>
          <a:xfrm>
            <a:off x="4569089" y="6239508"/>
            <a:ext cx="1866217" cy="369332"/>
          </a:xfrm>
          <a:prstGeom prst="rect">
            <a:avLst/>
          </a:prstGeom>
          <a:noFill/>
        </p:spPr>
        <p:txBody>
          <a:bodyPr wrap="none" rtlCol="0">
            <a:spAutoFit/>
          </a:bodyPr>
          <a:lstStyle/>
          <a:p>
            <a:r>
              <a:rPr lang="sk-SK" dirty="0"/>
              <a:t>SMP (zoznamy)</a:t>
            </a:r>
          </a:p>
        </p:txBody>
      </p:sp>
      <p:sp>
        <p:nvSpPr>
          <p:cNvPr id="11" name="BlokTextu 10">
            <a:extLst>
              <a:ext uri="{FF2B5EF4-FFF2-40B4-BE49-F238E27FC236}">
                <a16:creationId xmlns:a16="http://schemas.microsoft.com/office/drawing/2014/main" id="{1FE84F87-0DAC-660E-A316-5E2AA02F53A1}"/>
              </a:ext>
            </a:extLst>
          </p:cNvPr>
          <p:cNvSpPr txBox="1"/>
          <p:nvPr/>
        </p:nvSpPr>
        <p:spPr>
          <a:xfrm>
            <a:off x="7461913" y="6239508"/>
            <a:ext cx="2805576" cy="369332"/>
          </a:xfrm>
          <a:prstGeom prst="rect">
            <a:avLst/>
          </a:prstGeom>
          <a:noFill/>
        </p:spPr>
        <p:txBody>
          <a:bodyPr wrap="none" rtlCol="0">
            <a:spAutoFit/>
          </a:bodyPr>
          <a:lstStyle/>
          <a:p>
            <a:r>
              <a:rPr lang="sk-SK" dirty="0"/>
              <a:t>SML (adresy zoznamov)</a:t>
            </a:r>
          </a:p>
        </p:txBody>
      </p:sp>
      <p:sp>
        <p:nvSpPr>
          <p:cNvPr id="13" name="BlokTextu 12">
            <a:extLst>
              <a:ext uri="{FF2B5EF4-FFF2-40B4-BE49-F238E27FC236}">
                <a16:creationId xmlns:a16="http://schemas.microsoft.com/office/drawing/2014/main" id="{EDE65718-19FD-BEF1-F38E-DBA58D5BD91A}"/>
              </a:ext>
            </a:extLst>
          </p:cNvPr>
          <p:cNvSpPr txBox="1"/>
          <p:nvPr/>
        </p:nvSpPr>
        <p:spPr>
          <a:xfrm>
            <a:off x="2175099" y="4837260"/>
            <a:ext cx="1446230" cy="276999"/>
          </a:xfrm>
          <a:prstGeom prst="rect">
            <a:avLst/>
          </a:prstGeom>
          <a:noFill/>
        </p:spPr>
        <p:txBody>
          <a:bodyPr wrap="none" rtlCol="0">
            <a:spAutoFit/>
          </a:bodyPr>
          <a:lstStyle/>
          <a:p>
            <a:r>
              <a:rPr lang="sk-SK" sz="1200" dirty="0"/>
              <a:t>Odovzdá faktúru</a:t>
            </a:r>
          </a:p>
        </p:txBody>
      </p:sp>
      <p:sp>
        <p:nvSpPr>
          <p:cNvPr id="14" name="BlokTextu 13">
            <a:extLst>
              <a:ext uri="{FF2B5EF4-FFF2-40B4-BE49-F238E27FC236}">
                <a16:creationId xmlns:a16="http://schemas.microsoft.com/office/drawing/2014/main" id="{30AF4015-7269-9AB2-B2F4-B891E52975AF}"/>
              </a:ext>
            </a:extLst>
          </p:cNvPr>
          <p:cNvSpPr txBox="1"/>
          <p:nvPr/>
        </p:nvSpPr>
        <p:spPr>
          <a:xfrm>
            <a:off x="2142458" y="3552117"/>
            <a:ext cx="1754006" cy="461665"/>
          </a:xfrm>
          <a:prstGeom prst="rect">
            <a:avLst/>
          </a:prstGeom>
          <a:noFill/>
        </p:spPr>
        <p:txBody>
          <a:bodyPr wrap="none" rtlCol="0">
            <a:spAutoFit/>
          </a:bodyPr>
          <a:lstStyle/>
          <a:p>
            <a:r>
              <a:rPr lang="sk-SK" sz="1200" dirty="0"/>
              <a:t>V akom zozname</a:t>
            </a:r>
          </a:p>
          <a:p>
            <a:r>
              <a:rPr lang="sk-SK" sz="1200" dirty="0"/>
              <a:t>nájdem odberateľa?</a:t>
            </a:r>
          </a:p>
        </p:txBody>
      </p:sp>
      <p:sp>
        <p:nvSpPr>
          <p:cNvPr id="15" name="BlokTextu 14">
            <a:extLst>
              <a:ext uri="{FF2B5EF4-FFF2-40B4-BE49-F238E27FC236}">
                <a16:creationId xmlns:a16="http://schemas.microsoft.com/office/drawing/2014/main" id="{3A8CF93B-9735-AE5D-5156-4FC5F8D42172}"/>
              </a:ext>
            </a:extLst>
          </p:cNvPr>
          <p:cNvSpPr txBox="1"/>
          <p:nvPr/>
        </p:nvSpPr>
        <p:spPr>
          <a:xfrm>
            <a:off x="4302840" y="3921295"/>
            <a:ext cx="2864887" cy="276999"/>
          </a:xfrm>
          <a:prstGeom prst="rect">
            <a:avLst/>
          </a:prstGeom>
          <a:noFill/>
        </p:spPr>
        <p:txBody>
          <a:bodyPr wrap="none" rtlCol="0">
            <a:spAutoFit/>
          </a:bodyPr>
          <a:lstStyle/>
          <a:p>
            <a:r>
              <a:rPr lang="sk-SK" sz="1200" dirty="0"/>
              <a:t>Kto je odberateľov digitálny poštár?</a:t>
            </a:r>
          </a:p>
        </p:txBody>
      </p:sp>
      <p:sp>
        <p:nvSpPr>
          <p:cNvPr id="16" name="BlokTextu 15">
            <a:extLst>
              <a:ext uri="{FF2B5EF4-FFF2-40B4-BE49-F238E27FC236}">
                <a16:creationId xmlns:a16="http://schemas.microsoft.com/office/drawing/2014/main" id="{ED18BA33-DD70-320E-97F8-7293CFF0FD80}"/>
              </a:ext>
            </a:extLst>
          </p:cNvPr>
          <p:cNvSpPr txBox="1"/>
          <p:nvPr/>
        </p:nvSpPr>
        <p:spPr>
          <a:xfrm>
            <a:off x="6802609" y="4872387"/>
            <a:ext cx="1718740" cy="276999"/>
          </a:xfrm>
          <a:prstGeom prst="rect">
            <a:avLst/>
          </a:prstGeom>
          <a:noFill/>
        </p:spPr>
        <p:txBody>
          <a:bodyPr wrap="none" rtlCol="0">
            <a:spAutoFit/>
          </a:bodyPr>
          <a:lstStyle/>
          <a:p>
            <a:r>
              <a:rPr lang="sk-SK" sz="1200" dirty="0"/>
              <a:t>Sprístupnenie faktúry</a:t>
            </a:r>
          </a:p>
        </p:txBody>
      </p:sp>
      <p:pic>
        <p:nvPicPr>
          <p:cNvPr id="17" name="Obrázok 16">
            <a:extLst>
              <a:ext uri="{FF2B5EF4-FFF2-40B4-BE49-F238E27FC236}">
                <a16:creationId xmlns:a16="http://schemas.microsoft.com/office/drawing/2014/main" id="{E01D40FE-0E6B-07C1-8F1D-2BCD1A936203}"/>
              </a:ext>
            </a:extLst>
          </p:cNvPr>
          <p:cNvPicPr>
            <a:picLocks noChangeAspect="1"/>
          </p:cNvPicPr>
          <p:nvPr/>
        </p:nvPicPr>
        <p:blipFill>
          <a:blip r:embed="rId6"/>
          <a:stretch>
            <a:fillRect/>
          </a:stretch>
        </p:blipFill>
        <p:spPr>
          <a:xfrm>
            <a:off x="9995148" y="1275080"/>
            <a:ext cx="1748307" cy="1786873"/>
          </a:xfrm>
          <a:prstGeom prst="rect">
            <a:avLst/>
          </a:prstGeom>
        </p:spPr>
      </p:pic>
      <p:pic>
        <p:nvPicPr>
          <p:cNvPr id="21" name="Obrázok 20">
            <a:extLst>
              <a:ext uri="{FF2B5EF4-FFF2-40B4-BE49-F238E27FC236}">
                <a16:creationId xmlns:a16="http://schemas.microsoft.com/office/drawing/2014/main" id="{11B208F5-F3C5-3CF3-3B2F-79FAD8A35100}"/>
              </a:ext>
            </a:extLst>
          </p:cNvPr>
          <p:cNvPicPr>
            <a:picLocks noChangeAspect="1"/>
          </p:cNvPicPr>
          <p:nvPr/>
        </p:nvPicPr>
        <p:blipFill>
          <a:blip r:embed="rId11"/>
          <a:stretch>
            <a:fillRect/>
          </a:stretch>
        </p:blipFill>
        <p:spPr>
          <a:xfrm>
            <a:off x="290452" y="295730"/>
            <a:ext cx="3245699" cy="1172716"/>
          </a:xfrm>
          <a:prstGeom prst="rect">
            <a:avLst/>
          </a:prstGeom>
        </p:spPr>
      </p:pic>
    </p:spTree>
    <p:extLst>
      <p:ext uri="{BB962C8B-B14F-4D97-AF65-F5344CB8AC3E}">
        <p14:creationId xmlns:p14="http://schemas.microsoft.com/office/powerpoint/2010/main" val="290926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E48DFE88-1470-7085-B34A-B6D43D084C87}"/>
              </a:ext>
            </a:extLst>
          </p:cNvPr>
          <p:cNvSpPr>
            <a:spLocks noGrp="1"/>
          </p:cNvSpPr>
          <p:nvPr>
            <p:ph type="sldNum" sz="quarter" idx="4"/>
          </p:nvPr>
        </p:nvSpPr>
        <p:spPr/>
        <p:txBody>
          <a:bodyPr/>
          <a:lstStyle/>
          <a:p>
            <a:fld id="{D57F1E4F-1CFF-5643-939E-217C01CDF565}" type="slidenum">
              <a:rPr lang="en-US" smtClean="0"/>
              <a:pPr/>
              <a:t>28</a:t>
            </a:fld>
            <a:endParaRPr lang="en-US"/>
          </a:p>
        </p:txBody>
      </p:sp>
      <p:pic>
        <p:nvPicPr>
          <p:cNvPr id="15" name="Obrázok 14">
            <a:extLst>
              <a:ext uri="{FF2B5EF4-FFF2-40B4-BE49-F238E27FC236}">
                <a16:creationId xmlns:a16="http://schemas.microsoft.com/office/drawing/2014/main" id="{A67332C4-98FB-9C1D-9F3A-0AD50669204E}"/>
              </a:ext>
            </a:extLst>
          </p:cNvPr>
          <p:cNvPicPr>
            <a:picLocks noChangeAspect="1"/>
          </p:cNvPicPr>
          <p:nvPr/>
        </p:nvPicPr>
        <p:blipFill>
          <a:blip r:embed="rId2"/>
          <a:stretch>
            <a:fillRect/>
          </a:stretch>
        </p:blipFill>
        <p:spPr>
          <a:xfrm>
            <a:off x="975857" y="1063416"/>
            <a:ext cx="2533780" cy="3264068"/>
          </a:xfrm>
          <a:prstGeom prst="rect">
            <a:avLst/>
          </a:prstGeom>
        </p:spPr>
      </p:pic>
      <p:pic>
        <p:nvPicPr>
          <p:cNvPr id="17" name="Obrázok 16">
            <a:extLst>
              <a:ext uri="{FF2B5EF4-FFF2-40B4-BE49-F238E27FC236}">
                <a16:creationId xmlns:a16="http://schemas.microsoft.com/office/drawing/2014/main" id="{B448866F-85C2-79FD-A122-3428F68FB9EA}"/>
              </a:ext>
            </a:extLst>
          </p:cNvPr>
          <p:cNvPicPr>
            <a:picLocks noChangeAspect="1"/>
          </p:cNvPicPr>
          <p:nvPr/>
        </p:nvPicPr>
        <p:blipFill>
          <a:blip r:embed="rId3"/>
          <a:stretch>
            <a:fillRect/>
          </a:stretch>
        </p:blipFill>
        <p:spPr>
          <a:xfrm>
            <a:off x="6503893" y="1371407"/>
            <a:ext cx="2590933" cy="2648086"/>
          </a:xfrm>
          <a:prstGeom prst="rect">
            <a:avLst/>
          </a:prstGeom>
        </p:spPr>
      </p:pic>
      <p:pic>
        <p:nvPicPr>
          <p:cNvPr id="3" name="Obrázok 2">
            <a:extLst>
              <a:ext uri="{FF2B5EF4-FFF2-40B4-BE49-F238E27FC236}">
                <a16:creationId xmlns:a16="http://schemas.microsoft.com/office/drawing/2014/main" id="{2EE0762D-7276-7F71-DFBD-8CF8434560F5}"/>
              </a:ext>
            </a:extLst>
          </p:cNvPr>
          <p:cNvPicPr>
            <a:picLocks noChangeAspect="1"/>
          </p:cNvPicPr>
          <p:nvPr/>
        </p:nvPicPr>
        <p:blipFill>
          <a:blip r:embed="rId4"/>
          <a:stretch>
            <a:fillRect/>
          </a:stretch>
        </p:blipFill>
        <p:spPr>
          <a:xfrm>
            <a:off x="3404781" y="189581"/>
            <a:ext cx="1295467" cy="1276602"/>
          </a:xfrm>
          <a:prstGeom prst="rect">
            <a:avLst/>
          </a:prstGeom>
        </p:spPr>
      </p:pic>
      <p:pic>
        <p:nvPicPr>
          <p:cNvPr id="4" name="Obrázok 3">
            <a:extLst>
              <a:ext uri="{FF2B5EF4-FFF2-40B4-BE49-F238E27FC236}">
                <a16:creationId xmlns:a16="http://schemas.microsoft.com/office/drawing/2014/main" id="{37E697A6-8896-B643-3C87-D4D0556BB4D5}"/>
              </a:ext>
            </a:extLst>
          </p:cNvPr>
          <p:cNvPicPr>
            <a:picLocks noChangeAspect="1"/>
          </p:cNvPicPr>
          <p:nvPr/>
        </p:nvPicPr>
        <p:blipFill>
          <a:blip r:embed="rId4"/>
          <a:stretch>
            <a:fillRect/>
          </a:stretch>
        </p:blipFill>
        <p:spPr>
          <a:xfrm>
            <a:off x="8578010" y="189581"/>
            <a:ext cx="1295467" cy="1276602"/>
          </a:xfrm>
          <a:prstGeom prst="rect">
            <a:avLst/>
          </a:prstGeom>
        </p:spPr>
      </p:pic>
      <p:sp>
        <p:nvSpPr>
          <p:cNvPr id="6" name="BlokTextu 5">
            <a:extLst>
              <a:ext uri="{FF2B5EF4-FFF2-40B4-BE49-F238E27FC236}">
                <a16:creationId xmlns:a16="http://schemas.microsoft.com/office/drawing/2014/main" id="{8F094704-F644-E62F-3A83-0FAB8D061728}"/>
              </a:ext>
            </a:extLst>
          </p:cNvPr>
          <p:cNvSpPr txBox="1"/>
          <p:nvPr/>
        </p:nvSpPr>
        <p:spPr>
          <a:xfrm>
            <a:off x="6639560" y="4239008"/>
            <a:ext cx="5318760" cy="1037720"/>
          </a:xfrm>
          <a:prstGeom prst="rect">
            <a:avLst/>
          </a:prstGeom>
          <a:noFill/>
        </p:spPr>
        <p:txBody>
          <a:bodyPr wrap="square">
            <a:spAutoFit/>
          </a:bodyPr>
          <a:lstStyle/>
          <a:p>
            <a:pPr lvl="0" algn="just">
              <a:lnSpc>
                <a:spcPct val="116000"/>
              </a:lnSpc>
              <a:spcAft>
                <a:spcPts val="800"/>
              </a:spcAft>
            </a:pPr>
            <a:r>
              <a:rPr lang="sk-SK" sz="1800" dirty="0">
                <a:effectLst/>
                <a:latin typeface="Times New Roman" panose="02020603050405020304" pitchFamily="18" charset="0"/>
                <a:ea typeface="Times New Roman" panose="02020603050405020304" pitchFamily="18" charset="0"/>
                <a:cs typeface="Arial" panose="020B0604020202020204" pitchFamily="34" charset="0"/>
              </a:rPr>
              <a:t>Finančné riaditeľstvo zapíše do evidencie doručovací štandard, ktorý je všeobecne akceptovaný a rozšírený v členských štátoch. </a:t>
            </a:r>
            <a:endParaRPr lang="sk-SK"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8" name="BlokTextu 7">
            <a:extLst>
              <a:ext uri="{FF2B5EF4-FFF2-40B4-BE49-F238E27FC236}">
                <a16:creationId xmlns:a16="http://schemas.microsoft.com/office/drawing/2014/main" id="{236D39C4-D155-6F95-4E48-538DB670D436}"/>
              </a:ext>
            </a:extLst>
          </p:cNvPr>
          <p:cNvSpPr txBox="1"/>
          <p:nvPr/>
        </p:nvSpPr>
        <p:spPr>
          <a:xfrm>
            <a:off x="543560" y="4239008"/>
            <a:ext cx="6096000" cy="2308324"/>
          </a:xfrm>
          <a:prstGeom prst="rect">
            <a:avLst/>
          </a:prstGeom>
          <a:noFill/>
        </p:spPr>
        <p:txBody>
          <a:bodyPr wrap="square">
            <a:spAutoFit/>
          </a:bodyPr>
          <a:lstStyle/>
          <a:p>
            <a:r>
              <a:rPr lang="sk-SK" sz="1800" dirty="0">
                <a:effectLst/>
                <a:latin typeface="Times New Roman" panose="02020603050405020304" pitchFamily="18" charset="0"/>
                <a:ea typeface="Times New Roman" panose="02020603050405020304" pitchFamily="18" charset="0"/>
              </a:rPr>
              <a:t>Každá zdaniteľná osoba, </a:t>
            </a:r>
            <a:r>
              <a:rPr lang="sk-SK" sz="1800" b="1" dirty="0">
                <a:effectLst/>
                <a:latin typeface="Times New Roman" panose="02020603050405020304" pitchFamily="18" charset="0"/>
                <a:ea typeface="Times New Roman" panose="02020603050405020304" pitchFamily="18" charset="0"/>
              </a:rPr>
              <a:t>ktorá</a:t>
            </a:r>
            <a:r>
              <a:rPr lang="sk-SK" sz="1800" dirty="0">
                <a:effectLst/>
                <a:latin typeface="Times New Roman" panose="02020603050405020304" pitchFamily="18" charset="0"/>
                <a:ea typeface="Times New Roman" panose="02020603050405020304" pitchFamily="18" charset="0"/>
              </a:rPr>
              <a:t> je povinná vyhotoviť elektronickú faktúru podľa tohto zákona, je povinná zabezpečiť, aby mohla zaslať a prijať elektronickú faktúru doručovacou službou. Každá osoba, </a:t>
            </a:r>
            <a:r>
              <a:rPr lang="sk-SK" sz="1800" b="1" dirty="0">
                <a:effectLst/>
                <a:latin typeface="Times New Roman" panose="02020603050405020304" pitchFamily="18" charset="0"/>
                <a:ea typeface="Times New Roman" panose="02020603050405020304" pitchFamily="18" charset="0"/>
              </a:rPr>
              <a:t>ktorej</a:t>
            </a:r>
            <a:r>
              <a:rPr lang="sk-SK" sz="1800" dirty="0">
                <a:effectLst/>
                <a:latin typeface="Times New Roman" panose="02020603050405020304" pitchFamily="18" charset="0"/>
                <a:ea typeface="Times New Roman" panose="02020603050405020304" pitchFamily="18" charset="0"/>
              </a:rPr>
              <a:t> je v tuzemsku dodaný tovar alebo služba, pri ktorej je zdaniteľná osoba povinná vyhotoviť elektronickú faktúru podľa tohto zákona, je povinná zabezpečiť, aby mohla prijať elektronickú faktúru zaslanú doručovacou službou. </a:t>
            </a:r>
            <a:endParaRPr lang="sk-SK" dirty="0"/>
          </a:p>
        </p:txBody>
      </p:sp>
    </p:spTree>
    <p:extLst>
      <p:ext uri="{BB962C8B-B14F-4D97-AF65-F5344CB8AC3E}">
        <p14:creationId xmlns:p14="http://schemas.microsoft.com/office/powerpoint/2010/main" val="181776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stretch>
            <a:fillRect/>
          </a:stretch>
        </p:blipFill>
        <p:spPr>
          <a:xfrm>
            <a:off x="693114" y="334340"/>
            <a:ext cx="3851192" cy="1391489"/>
          </a:xfrm>
          <a:prstGeom prst="rect">
            <a:avLst/>
          </a:prstGeom>
        </p:spPr>
      </p:pic>
      <p:pic>
        <p:nvPicPr>
          <p:cNvPr id="6" name="Obrázok 5"/>
          <p:cNvPicPr>
            <a:picLocks noChangeAspect="1"/>
          </p:cNvPicPr>
          <p:nvPr/>
        </p:nvPicPr>
        <p:blipFill>
          <a:blip r:embed="rId3"/>
          <a:stretch>
            <a:fillRect/>
          </a:stretch>
        </p:blipFill>
        <p:spPr>
          <a:xfrm>
            <a:off x="6157844" y="1725829"/>
            <a:ext cx="4194696" cy="4907109"/>
          </a:xfrm>
          <a:prstGeom prst="rect">
            <a:avLst/>
          </a:prstGeom>
        </p:spPr>
      </p:pic>
      <p:sp>
        <p:nvSpPr>
          <p:cNvPr id="4" name="Zástupný objekt pre číslo snímky 3"/>
          <p:cNvSpPr>
            <a:spLocks noGrp="1"/>
          </p:cNvSpPr>
          <p:nvPr>
            <p:ph type="sldNum" sz="quarter" idx="4"/>
          </p:nvPr>
        </p:nvSpPr>
        <p:spPr/>
        <p:txBody>
          <a:bodyPr/>
          <a:lstStyle/>
          <a:p>
            <a:fld id="{D57F1E4F-1CFF-5643-939E-217C01CDF565}" type="slidenum">
              <a:rPr lang="en-US" smtClean="0"/>
              <a:pPr/>
              <a:t>29</a:t>
            </a:fld>
            <a:endParaRPr lang="en-US"/>
          </a:p>
        </p:txBody>
      </p:sp>
      <p:pic>
        <p:nvPicPr>
          <p:cNvPr id="2" name="Obrázok 1">
            <a:extLst>
              <a:ext uri="{FF2B5EF4-FFF2-40B4-BE49-F238E27FC236}">
                <a16:creationId xmlns:a16="http://schemas.microsoft.com/office/drawing/2014/main" id="{7E06D5C0-7F75-42E8-E0CD-84EB0CD32BA7}"/>
              </a:ext>
            </a:extLst>
          </p:cNvPr>
          <p:cNvPicPr>
            <a:picLocks noChangeAspect="1"/>
          </p:cNvPicPr>
          <p:nvPr/>
        </p:nvPicPr>
        <p:blipFill>
          <a:blip r:embed="rId4"/>
          <a:stretch>
            <a:fillRect/>
          </a:stretch>
        </p:blipFill>
        <p:spPr>
          <a:xfrm>
            <a:off x="376705" y="1885041"/>
            <a:ext cx="3497297" cy="4325798"/>
          </a:xfrm>
          <a:prstGeom prst="rect">
            <a:avLst/>
          </a:prstGeom>
        </p:spPr>
      </p:pic>
      <p:pic>
        <p:nvPicPr>
          <p:cNvPr id="7" name="Obrázok 6">
            <a:extLst>
              <a:ext uri="{FF2B5EF4-FFF2-40B4-BE49-F238E27FC236}">
                <a16:creationId xmlns:a16="http://schemas.microsoft.com/office/drawing/2014/main" id="{D9DC008F-5C00-EEBF-5BEC-A0B00F5C940A}"/>
              </a:ext>
            </a:extLst>
          </p:cNvPr>
          <p:cNvPicPr>
            <a:picLocks noChangeAspect="1"/>
          </p:cNvPicPr>
          <p:nvPr/>
        </p:nvPicPr>
        <p:blipFill>
          <a:blip r:embed="rId5"/>
          <a:stretch>
            <a:fillRect/>
          </a:stretch>
        </p:blipFill>
        <p:spPr>
          <a:xfrm>
            <a:off x="3978556" y="1649446"/>
            <a:ext cx="1428726" cy="1840514"/>
          </a:xfrm>
          <a:prstGeom prst="rect">
            <a:avLst/>
          </a:prstGeom>
        </p:spPr>
      </p:pic>
      <p:pic>
        <p:nvPicPr>
          <p:cNvPr id="8" name="Obrázok 7">
            <a:extLst>
              <a:ext uri="{FF2B5EF4-FFF2-40B4-BE49-F238E27FC236}">
                <a16:creationId xmlns:a16="http://schemas.microsoft.com/office/drawing/2014/main" id="{136D083A-1FE4-B64A-6F1E-4F5DE72D1CE4}"/>
              </a:ext>
            </a:extLst>
          </p:cNvPr>
          <p:cNvPicPr>
            <a:picLocks noChangeAspect="1"/>
          </p:cNvPicPr>
          <p:nvPr/>
        </p:nvPicPr>
        <p:blipFill>
          <a:blip r:embed="rId6"/>
          <a:stretch>
            <a:fillRect/>
          </a:stretch>
        </p:blipFill>
        <p:spPr>
          <a:xfrm>
            <a:off x="10229710" y="1885041"/>
            <a:ext cx="1800790" cy="1840513"/>
          </a:xfrm>
          <a:prstGeom prst="rect">
            <a:avLst/>
          </a:prstGeom>
        </p:spPr>
      </p:pic>
      <p:pic>
        <p:nvPicPr>
          <p:cNvPr id="9" name="Obrázok 8">
            <a:extLst>
              <a:ext uri="{FF2B5EF4-FFF2-40B4-BE49-F238E27FC236}">
                <a16:creationId xmlns:a16="http://schemas.microsoft.com/office/drawing/2014/main" id="{7D67A655-C5B3-7715-1C98-4BFAE5511D50}"/>
              </a:ext>
            </a:extLst>
          </p:cNvPr>
          <p:cNvPicPr>
            <a:picLocks noChangeAspect="1"/>
          </p:cNvPicPr>
          <p:nvPr/>
        </p:nvPicPr>
        <p:blipFill>
          <a:blip r:embed="rId7"/>
          <a:stretch>
            <a:fillRect/>
          </a:stretch>
        </p:blipFill>
        <p:spPr>
          <a:xfrm>
            <a:off x="10318720" y="4859560"/>
            <a:ext cx="1744038" cy="1351279"/>
          </a:xfrm>
          <a:prstGeom prst="rect">
            <a:avLst/>
          </a:prstGeom>
        </p:spPr>
      </p:pic>
    </p:spTree>
    <p:extLst>
      <p:ext uri="{BB962C8B-B14F-4D97-AF65-F5344CB8AC3E}">
        <p14:creationId xmlns:p14="http://schemas.microsoft.com/office/powerpoint/2010/main" val="201606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Obrázok 7"/>
          <p:cNvPicPr>
            <a:picLocks noChangeAspect="1"/>
          </p:cNvPicPr>
          <p:nvPr/>
        </p:nvPicPr>
        <p:blipFill>
          <a:blip r:embed="rId5"/>
          <a:stretch>
            <a:fillRect/>
          </a:stretch>
        </p:blipFill>
        <p:spPr>
          <a:xfrm>
            <a:off x="4316235" y="5377250"/>
            <a:ext cx="730488" cy="717893"/>
          </a:xfrm>
          <a:prstGeom prst="rect">
            <a:avLst/>
          </a:prstGeom>
        </p:spPr>
      </p:pic>
      <p:pic>
        <p:nvPicPr>
          <p:cNvPr id="9" name="Picture 8" descr="PEPPOL | e-Invo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401" y="5466850"/>
            <a:ext cx="567837" cy="567837"/>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7"/>
          <a:stretch>
            <a:fillRect/>
          </a:stretch>
        </p:blipFill>
        <p:spPr>
          <a:xfrm>
            <a:off x="485439" y="5437131"/>
            <a:ext cx="725749" cy="639350"/>
          </a:xfrm>
          <a:prstGeom prst="rect">
            <a:avLst/>
          </a:prstGeom>
        </p:spPr>
      </p:pic>
      <p:pic>
        <p:nvPicPr>
          <p:cNvPr id="11" name="Obrázok 10"/>
          <p:cNvPicPr>
            <a:picLocks noChangeAspect="1"/>
          </p:cNvPicPr>
          <p:nvPr/>
        </p:nvPicPr>
        <p:blipFill>
          <a:blip r:embed="rId8"/>
          <a:stretch>
            <a:fillRect/>
          </a:stretch>
        </p:blipFill>
        <p:spPr>
          <a:xfrm>
            <a:off x="1513945" y="5473694"/>
            <a:ext cx="525448" cy="602787"/>
          </a:xfrm>
          <a:prstGeom prst="rect">
            <a:avLst/>
          </a:prstGeom>
        </p:spPr>
      </p:pic>
      <p:pic>
        <p:nvPicPr>
          <p:cNvPr id="12" name="Obrázok 11"/>
          <p:cNvPicPr>
            <a:picLocks noChangeAspect="1"/>
          </p:cNvPicPr>
          <p:nvPr/>
        </p:nvPicPr>
        <p:blipFill>
          <a:blip r:embed="rId9"/>
          <a:stretch>
            <a:fillRect/>
          </a:stretch>
        </p:blipFill>
        <p:spPr>
          <a:xfrm flipH="1">
            <a:off x="3423336" y="5057090"/>
            <a:ext cx="467844" cy="326850"/>
          </a:xfrm>
          <a:prstGeom prst="rect">
            <a:avLst/>
          </a:prstGeom>
        </p:spPr>
      </p:pic>
      <p:pic>
        <p:nvPicPr>
          <p:cNvPr id="13" name="Obrázok 12"/>
          <p:cNvPicPr>
            <a:picLocks noChangeAspect="1"/>
          </p:cNvPicPr>
          <p:nvPr/>
        </p:nvPicPr>
        <p:blipFill>
          <a:blip r:embed="rId5"/>
          <a:stretch>
            <a:fillRect/>
          </a:stretch>
        </p:blipFill>
        <p:spPr>
          <a:xfrm>
            <a:off x="5654504" y="5408650"/>
            <a:ext cx="730488" cy="717893"/>
          </a:xfrm>
          <a:prstGeom prst="rect">
            <a:avLst/>
          </a:prstGeom>
        </p:spPr>
      </p:pic>
      <p:pic>
        <p:nvPicPr>
          <p:cNvPr id="14" name="Picture 8" descr="PEPPOL | e-Invo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0862" y="5433615"/>
            <a:ext cx="567837" cy="567837"/>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ok 14"/>
          <p:cNvPicPr>
            <a:picLocks noChangeAspect="1"/>
          </p:cNvPicPr>
          <p:nvPr/>
        </p:nvPicPr>
        <p:blipFill>
          <a:blip r:embed="rId7"/>
          <a:stretch>
            <a:fillRect/>
          </a:stretch>
        </p:blipFill>
        <p:spPr>
          <a:xfrm>
            <a:off x="10438434" y="5356065"/>
            <a:ext cx="725749" cy="639350"/>
          </a:xfrm>
          <a:prstGeom prst="rect">
            <a:avLst/>
          </a:prstGeom>
        </p:spPr>
      </p:pic>
      <p:pic>
        <p:nvPicPr>
          <p:cNvPr id="17" name="Obrázok 16"/>
          <p:cNvPicPr>
            <a:picLocks noChangeAspect="1"/>
          </p:cNvPicPr>
          <p:nvPr/>
        </p:nvPicPr>
        <p:blipFill>
          <a:blip r:embed="rId9"/>
          <a:stretch>
            <a:fillRect/>
          </a:stretch>
        </p:blipFill>
        <p:spPr>
          <a:xfrm flipH="1">
            <a:off x="6711517" y="5057090"/>
            <a:ext cx="467844" cy="326850"/>
          </a:xfrm>
          <a:prstGeom prst="rect">
            <a:avLst/>
          </a:prstGeom>
        </p:spPr>
      </p:pic>
      <p:pic>
        <p:nvPicPr>
          <p:cNvPr id="20" name="Obrázok 19"/>
          <p:cNvPicPr>
            <a:picLocks noChangeAspect="1"/>
          </p:cNvPicPr>
          <p:nvPr/>
        </p:nvPicPr>
        <p:blipFill>
          <a:blip r:embed="rId7"/>
          <a:stretch>
            <a:fillRect/>
          </a:stretch>
        </p:blipFill>
        <p:spPr>
          <a:xfrm>
            <a:off x="447083" y="3614979"/>
            <a:ext cx="725749" cy="639350"/>
          </a:xfrm>
          <a:prstGeom prst="rect">
            <a:avLst/>
          </a:prstGeom>
        </p:spPr>
      </p:pic>
      <p:pic>
        <p:nvPicPr>
          <p:cNvPr id="23" name="Obrázok 22"/>
          <p:cNvPicPr>
            <a:picLocks noChangeAspect="1"/>
          </p:cNvPicPr>
          <p:nvPr/>
        </p:nvPicPr>
        <p:blipFill>
          <a:blip r:embed="rId10"/>
          <a:stretch>
            <a:fillRect/>
          </a:stretch>
        </p:blipFill>
        <p:spPr>
          <a:xfrm>
            <a:off x="3528955" y="3651178"/>
            <a:ext cx="514283" cy="517308"/>
          </a:xfrm>
          <a:prstGeom prst="rect">
            <a:avLst/>
          </a:prstGeom>
        </p:spPr>
      </p:pic>
      <p:pic>
        <p:nvPicPr>
          <p:cNvPr id="24" name="Obrázok 23"/>
          <p:cNvPicPr>
            <a:picLocks noChangeAspect="1"/>
          </p:cNvPicPr>
          <p:nvPr/>
        </p:nvPicPr>
        <p:blipFill>
          <a:blip r:embed="rId10"/>
          <a:stretch>
            <a:fillRect/>
          </a:stretch>
        </p:blipFill>
        <p:spPr>
          <a:xfrm>
            <a:off x="6364915" y="3661839"/>
            <a:ext cx="514283" cy="517308"/>
          </a:xfrm>
          <a:prstGeom prst="rect">
            <a:avLst/>
          </a:prstGeom>
        </p:spPr>
      </p:pic>
      <p:pic>
        <p:nvPicPr>
          <p:cNvPr id="25" name="Obrázok 24"/>
          <p:cNvPicPr>
            <a:picLocks noChangeAspect="1"/>
          </p:cNvPicPr>
          <p:nvPr/>
        </p:nvPicPr>
        <p:blipFill>
          <a:blip r:embed="rId11"/>
          <a:stretch>
            <a:fillRect/>
          </a:stretch>
        </p:blipFill>
        <p:spPr>
          <a:xfrm>
            <a:off x="8742872" y="5408623"/>
            <a:ext cx="523242" cy="534234"/>
          </a:xfrm>
          <a:prstGeom prst="rect">
            <a:avLst/>
          </a:prstGeom>
        </p:spPr>
      </p:pic>
      <p:pic>
        <p:nvPicPr>
          <p:cNvPr id="27" name="Obrázok 26"/>
          <p:cNvPicPr>
            <a:picLocks noChangeAspect="1"/>
          </p:cNvPicPr>
          <p:nvPr/>
        </p:nvPicPr>
        <p:blipFill>
          <a:blip r:embed="rId12"/>
          <a:stretch>
            <a:fillRect/>
          </a:stretch>
        </p:blipFill>
        <p:spPr>
          <a:xfrm flipH="1">
            <a:off x="9584651" y="5421826"/>
            <a:ext cx="535246" cy="528619"/>
          </a:xfrm>
          <a:prstGeom prst="rect">
            <a:avLst/>
          </a:prstGeom>
        </p:spPr>
      </p:pic>
      <p:pic>
        <p:nvPicPr>
          <p:cNvPr id="28" name="Obrázok 27"/>
          <p:cNvPicPr>
            <a:picLocks noChangeAspect="1"/>
          </p:cNvPicPr>
          <p:nvPr/>
        </p:nvPicPr>
        <p:blipFill>
          <a:blip r:embed="rId11"/>
          <a:stretch>
            <a:fillRect/>
          </a:stretch>
        </p:blipFill>
        <p:spPr>
          <a:xfrm>
            <a:off x="7422314" y="3676000"/>
            <a:ext cx="523242" cy="534234"/>
          </a:xfrm>
          <a:prstGeom prst="rect">
            <a:avLst/>
          </a:prstGeom>
        </p:spPr>
      </p:pic>
      <p:pic>
        <p:nvPicPr>
          <p:cNvPr id="29" name="Obrázok 28"/>
          <p:cNvPicPr>
            <a:picLocks noChangeAspect="1"/>
          </p:cNvPicPr>
          <p:nvPr/>
        </p:nvPicPr>
        <p:blipFill>
          <a:blip r:embed="rId13"/>
          <a:stretch>
            <a:fillRect/>
          </a:stretch>
        </p:blipFill>
        <p:spPr>
          <a:xfrm>
            <a:off x="8410342" y="3691633"/>
            <a:ext cx="459549" cy="501675"/>
          </a:xfrm>
          <a:prstGeom prst="rect">
            <a:avLst/>
          </a:prstGeom>
        </p:spPr>
      </p:pic>
      <p:pic>
        <p:nvPicPr>
          <p:cNvPr id="30" name="Obrázok 29"/>
          <p:cNvPicPr>
            <a:picLocks noChangeAspect="1"/>
          </p:cNvPicPr>
          <p:nvPr/>
        </p:nvPicPr>
        <p:blipFill>
          <a:blip r:embed="rId14"/>
          <a:stretch>
            <a:fillRect/>
          </a:stretch>
        </p:blipFill>
        <p:spPr>
          <a:xfrm>
            <a:off x="9685049" y="3492673"/>
            <a:ext cx="356594" cy="397920"/>
          </a:xfrm>
          <a:prstGeom prst="rect">
            <a:avLst/>
          </a:prstGeom>
        </p:spPr>
      </p:pic>
      <p:pic>
        <p:nvPicPr>
          <p:cNvPr id="31" name="Obrázok 30"/>
          <p:cNvPicPr>
            <a:picLocks noChangeAspect="1"/>
          </p:cNvPicPr>
          <p:nvPr/>
        </p:nvPicPr>
        <p:blipFill>
          <a:blip r:embed="rId7"/>
          <a:stretch>
            <a:fillRect/>
          </a:stretch>
        </p:blipFill>
        <p:spPr>
          <a:xfrm>
            <a:off x="10400078" y="3646817"/>
            <a:ext cx="725749" cy="639350"/>
          </a:xfrm>
          <a:prstGeom prst="rect">
            <a:avLst/>
          </a:prstGeom>
        </p:spPr>
      </p:pic>
      <p:pic>
        <p:nvPicPr>
          <p:cNvPr id="33" name="Obrázok 32"/>
          <p:cNvPicPr>
            <a:picLocks noChangeAspect="1"/>
          </p:cNvPicPr>
          <p:nvPr/>
        </p:nvPicPr>
        <p:blipFill>
          <a:blip r:embed="rId11"/>
          <a:stretch>
            <a:fillRect/>
          </a:stretch>
        </p:blipFill>
        <p:spPr>
          <a:xfrm>
            <a:off x="1553596" y="3676000"/>
            <a:ext cx="523242" cy="534234"/>
          </a:xfrm>
          <a:prstGeom prst="rect">
            <a:avLst/>
          </a:prstGeom>
        </p:spPr>
      </p:pic>
      <p:pic>
        <p:nvPicPr>
          <p:cNvPr id="34" name="Obrázok 33"/>
          <p:cNvPicPr>
            <a:picLocks noChangeAspect="1"/>
          </p:cNvPicPr>
          <p:nvPr/>
        </p:nvPicPr>
        <p:blipFill>
          <a:blip r:embed="rId11"/>
          <a:stretch>
            <a:fillRect/>
          </a:stretch>
        </p:blipFill>
        <p:spPr>
          <a:xfrm>
            <a:off x="9382534" y="3966492"/>
            <a:ext cx="327521" cy="334401"/>
          </a:xfrm>
          <a:prstGeom prst="rect">
            <a:avLst/>
          </a:prstGeom>
        </p:spPr>
      </p:pic>
      <p:pic>
        <p:nvPicPr>
          <p:cNvPr id="42" name="Obrázok 41"/>
          <p:cNvPicPr>
            <a:picLocks noChangeAspect="1"/>
          </p:cNvPicPr>
          <p:nvPr/>
        </p:nvPicPr>
        <p:blipFill>
          <a:blip r:embed="rId7"/>
          <a:stretch>
            <a:fillRect/>
          </a:stretch>
        </p:blipFill>
        <p:spPr>
          <a:xfrm>
            <a:off x="485439" y="1746956"/>
            <a:ext cx="725749" cy="639350"/>
          </a:xfrm>
          <a:prstGeom prst="rect">
            <a:avLst/>
          </a:prstGeom>
        </p:spPr>
      </p:pic>
      <p:pic>
        <p:nvPicPr>
          <p:cNvPr id="43" name="Obrázok 42"/>
          <p:cNvPicPr>
            <a:picLocks noChangeAspect="1"/>
          </p:cNvPicPr>
          <p:nvPr/>
        </p:nvPicPr>
        <p:blipFill>
          <a:blip r:embed="rId15"/>
          <a:stretch>
            <a:fillRect/>
          </a:stretch>
        </p:blipFill>
        <p:spPr>
          <a:xfrm flipH="1">
            <a:off x="10972362" y="1477690"/>
            <a:ext cx="273450" cy="281787"/>
          </a:xfrm>
          <a:prstGeom prst="rect">
            <a:avLst/>
          </a:prstGeom>
        </p:spPr>
      </p:pic>
      <p:pic>
        <p:nvPicPr>
          <p:cNvPr id="44" name="Obrázok 43"/>
          <p:cNvPicPr>
            <a:picLocks noChangeAspect="1"/>
          </p:cNvPicPr>
          <p:nvPr/>
        </p:nvPicPr>
        <p:blipFill>
          <a:blip r:embed="rId7"/>
          <a:stretch>
            <a:fillRect/>
          </a:stretch>
        </p:blipFill>
        <p:spPr>
          <a:xfrm>
            <a:off x="10438433" y="1746956"/>
            <a:ext cx="725749" cy="639350"/>
          </a:xfrm>
          <a:prstGeom prst="rect">
            <a:avLst/>
          </a:prstGeom>
        </p:spPr>
      </p:pic>
      <p:pic>
        <p:nvPicPr>
          <p:cNvPr id="45" name="Obrázok 44"/>
          <p:cNvPicPr>
            <a:picLocks noChangeAspect="1"/>
          </p:cNvPicPr>
          <p:nvPr/>
        </p:nvPicPr>
        <p:blipFill>
          <a:blip r:embed="rId15"/>
          <a:stretch>
            <a:fillRect/>
          </a:stretch>
        </p:blipFill>
        <p:spPr>
          <a:xfrm flipH="1">
            <a:off x="937736" y="1477690"/>
            <a:ext cx="273450" cy="281787"/>
          </a:xfrm>
          <a:prstGeom prst="rect">
            <a:avLst/>
          </a:prstGeom>
        </p:spPr>
      </p:pic>
      <p:cxnSp>
        <p:nvCxnSpPr>
          <p:cNvPr id="53" name="Rovná spojnica 52"/>
          <p:cNvCxnSpPr>
            <a:endCxn id="13" idx="1"/>
          </p:cNvCxnSpPr>
          <p:nvPr/>
        </p:nvCxnSpPr>
        <p:spPr>
          <a:xfrm>
            <a:off x="4975652" y="5767595"/>
            <a:ext cx="678852" cy="2"/>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Obrázok 54"/>
          <p:cNvPicPr>
            <a:picLocks noChangeAspect="1"/>
          </p:cNvPicPr>
          <p:nvPr/>
        </p:nvPicPr>
        <p:blipFill>
          <a:blip r:embed="rId12"/>
          <a:stretch>
            <a:fillRect/>
          </a:stretch>
        </p:blipFill>
        <p:spPr>
          <a:xfrm flipH="1">
            <a:off x="9888211" y="4001537"/>
            <a:ext cx="267622" cy="264309"/>
          </a:xfrm>
          <a:prstGeom prst="rect">
            <a:avLst/>
          </a:prstGeom>
        </p:spPr>
      </p:pic>
      <p:pic>
        <p:nvPicPr>
          <p:cNvPr id="69" name="Obrázok 68"/>
          <p:cNvPicPr>
            <a:picLocks noChangeAspect="1"/>
          </p:cNvPicPr>
          <p:nvPr/>
        </p:nvPicPr>
        <p:blipFill>
          <a:blip r:embed="rId13"/>
          <a:stretch>
            <a:fillRect/>
          </a:stretch>
        </p:blipFill>
        <p:spPr>
          <a:xfrm>
            <a:off x="2537086" y="3663407"/>
            <a:ext cx="459549" cy="501675"/>
          </a:xfrm>
          <a:prstGeom prst="rect">
            <a:avLst/>
          </a:prstGeom>
        </p:spPr>
      </p:pic>
      <p:sp>
        <p:nvSpPr>
          <p:cNvPr id="54" name="Nadpis 1"/>
          <p:cNvSpPr txBox="1">
            <a:spLocks/>
          </p:cNvSpPr>
          <p:nvPr/>
        </p:nvSpPr>
        <p:spPr bwMode="gray">
          <a:xfrm>
            <a:off x="364787" y="265113"/>
            <a:ext cx="8761413"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k-SK" dirty="0">
                <a:solidFill>
                  <a:schemeClr val="tx1">
                    <a:lumMod val="50000"/>
                    <a:lumOff val="50000"/>
                  </a:schemeClr>
                </a:solidFill>
              </a:rPr>
              <a:t>Evolúcia fakturácie</a:t>
            </a:r>
          </a:p>
        </p:txBody>
      </p:sp>
      <p:pic>
        <p:nvPicPr>
          <p:cNvPr id="82" name="Obrázok 81"/>
          <p:cNvPicPr>
            <a:picLocks noChangeAspect="1"/>
          </p:cNvPicPr>
          <p:nvPr/>
        </p:nvPicPr>
        <p:blipFill>
          <a:blip r:embed="rId16"/>
          <a:stretch>
            <a:fillRect/>
          </a:stretch>
        </p:blipFill>
        <p:spPr>
          <a:xfrm>
            <a:off x="2223234" y="1858917"/>
            <a:ext cx="450100" cy="543033"/>
          </a:xfrm>
          <a:prstGeom prst="rect">
            <a:avLst/>
          </a:prstGeom>
        </p:spPr>
      </p:pic>
      <p:pic>
        <p:nvPicPr>
          <p:cNvPr id="89" name="Obrázok 88"/>
          <p:cNvPicPr>
            <a:picLocks noChangeAspect="1"/>
          </p:cNvPicPr>
          <p:nvPr/>
        </p:nvPicPr>
        <p:blipFill>
          <a:blip r:embed="rId16"/>
          <a:stretch>
            <a:fillRect/>
          </a:stretch>
        </p:blipFill>
        <p:spPr>
          <a:xfrm>
            <a:off x="8448698" y="1933021"/>
            <a:ext cx="450100" cy="543033"/>
          </a:xfrm>
          <a:prstGeom prst="rect">
            <a:avLst/>
          </a:prstGeom>
        </p:spPr>
      </p:pic>
      <p:sp>
        <p:nvSpPr>
          <p:cNvPr id="90" name="Oblak 89"/>
          <p:cNvSpPr/>
          <p:nvPr/>
        </p:nvSpPr>
        <p:spPr>
          <a:xfrm>
            <a:off x="4334071" y="1713403"/>
            <a:ext cx="1743392" cy="102285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91" name="Obrázok 90"/>
          <p:cNvPicPr>
            <a:picLocks noChangeAspect="1"/>
          </p:cNvPicPr>
          <p:nvPr/>
        </p:nvPicPr>
        <p:blipFill>
          <a:blip r:embed="rId17"/>
          <a:stretch>
            <a:fillRect/>
          </a:stretch>
        </p:blipFill>
        <p:spPr>
          <a:xfrm>
            <a:off x="3425408" y="1887527"/>
            <a:ext cx="719557" cy="506355"/>
          </a:xfrm>
          <a:prstGeom prst="rect">
            <a:avLst/>
          </a:prstGeom>
        </p:spPr>
      </p:pic>
      <p:pic>
        <p:nvPicPr>
          <p:cNvPr id="92" name="Obrázok 91"/>
          <p:cNvPicPr>
            <a:picLocks noChangeAspect="1"/>
          </p:cNvPicPr>
          <p:nvPr/>
        </p:nvPicPr>
        <p:blipFill>
          <a:blip r:embed="rId15"/>
          <a:stretch>
            <a:fillRect/>
          </a:stretch>
        </p:blipFill>
        <p:spPr>
          <a:xfrm flipH="1">
            <a:off x="4008240" y="1718023"/>
            <a:ext cx="273450" cy="281787"/>
          </a:xfrm>
          <a:prstGeom prst="rect">
            <a:avLst/>
          </a:prstGeom>
        </p:spPr>
      </p:pic>
      <p:pic>
        <p:nvPicPr>
          <p:cNvPr id="93" name="Obrázok 92"/>
          <p:cNvPicPr>
            <a:picLocks noChangeAspect="1"/>
          </p:cNvPicPr>
          <p:nvPr/>
        </p:nvPicPr>
        <p:blipFill>
          <a:blip r:embed="rId17"/>
          <a:stretch>
            <a:fillRect/>
          </a:stretch>
        </p:blipFill>
        <p:spPr>
          <a:xfrm>
            <a:off x="6251084" y="1912922"/>
            <a:ext cx="719557" cy="506355"/>
          </a:xfrm>
          <a:prstGeom prst="rect">
            <a:avLst/>
          </a:prstGeom>
        </p:spPr>
      </p:pic>
      <p:pic>
        <p:nvPicPr>
          <p:cNvPr id="94" name="Obrázok 93"/>
          <p:cNvPicPr>
            <a:picLocks noChangeAspect="1"/>
          </p:cNvPicPr>
          <p:nvPr/>
        </p:nvPicPr>
        <p:blipFill>
          <a:blip r:embed="rId15"/>
          <a:stretch>
            <a:fillRect/>
          </a:stretch>
        </p:blipFill>
        <p:spPr>
          <a:xfrm flipH="1">
            <a:off x="6833916" y="1743418"/>
            <a:ext cx="273450" cy="281787"/>
          </a:xfrm>
          <a:prstGeom prst="rect">
            <a:avLst/>
          </a:prstGeom>
        </p:spPr>
      </p:pic>
      <p:sp>
        <p:nvSpPr>
          <p:cNvPr id="95" name="BlokTextu 94"/>
          <p:cNvSpPr txBox="1"/>
          <p:nvPr/>
        </p:nvSpPr>
        <p:spPr>
          <a:xfrm>
            <a:off x="3294617" y="4233158"/>
            <a:ext cx="1069524" cy="369332"/>
          </a:xfrm>
          <a:prstGeom prst="rect">
            <a:avLst/>
          </a:prstGeom>
          <a:noFill/>
        </p:spPr>
        <p:txBody>
          <a:bodyPr wrap="none" rtlCol="0">
            <a:spAutoFit/>
          </a:bodyPr>
          <a:lstStyle/>
          <a:p>
            <a:r>
              <a:rPr lang="sk-SK" dirty="0" err="1"/>
              <a:t>mailbox</a:t>
            </a:r>
            <a:endParaRPr lang="sk-SK" dirty="0"/>
          </a:p>
        </p:txBody>
      </p:sp>
      <p:sp>
        <p:nvSpPr>
          <p:cNvPr id="96" name="BlokTextu 95"/>
          <p:cNvSpPr txBox="1"/>
          <p:nvPr/>
        </p:nvSpPr>
        <p:spPr>
          <a:xfrm>
            <a:off x="6165355" y="4227782"/>
            <a:ext cx="1023037" cy="369332"/>
          </a:xfrm>
          <a:prstGeom prst="rect">
            <a:avLst/>
          </a:prstGeom>
          <a:noFill/>
        </p:spPr>
        <p:txBody>
          <a:bodyPr wrap="none" rtlCol="0">
            <a:spAutoFit/>
          </a:bodyPr>
          <a:lstStyle/>
          <a:p>
            <a:r>
              <a:rPr lang="sk-SK" dirty="0" err="1"/>
              <a:t>maibox</a:t>
            </a:r>
            <a:endParaRPr lang="sk-SK" dirty="0"/>
          </a:p>
        </p:txBody>
      </p:sp>
      <p:sp>
        <p:nvSpPr>
          <p:cNvPr id="97" name="BlokTextu 96"/>
          <p:cNvSpPr txBox="1"/>
          <p:nvPr/>
        </p:nvSpPr>
        <p:spPr>
          <a:xfrm>
            <a:off x="2996635" y="2515419"/>
            <a:ext cx="1696298" cy="369332"/>
          </a:xfrm>
          <a:prstGeom prst="rect">
            <a:avLst/>
          </a:prstGeom>
          <a:noFill/>
        </p:spPr>
        <p:txBody>
          <a:bodyPr wrap="none" rtlCol="0">
            <a:spAutoFit/>
          </a:bodyPr>
          <a:lstStyle/>
          <a:p>
            <a:r>
              <a:rPr lang="sk-SK" dirty="0" err="1"/>
              <a:t>Peppol</a:t>
            </a:r>
            <a:r>
              <a:rPr lang="sk-SK" dirty="0"/>
              <a:t> „box“</a:t>
            </a:r>
          </a:p>
        </p:txBody>
      </p:sp>
      <p:sp>
        <p:nvSpPr>
          <p:cNvPr id="98" name="BlokTextu 97"/>
          <p:cNvSpPr txBox="1"/>
          <p:nvPr/>
        </p:nvSpPr>
        <p:spPr>
          <a:xfrm>
            <a:off x="5826938" y="2493057"/>
            <a:ext cx="1696298" cy="369332"/>
          </a:xfrm>
          <a:prstGeom prst="rect">
            <a:avLst/>
          </a:prstGeom>
          <a:noFill/>
        </p:spPr>
        <p:txBody>
          <a:bodyPr wrap="none" rtlCol="0">
            <a:spAutoFit/>
          </a:bodyPr>
          <a:lstStyle/>
          <a:p>
            <a:r>
              <a:rPr lang="sk-SK" dirty="0" err="1"/>
              <a:t>Peppol</a:t>
            </a:r>
            <a:r>
              <a:rPr lang="sk-SK" dirty="0"/>
              <a:t> „box“</a:t>
            </a:r>
          </a:p>
        </p:txBody>
      </p:sp>
      <p:sp>
        <p:nvSpPr>
          <p:cNvPr id="99" name="Oblak 98"/>
          <p:cNvSpPr/>
          <p:nvPr/>
        </p:nvSpPr>
        <p:spPr>
          <a:xfrm>
            <a:off x="4316235" y="3310230"/>
            <a:ext cx="1743392" cy="102285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00" name="Obrázok 99"/>
          <p:cNvPicPr>
            <a:picLocks noChangeAspect="1"/>
          </p:cNvPicPr>
          <p:nvPr/>
        </p:nvPicPr>
        <p:blipFill>
          <a:blip r:embed="rId18"/>
          <a:stretch>
            <a:fillRect/>
          </a:stretch>
        </p:blipFill>
        <p:spPr>
          <a:xfrm>
            <a:off x="3333372" y="5453448"/>
            <a:ext cx="705384" cy="628293"/>
          </a:xfrm>
          <a:prstGeom prst="rect">
            <a:avLst/>
          </a:prstGeom>
        </p:spPr>
      </p:pic>
      <p:pic>
        <p:nvPicPr>
          <p:cNvPr id="102" name="Obrázok 101"/>
          <p:cNvPicPr>
            <a:picLocks noChangeAspect="1"/>
          </p:cNvPicPr>
          <p:nvPr/>
        </p:nvPicPr>
        <p:blipFill>
          <a:blip r:embed="rId18"/>
          <a:stretch>
            <a:fillRect/>
          </a:stretch>
        </p:blipFill>
        <p:spPr>
          <a:xfrm>
            <a:off x="6592747" y="5498250"/>
            <a:ext cx="705384" cy="628293"/>
          </a:xfrm>
          <a:prstGeom prst="rect">
            <a:avLst/>
          </a:prstGeom>
        </p:spPr>
      </p:pic>
      <p:sp>
        <p:nvSpPr>
          <p:cNvPr id="103" name="Zástupný objekt pre číslo snímky 102"/>
          <p:cNvSpPr>
            <a:spLocks noGrp="1"/>
          </p:cNvSpPr>
          <p:nvPr>
            <p:ph type="sldNum" sz="quarter" idx="4"/>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8774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5" grpId="0"/>
      <p:bldP spid="96" grpId="0"/>
      <p:bldP spid="97" grpId="0"/>
      <p:bldP spid="98" grpId="0"/>
      <p:bldP spid="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ľka 4">
            <a:extLst>
              <a:ext uri="{FF2B5EF4-FFF2-40B4-BE49-F238E27FC236}">
                <a16:creationId xmlns:a16="http://schemas.microsoft.com/office/drawing/2014/main" id="{831D1E36-DC23-349E-6FEE-71A52CD6CE33}"/>
              </a:ext>
            </a:extLst>
          </p:cNvPr>
          <p:cNvGraphicFramePr>
            <a:graphicFrameLocks noGrp="1"/>
          </p:cNvGraphicFramePr>
          <p:nvPr>
            <p:extLst>
              <p:ext uri="{D42A27DB-BD31-4B8C-83A1-F6EECF244321}">
                <p14:modId xmlns:p14="http://schemas.microsoft.com/office/powerpoint/2010/main" val="890571320"/>
              </p:ext>
            </p:extLst>
          </p:nvPr>
        </p:nvGraphicFramePr>
        <p:xfrm>
          <a:off x="1336040" y="1447255"/>
          <a:ext cx="8823960" cy="4240653"/>
        </p:xfrm>
        <a:graphic>
          <a:graphicData uri="http://schemas.openxmlformats.org/drawingml/2006/table">
            <a:tbl>
              <a:tblPr firstRow="1" bandRow="1">
                <a:tableStyleId>{5C22544A-7EE6-4342-B048-85BDC9FD1C3A}</a:tableStyleId>
              </a:tblPr>
              <a:tblGrid>
                <a:gridCol w="1590040">
                  <a:extLst>
                    <a:ext uri="{9D8B030D-6E8A-4147-A177-3AD203B41FA5}">
                      <a16:colId xmlns:a16="http://schemas.microsoft.com/office/drawing/2014/main" val="2032063962"/>
                    </a:ext>
                  </a:extLst>
                </a:gridCol>
                <a:gridCol w="4592320">
                  <a:extLst>
                    <a:ext uri="{9D8B030D-6E8A-4147-A177-3AD203B41FA5}">
                      <a16:colId xmlns:a16="http://schemas.microsoft.com/office/drawing/2014/main" val="1907868185"/>
                    </a:ext>
                  </a:extLst>
                </a:gridCol>
                <a:gridCol w="2641600">
                  <a:extLst>
                    <a:ext uri="{9D8B030D-6E8A-4147-A177-3AD203B41FA5}">
                      <a16:colId xmlns:a16="http://schemas.microsoft.com/office/drawing/2014/main" val="2079072083"/>
                    </a:ext>
                  </a:extLst>
                </a:gridCol>
              </a:tblGrid>
              <a:tr h="680419">
                <a:tc>
                  <a:txBody>
                    <a:bodyPr/>
                    <a:lstStyle/>
                    <a:p>
                      <a:endParaRPr lang="sk-SK" dirty="0"/>
                    </a:p>
                  </a:txBody>
                  <a:tcPr/>
                </a:tc>
                <a:tc>
                  <a:txBody>
                    <a:bodyPr/>
                    <a:lstStyle/>
                    <a:p>
                      <a:r>
                        <a:rPr lang="sk-SK" sz="2800" dirty="0"/>
                        <a:t>Popis systému</a:t>
                      </a:r>
                    </a:p>
                  </a:txBody>
                  <a:tcPr/>
                </a:tc>
                <a:tc>
                  <a:txBody>
                    <a:bodyPr/>
                    <a:lstStyle/>
                    <a:p>
                      <a:r>
                        <a:rPr lang="sk-SK" sz="2800" dirty="0"/>
                        <a:t>Vlastník</a:t>
                      </a:r>
                      <a:endParaRPr lang="sk-SK" dirty="0"/>
                    </a:p>
                  </a:txBody>
                  <a:tcPr/>
                </a:tc>
                <a:extLst>
                  <a:ext uri="{0D108BD9-81ED-4DB2-BD59-A6C34878D82A}">
                    <a16:rowId xmlns:a16="http://schemas.microsoft.com/office/drawing/2014/main" val="2954323471"/>
                  </a:ext>
                </a:extLst>
              </a:tr>
              <a:tr h="1182794">
                <a:tc>
                  <a:txBody>
                    <a:bodyPr/>
                    <a:lstStyle/>
                    <a:p>
                      <a:endParaRPr lang="sk-SK" dirty="0"/>
                    </a:p>
                  </a:txBody>
                  <a:tcPr/>
                </a:tc>
                <a:tc>
                  <a:txBody>
                    <a:bodyPr/>
                    <a:lstStyle/>
                    <a:p>
                      <a:r>
                        <a:rPr lang="sk-SK" dirty="0"/>
                        <a:t>SML (</a:t>
                      </a:r>
                      <a:r>
                        <a:rPr lang="sk-SK" dirty="0" err="1"/>
                        <a:t>Subscriber</a:t>
                      </a:r>
                      <a:r>
                        <a:rPr lang="sk-SK" dirty="0"/>
                        <a:t> </a:t>
                      </a:r>
                      <a:r>
                        <a:rPr lang="sk-SK" dirty="0" err="1"/>
                        <a:t>Metadata</a:t>
                      </a:r>
                      <a:r>
                        <a:rPr lang="sk-SK" dirty="0"/>
                        <a:t> </a:t>
                      </a:r>
                      <a:r>
                        <a:rPr lang="sk-SK" dirty="0" err="1"/>
                        <a:t>Locator</a:t>
                      </a:r>
                      <a:r>
                        <a:rPr lang="sk-SK" dirty="0"/>
                        <a:t>) – služba založená na DNS princípe. Zjednodušene väzba medzi </a:t>
                      </a:r>
                      <a:r>
                        <a:rPr lang="sk-SK" dirty="0" err="1"/>
                        <a:t>Peppol</a:t>
                      </a:r>
                      <a:r>
                        <a:rPr lang="sk-SK" dirty="0"/>
                        <a:t> ID participanta (DIČ) a URL SMP</a:t>
                      </a:r>
                    </a:p>
                  </a:txBody>
                  <a:tcPr/>
                </a:tc>
                <a:tc>
                  <a:txBody>
                    <a:bodyPr/>
                    <a:lstStyle/>
                    <a:p>
                      <a:r>
                        <a:rPr lang="sk-SK" dirty="0"/>
                        <a:t>Európska Komisia</a:t>
                      </a:r>
                    </a:p>
                  </a:txBody>
                  <a:tcPr/>
                </a:tc>
                <a:extLst>
                  <a:ext uri="{0D108BD9-81ED-4DB2-BD59-A6C34878D82A}">
                    <a16:rowId xmlns:a16="http://schemas.microsoft.com/office/drawing/2014/main" val="1832539983"/>
                  </a:ext>
                </a:extLst>
              </a:tr>
              <a:tr h="1182794">
                <a:tc>
                  <a:txBody>
                    <a:bodyPr/>
                    <a:lstStyle/>
                    <a:p>
                      <a:endParaRPr lang="sk-SK" dirty="0"/>
                    </a:p>
                  </a:txBody>
                  <a:tcPr/>
                </a:tc>
                <a:tc>
                  <a:txBody>
                    <a:bodyPr/>
                    <a:lstStyle/>
                    <a:p>
                      <a:r>
                        <a:rPr lang="sk-SK" dirty="0"/>
                        <a:t>SMP (</a:t>
                      </a:r>
                      <a:r>
                        <a:rPr lang="sk-SK" dirty="0" err="1"/>
                        <a:t>Subscriber</a:t>
                      </a:r>
                      <a:r>
                        <a:rPr lang="sk-SK" dirty="0"/>
                        <a:t> </a:t>
                      </a:r>
                      <a:r>
                        <a:rPr lang="sk-SK" dirty="0" err="1"/>
                        <a:t>Metadata</a:t>
                      </a:r>
                      <a:r>
                        <a:rPr lang="sk-SK" dirty="0"/>
                        <a:t> </a:t>
                      </a:r>
                      <a:r>
                        <a:rPr lang="sk-SK" dirty="0" err="1"/>
                        <a:t>Provider</a:t>
                      </a:r>
                      <a:r>
                        <a:rPr lang="sk-SK" dirty="0"/>
                        <a:t>) – </a:t>
                      </a:r>
                      <a:r>
                        <a:rPr lang="sk-SK" dirty="0" err="1"/>
                        <a:t>Lookup</a:t>
                      </a:r>
                      <a:r>
                        <a:rPr lang="sk-SK" dirty="0"/>
                        <a:t> and </a:t>
                      </a:r>
                      <a:r>
                        <a:rPr lang="sk-SK" dirty="0" err="1"/>
                        <a:t>Discovery</a:t>
                      </a:r>
                      <a:r>
                        <a:rPr lang="sk-SK" dirty="0"/>
                        <a:t> služba. Zjednodušene väzba medzi ID participantom (DIČ) a „Poštárom“</a:t>
                      </a:r>
                    </a:p>
                  </a:txBody>
                  <a:tcPr/>
                </a:tc>
                <a:tc>
                  <a:txBody>
                    <a:bodyPr/>
                    <a:lstStyle/>
                    <a:p>
                      <a:r>
                        <a:rPr lang="sk-SK" dirty="0"/>
                        <a:t>Finančná správa SR</a:t>
                      </a:r>
                    </a:p>
                  </a:txBody>
                  <a:tcPr/>
                </a:tc>
                <a:extLst>
                  <a:ext uri="{0D108BD9-81ED-4DB2-BD59-A6C34878D82A}">
                    <a16:rowId xmlns:a16="http://schemas.microsoft.com/office/drawing/2014/main" val="406529974"/>
                  </a:ext>
                </a:extLst>
              </a:tr>
              <a:tr h="1182794">
                <a:tc>
                  <a:txBody>
                    <a:bodyPr/>
                    <a:lstStyle/>
                    <a:p>
                      <a:endParaRPr lang="sk-SK" dirty="0"/>
                    </a:p>
                  </a:txBody>
                  <a:tcPr/>
                </a:tc>
                <a:tc>
                  <a:txBody>
                    <a:bodyPr/>
                    <a:lstStyle/>
                    <a:p>
                      <a:r>
                        <a:rPr lang="sk-SK" dirty="0"/>
                        <a:t>AP (Access Point) Service </a:t>
                      </a:r>
                      <a:r>
                        <a:rPr lang="sk-SK" dirty="0" err="1"/>
                        <a:t>provider</a:t>
                      </a:r>
                      <a:r>
                        <a:rPr lang="sk-SK" dirty="0"/>
                        <a:t> </a:t>
                      </a:r>
                      <a:r>
                        <a:rPr lang="sk-SK" dirty="0" err="1"/>
                        <a:t>aka</a:t>
                      </a:r>
                      <a:r>
                        <a:rPr lang="sk-SK" dirty="0"/>
                        <a:t> Digitálny poštár. Firma poskytujúca službu prístupu k sieti </a:t>
                      </a:r>
                      <a:r>
                        <a:rPr lang="sk-SK" dirty="0" err="1"/>
                        <a:t>Peppol</a:t>
                      </a:r>
                      <a:r>
                        <a:rPr lang="sk-SK" dirty="0"/>
                        <a:t>.</a:t>
                      </a:r>
                    </a:p>
                  </a:txBody>
                  <a:tcPr/>
                </a:tc>
                <a:tc>
                  <a:txBody>
                    <a:bodyPr/>
                    <a:lstStyle/>
                    <a:p>
                      <a:r>
                        <a:rPr lang="sk-SK" dirty="0"/>
                        <a:t>Súkromná sféra</a:t>
                      </a:r>
                    </a:p>
                  </a:txBody>
                  <a:tcPr/>
                </a:tc>
                <a:extLst>
                  <a:ext uri="{0D108BD9-81ED-4DB2-BD59-A6C34878D82A}">
                    <a16:rowId xmlns:a16="http://schemas.microsoft.com/office/drawing/2014/main" val="2970832256"/>
                  </a:ext>
                </a:extLst>
              </a:tr>
            </a:tbl>
          </a:graphicData>
        </a:graphic>
      </p:graphicFrame>
      <p:sp>
        <p:nvSpPr>
          <p:cNvPr id="2" name="Zástupný objekt pre číslo snímky 1">
            <a:extLst>
              <a:ext uri="{FF2B5EF4-FFF2-40B4-BE49-F238E27FC236}">
                <a16:creationId xmlns:a16="http://schemas.microsoft.com/office/drawing/2014/main" id="{7E9A76EA-E096-4E0E-DB36-BABC584A5B12}"/>
              </a:ext>
            </a:extLst>
          </p:cNvPr>
          <p:cNvSpPr>
            <a:spLocks noGrp="1"/>
          </p:cNvSpPr>
          <p:nvPr>
            <p:ph type="sldNum" sz="quarter" idx="4"/>
          </p:nvPr>
        </p:nvSpPr>
        <p:spPr/>
        <p:txBody>
          <a:bodyPr/>
          <a:lstStyle/>
          <a:p>
            <a:fld id="{D57F1E4F-1CFF-5643-939E-217C01CDF565}" type="slidenum">
              <a:rPr lang="en-US" smtClean="0"/>
              <a:pPr/>
              <a:t>30</a:t>
            </a:fld>
            <a:endParaRPr lang="en-US"/>
          </a:p>
        </p:txBody>
      </p:sp>
      <p:pic>
        <p:nvPicPr>
          <p:cNvPr id="3" name="Obrázok 2">
            <a:extLst>
              <a:ext uri="{FF2B5EF4-FFF2-40B4-BE49-F238E27FC236}">
                <a16:creationId xmlns:a16="http://schemas.microsoft.com/office/drawing/2014/main" id="{5E8CFF17-2A13-3A1A-74EB-5C71D1EF339B}"/>
              </a:ext>
            </a:extLst>
          </p:cNvPr>
          <p:cNvPicPr>
            <a:picLocks noChangeAspect="1"/>
          </p:cNvPicPr>
          <p:nvPr/>
        </p:nvPicPr>
        <p:blipFill>
          <a:blip r:embed="rId2"/>
          <a:stretch>
            <a:fillRect/>
          </a:stretch>
        </p:blipFill>
        <p:spPr>
          <a:xfrm>
            <a:off x="1625226" y="2205595"/>
            <a:ext cx="994615" cy="959511"/>
          </a:xfrm>
          <a:prstGeom prst="rect">
            <a:avLst/>
          </a:prstGeom>
        </p:spPr>
      </p:pic>
      <p:pic>
        <p:nvPicPr>
          <p:cNvPr id="23" name="Obrázok 22">
            <a:extLst>
              <a:ext uri="{FF2B5EF4-FFF2-40B4-BE49-F238E27FC236}">
                <a16:creationId xmlns:a16="http://schemas.microsoft.com/office/drawing/2014/main" id="{3E5169E7-18CC-576A-A6EF-FE13145468D0}"/>
              </a:ext>
            </a:extLst>
          </p:cNvPr>
          <p:cNvPicPr>
            <a:picLocks noChangeAspect="1"/>
          </p:cNvPicPr>
          <p:nvPr/>
        </p:nvPicPr>
        <p:blipFill>
          <a:blip r:embed="rId3"/>
          <a:stretch>
            <a:fillRect/>
          </a:stretch>
        </p:blipFill>
        <p:spPr>
          <a:xfrm>
            <a:off x="1625225" y="3350286"/>
            <a:ext cx="994615" cy="1091650"/>
          </a:xfrm>
          <a:prstGeom prst="rect">
            <a:avLst/>
          </a:prstGeom>
        </p:spPr>
      </p:pic>
      <p:pic>
        <p:nvPicPr>
          <p:cNvPr id="4" name="Obrázok 3">
            <a:extLst>
              <a:ext uri="{FF2B5EF4-FFF2-40B4-BE49-F238E27FC236}">
                <a16:creationId xmlns:a16="http://schemas.microsoft.com/office/drawing/2014/main" id="{D0F07AF0-975E-5A08-F114-6416FEE063C6}"/>
              </a:ext>
            </a:extLst>
          </p:cNvPr>
          <p:cNvPicPr>
            <a:picLocks noChangeAspect="1"/>
          </p:cNvPicPr>
          <p:nvPr/>
        </p:nvPicPr>
        <p:blipFill>
          <a:blip r:embed="rId4"/>
          <a:stretch>
            <a:fillRect/>
          </a:stretch>
        </p:blipFill>
        <p:spPr>
          <a:xfrm>
            <a:off x="1625226" y="4613818"/>
            <a:ext cx="994614" cy="1016554"/>
          </a:xfrm>
          <a:prstGeom prst="rect">
            <a:avLst/>
          </a:prstGeom>
        </p:spPr>
      </p:pic>
    </p:spTree>
    <p:extLst>
      <p:ext uri="{BB962C8B-B14F-4D97-AF65-F5344CB8AC3E}">
        <p14:creationId xmlns:p14="http://schemas.microsoft.com/office/powerpoint/2010/main" val="2017465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D9B4E1FF-C6BF-7519-ADB9-20218CF2A97C}"/>
              </a:ext>
            </a:extLst>
          </p:cNvPr>
          <p:cNvSpPr>
            <a:spLocks noGrp="1"/>
          </p:cNvSpPr>
          <p:nvPr>
            <p:ph type="sldNum" sz="quarter" idx="4"/>
          </p:nvPr>
        </p:nvSpPr>
        <p:spPr/>
        <p:txBody>
          <a:bodyPr/>
          <a:lstStyle/>
          <a:p>
            <a:fld id="{D57F1E4F-1CFF-5643-939E-217C01CDF565}" type="slidenum">
              <a:rPr lang="en-US" smtClean="0"/>
              <a:pPr/>
              <a:t>31</a:t>
            </a:fld>
            <a:endParaRPr lang="en-US"/>
          </a:p>
        </p:txBody>
      </p:sp>
      <p:pic>
        <p:nvPicPr>
          <p:cNvPr id="3" name="Obrázok 2">
            <a:extLst>
              <a:ext uri="{FF2B5EF4-FFF2-40B4-BE49-F238E27FC236}">
                <a16:creationId xmlns:a16="http://schemas.microsoft.com/office/drawing/2014/main" id="{9F838A85-C4C6-DE10-3CE4-93B8A744C050}"/>
              </a:ext>
            </a:extLst>
          </p:cNvPr>
          <p:cNvPicPr>
            <a:picLocks noChangeAspect="1"/>
          </p:cNvPicPr>
          <p:nvPr/>
        </p:nvPicPr>
        <p:blipFill>
          <a:blip r:embed="rId2"/>
          <a:stretch>
            <a:fillRect/>
          </a:stretch>
        </p:blipFill>
        <p:spPr>
          <a:xfrm>
            <a:off x="366794" y="397418"/>
            <a:ext cx="994614" cy="1016554"/>
          </a:xfrm>
          <a:prstGeom prst="rect">
            <a:avLst/>
          </a:prstGeom>
        </p:spPr>
      </p:pic>
      <p:sp>
        <p:nvSpPr>
          <p:cNvPr id="4" name="BlokTextu 3">
            <a:extLst>
              <a:ext uri="{FF2B5EF4-FFF2-40B4-BE49-F238E27FC236}">
                <a16:creationId xmlns:a16="http://schemas.microsoft.com/office/drawing/2014/main" id="{4FC17D8E-D6E2-4284-A3D0-4726CB75AF28}"/>
              </a:ext>
            </a:extLst>
          </p:cNvPr>
          <p:cNvSpPr txBox="1"/>
          <p:nvPr/>
        </p:nvSpPr>
        <p:spPr>
          <a:xfrm>
            <a:off x="1666241" y="82238"/>
            <a:ext cx="8549640" cy="1569660"/>
          </a:xfrm>
          <a:prstGeom prst="rect">
            <a:avLst/>
          </a:prstGeom>
          <a:noFill/>
        </p:spPr>
        <p:txBody>
          <a:bodyPr wrap="square" rtlCol="0">
            <a:spAutoFit/>
          </a:bodyPr>
          <a:lstStyle/>
          <a:p>
            <a:r>
              <a:rPr lang="sk-SK" sz="3200" b="1" dirty="0"/>
              <a:t>Certifikovaný poskytovateľ doručovacej služby </a:t>
            </a:r>
            <a:r>
              <a:rPr lang="sk-SK" sz="3200" dirty="0"/>
              <a:t>(Digitálny poštár / Access Point Service </a:t>
            </a:r>
            <a:r>
              <a:rPr lang="sk-SK" sz="3200" dirty="0" err="1"/>
              <a:t>Provider</a:t>
            </a:r>
            <a:r>
              <a:rPr lang="sk-SK" sz="3200" dirty="0"/>
              <a:t>)</a:t>
            </a:r>
          </a:p>
        </p:txBody>
      </p:sp>
      <p:sp>
        <p:nvSpPr>
          <p:cNvPr id="7" name="BlokTextu 6">
            <a:extLst>
              <a:ext uri="{FF2B5EF4-FFF2-40B4-BE49-F238E27FC236}">
                <a16:creationId xmlns:a16="http://schemas.microsoft.com/office/drawing/2014/main" id="{DDF6CB2F-87CB-6EDB-2EE2-B2E2E09CEE78}"/>
              </a:ext>
            </a:extLst>
          </p:cNvPr>
          <p:cNvSpPr txBox="1"/>
          <p:nvPr/>
        </p:nvSpPr>
        <p:spPr>
          <a:xfrm>
            <a:off x="469901" y="1651898"/>
            <a:ext cx="10942320" cy="5401030"/>
          </a:xfrm>
          <a:prstGeom prst="rect">
            <a:avLst/>
          </a:prstGeom>
          <a:noFill/>
        </p:spPr>
        <p:txBody>
          <a:bodyPr wrap="square" rtlCol="0">
            <a:spAutoFit/>
          </a:bodyPr>
          <a:lstStyle/>
          <a:p>
            <a:r>
              <a:rPr lang="sk-SK" sz="1600" dirty="0">
                <a:effectLst/>
                <a:latin typeface="Times New Roman" panose="02020603050405020304" pitchFamily="18" charset="0"/>
                <a:ea typeface="Times New Roman" panose="02020603050405020304" pitchFamily="18" charset="0"/>
                <a:cs typeface="Arial" panose="020B0604020202020204" pitchFamily="34" charset="0"/>
              </a:rPr>
              <a:t>Osoba môže v Slovenskej republike poskytovať doručovaciu službu ako </a:t>
            </a:r>
            <a:r>
              <a:rPr lang="sk-SK" sz="1600" b="1" dirty="0">
                <a:effectLst/>
                <a:latin typeface="Times New Roman" panose="02020603050405020304" pitchFamily="18" charset="0"/>
                <a:ea typeface="Times New Roman" panose="02020603050405020304" pitchFamily="18" charset="0"/>
                <a:cs typeface="Arial" panose="020B0604020202020204" pitchFamily="34" charset="0"/>
              </a:rPr>
              <a:t>certifikovaný poskytovateľ doručovacej služby</a:t>
            </a:r>
            <a:r>
              <a:rPr lang="sk-SK" sz="1600" dirty="0">
                <a:effectLst/>
                <a:latin typeface="Times New Roman" panose="02020603050405020304" pitchFamily="18" charset="0"/>
                <a:ea typeface="Times New Roman" panose="02020603050405020304" pitchFamily="18" charset="0"/>
                <a:cs typeface="Arial" panose="020B0604020202020204" pitchFamily="34" charset="0"/>
              </a:rPr>
              <a:t>, ak je zapísaná v evidencii na webovom sídle Finančného riaditeľstva</a:t>
            </a:r>
          </a:p>
          <a:p>
            <a:endParaRPr lang="sk-SK" sz="1600" dirty="0">
              <a:effectLst/>
              <a:latin typeface="Times New Roman" panose="02020603050405020304" pitchFamily="18" charset="0"/>
              <a:ea typeface="Times New Roman" panose="02020603050405020304" pitchFamily="18" charset="0"/>
              <a:cs typeface="Arial" panose="020B0604020202020204" pitchFamily="34" charset="0"/>
            </a:endParaRPr>
          </a:p>
          <a:p>
            <a:r>
              <a:rPr lang="sk-SK" sz="1600" b="1" dirty="0">
                <a:effectLst/>
                <a:latin typeface="Times New Roman" panose="02020603050405020304" pitchFamily="18" charset="0"/>
                <a:ea typeface="Times New Roman" panose="02020603050405020304" pitchFamily="18" charset="0"/>
                <a:cs typeface="Arial" panose="020B0604020202020204" pitchFamily="34" charset="0"/>
              </a:rPr>
              <a:t>Doručovacou službou </a:t>
            </a:r>
            <a:r>
              <a:rPr lang="sk-SK" sz="1600" dirty="0">
                <a:effectLst/>
                <a:latin typeface="Times New Roman" panose="02020603050405020304" pitchFamily="18" charset="0"/>
                <a:ea typeface="Times New Roman" panose="02020603050405020304" pitchFamily="18" charset="0"/>
                <a:cs typeface="Arial" panose="020B0604020202020204" pitchFamily="34" charset="0"/>
              </a:rPr>
              <a:t>je služba zasielania a doručovania elektronickej faktúry, ktorú poskytuje certifikovaný poskytovateľ doručovacej služby. </a:t>
            </a:r>
            <a:endParaRPr lang="sk-SK" sz="1600" dirty="0">
              <a:effectLst/>
              <a:latin typeface="Aptos" panose="020B0004020202020204" pitchFamily="34" charset="0"/>
              <a:ea typeface="Aptos" panose="020B0004020202020204" pitchFamily="34" charset="0"/>
              <a:cs typeface="Arial" panose="020B0604020202020204" pitchFamily="34" charset="0"/>
            </a:endParaRPr>
          </a:p>
          <a:p>
            <a:pPr lvl="0" algn="just">
              <a:lnSpc>
                <a:spcPct val="116000"/>
              </a:lnSpc>
            </a:pPr>
            <a:endParaRPr lang="sk-SK" sz="1600" dirty="0">
              <a:latin typeface="Times New Roman" panose="02020603050405020304" pitchFamily="18" charset="0"/>
              <a:cs typeface="Arial" panose="020B0604020202020204" pitchFamily="34" charset="0"/>
            </a:endParaRPr>
          </a:p>
          <a:p>
            <a:pPr lvl="0" algn="just">
              <a:lnSpc>
                <a:spcPct val="116000"/>
              </a:lnSpc>
            </a:pPr>
            <a:r>
              <a:rPr lang="sk-SK" sz="1600" dirty="0">
                <a:latin typeface="Times New Roman" panose="02020603050405020304" pitchFamily="18" charset="0"/>
                <a:cs typeface="Arial" panose="020B0604020202020204" pitchFamily="34" charset="0"/>
              </a:rPr>
              <a:t>Finančné riaditeľstvo zapíše do evidencie certifikovaného poskytovateľa doručovacej služby osobu, ktorá  má sídlo alebo miesto podnikania v </a:t>
            </a:r>
            <a:r>
              <a:rPr lang="sk-SK" sz="1600" b="1" dirty="0">
                <a:latin typeface="Times New Roman" panose="02020603050405020304" pitchFamily="18" charset="0"/>
                <a:cs typeface="Arial" panose="020B0604020202020204" pitchFamily="34" charset="0"/>
              </a:rPr>
              <a:t>členskom štáte</a:t>
            </a:r>
            <a:r>
              <a:rPr lang="sk-SK" sz="1600" dirty="0">
                <a:latin typeface="Times New Roman" panose="02020603050405020304" pitchFamily="18" charset="0"/>
                <a:cs typeface="Arial" panose="020B0604020202020204" pitchFamily="34" charset="0"/>
              </a:rPr>
              <a:t>, je </a:t>
            </a:r>
            <a:r>
              <a:rPr lang="sk-SK" sz="1600" b="1" dirty="0">
                <a:latin typeface="Times New Roman" panose="02020603050405020304" pitchFamily="18" charset="0"/>
                <a:cs typeface="Arial" panose="020B0604020202020204" pitchFamily="34" charset="0"/>
              </a:rPr>
              <a:t>bezúhonná</a:t>
            </a:r>
            <a:r>
              <a:rPr lang="sk-SK" sz="1600" dirty="0">
                <a:latin typeface="Times New Roman" panose="02020603050405020304" pitchFamily="18" charset="0"/>
                <a:cs typeface="Arial" panose="020B0604020202020204" pitchFamily="34" charset="0"/>
              </a:rPr>
              <a:t>, </a:t>
            </a:r>
            <a:r>
              <a:rPr lang="sk-SK" sz="1600" b="1" dirty="0">
                <a:solidFill>
                  <a:srgbClr val="0070C0"/>
                </a:solidFill>
                <a:latin typeface="Times New Roman" panose="02020603050405020304" pitchFamily="18" charset="0"/>
                <a:cs typeface="Arial" panose="020B0604020202020204" pitchFamily="34" charset="0"/>
              </a:rPr>
              <a:t>preukáže splnenie podmienok podľa viď nižšie</a:t>
            </a:r>
            <a:r>
              <a:rPr lang="sk-SK" sz="1600" dirty="0">
                <a:latin typeface="Times New Roman" panose="02020603050405020304" pitchFamily="18" charset="0"/>
                <a:cs typeface="Arial" panose="020B0604020202020204" pitchFamily="34" charset="0"/>
              </a:rPr>
              <a:t>, preukáže </a:t>
            </a:r>
            <a:r>
              <a:rPr lang="sk-SK" sz="1600" b="1" dirty="0">
                <a:latin typeface="Times New Roman" panose="02020603050405020304" pitchFamily="18" charset="0"/>
                <a:cs typeface="Arial" panose="020B0604020202020204" pitchFamily="34" charset="0"/>
              </a:rPr>
              <a:t>oprávnenie</a:t>
            </a:r>
            <a:r>
              <a:rPr lang="sk-SK" sz="1600" dirty="0">
                <a:latin typeface="Times New Roman" panose="02020603050405020304" pitchFamily="18" charset="0"/>
                <a:cs typeface="Arial" panose="020B0604020202020204" pitchFamily="34" charset="0"/>
              </a:rPr>
              <a:t> poskytovať doručovaciu službu v súlade s podmienkami európskeho doručovacieho štandardu a s použitím nástrojov a postupov podľa tohto štandardu.</a:t>
            </a:r>
          </a:p>
          <a:p>
            <a:pPr lvl="0" algn="just">
              <a:lnSpc>
                <a:spcPct val="116000"/>
              </a:lnSpc>
            </a:pPr>
            <a:endParaRPr lang="sk-SK" sz="1600" dirty="0">
              <a:latin typeface="Times New Roman" panose="02020603050405020304" pitchFamily="18" charset="0"/>
              <a:cs typeface="Arial" panose="020B0604020202020204" pitchFamily="34" charset="0"/>
            </a:endParaRPr>
          </a:p>
          <a:p>
            <a:pPr lvl="0" algn="just">
              <a:lnSpc>
                <a:spcPct val="116000"/>
              </a:lnSpc>
            </a:pPr>
            <a:r>
              <a:rPr lang="sk-SK" sz="16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Certifikovaný poskytovateľ doručovacej služby je povinný zabezpečiť, aby prostredníctvom doručovacej služby bolo možné</a:t>
            </a:r>
            <a:endParaRPr lang="sk-SK" sz="1600" b="1" dirty="0">
              <a:solidFill>
                <a:srgbClr val="0070C0"/>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6000"/>
              </a:lnSpc>
              <a:buFont typeface="+mj-lt"/>
              <a:buAutoNum type="alphaLcParenR"/>
            </a:pPr>
            <a:r>
              <a:rPr lang="sk-SK" sz="16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automatizovane skontrolovať splnenie formálnych náležitostí elektronickej faktúry,</a:t>
            </a:r>
            <a:endParaRPr lang="sk-SK" sz="1600" b="1" dirty="0">
              <a:solidFill>
                <a:srgbClr val="0070C0"/>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6000"/>
              </a:lnSpc>
              <a:buFont typeface="+mj-lt"/>
              <a:buAutoNum type="alphaLcParenR"/>
            </a:pPr>
            <a:r>
              <a:rPr lang="sk-SK" sz="16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zabezpečiť vysokú úroveň spoľahlivosti identifikácie odosielateľa aj adresáta, </a:t>
            </a:r>
            <a:endParaRPr lang="sk-SK" sz="1600" b="1" dirty="0">
              <a:solidFill>
                <a:srgbClr val="0070C0"/>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6000"/>
              </a:lnSpc>
              <a:buFont typeface="+mj-lt"/>
              <a:buAutoNum type="alphaLcParenR"/>
            </a:pPr>
            <a:r>
              <a:rPr lang="sk-SK" sz="16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zabezpečiť vierohodnosť pôvodu, neporušenosť obsahu a čitateľnosť elektronickej faktúry od jej odoslania po jej doručenie adresátovi,</a:t>
            </a:r>
            <a:endParaRPr lang="sk-SK" sz="1600" b="1" dirty="0">
              <a:solidFill>
                <a:srgbClr val="0070C0"/>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6000"/>
              </a:lnSpc>
              <a:buFont typeface="+mj-lt"/>
              <a:buAutoNum type="alphaLcParenR"/>
            </a:pPr>
            <a:r>
              <a:rPr lang="sk-SK" sz="16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preukázať dátum a čas odoslania, doručenia a prijatia elektronickej faktúry,</a:t>
            </a:r>
            <a:endParaRPr lang="sk-SK" sz="1600" b="1" dirty="0">
              <a:solidFill>
                <a:srgbClr val="0070C0"/>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6000"/>
              </a:lnSpc>
              <a:spcAft>
                <a:spcPts val="800"/>
              </a:spcAft>
              <a:buFont typeface="+mj-lt"/>
              <a:buAutoNum type="alphaLcParenR"/>
            </a:pPr>
            <a:r>
              <a:rPr lang="sk-SK" sz="16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automatizovane plniť informačné povinnosti podľa § 80, § 80a a 85n.</a:t>
            </a:r>
            <a:endParaRPr lang="sk-SK" sz="1600" b="1" dirty="0">
              <a:solidFill>
                <a:srgbClr val="0070C0"/>
              </a:solidFill>
              <a:effectLst/>
              <a:latin typeface="Aptos" panose="020B0004020202020204" pitchFamily="34" charset="0"/>
              <a:ea typeface="Aptos" panose="020B0004020202020204" pitchFamily="34" charset="0"/>
              <a:cs typeface="Arial" panose="020B0604020202020204" pitchFamily="34" charset="0"/>
            </a:endParaRPr>
          </a:p>
          <a:p>
            <a:pPr lvl="0" algn="just">
              <a:lnSpc>
                <a:spcPct val="116000"/>
              </a:lnSpc>
            </a:pPr>
            <a:endParaRPr lang="sk-SK" sz="16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1735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762754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6" imgW="360" imgH="360" progId="TCLayout.ActiveDocument.1">
                  <p:embed/>
                </p:oleObj>
              </mc:Choice>
              <mc:Fallback>
                <p:oleObj name="think-cell Slide" r:id="rId76" imgW="360" imgH="360" progId="TCLayout.ActiveDocument.1">
                  <p:embed/>
                  <p:pic>
                    <p:nvPicPr>
                      <p:cNvPr id="8" name="think-cell data - do not delete" hidden="1"/>
                      <p:cNvPicPr/>
                      <p:nvPr/>
                    </p:nvPicPr>
                    <p:blipFill>
                      <a:blip r:embed="rId77"/>
                      <a:stretch>
                        <a:fillRect/>
                      </a:stretch>
                    </p:blipFill>
                    <p:spPr>
                      <a:xfrm>
                        <a:off x="1588" y="1588"/>
                        <a:ext cx="1588" cy="1588"/>
                      </a:xfrm>
                      <a:prstGeom prst="rect">
                        <a:avLst/>
                      </a:prstGeom>
                    </p:spPr>
                  </p:pic>
                </p:oleObj>
              </mc:Fallback>
            </mc:AlternateContent>
          </a:graphicData>
        </a:graphic>
      </p:graphicFrame>
      <p:sp>
        <p:nvSpPr>
          <p:cNvPr id="376" name="Text Placeholder 2"/>
          <p:cNvSpPr>
            <a:spLocks noGrp="1"/>
          </p:cNvSpPr>
          <p:nvPr>
            <p:custDataLst>
              <p:tags r:id="rId2"/>
            </p:custDataLst>
          </p:nvPr>
        </p:nvSpPr>
        <p:spPr bwMode="auto">
          <a:xfrm>
            <a:off x="2763838" y="1493838"/>
            <a:ext cx="22082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570B6FE-A55D-48DC-8493-B9159075BB6B}" type="datetime'''''''''''''''2''0''''''''''''''''''''2''5'''''">
              <a:rPr lang="sk-SK" altLang="en-US" sz="1400" b="1" smtClean="0"/>
              <a:pPr marL="0" lvl="0" indent="0" algn="ctr">
                <a:spcBef>
                  <a:spcPct val="0"/>
                </a:spcBef>
                <a:spcAft>
                  <a:spcPct val="0"/>
                </a:spcAft>
                <a:buNone/>
              </a:pPr>
              <a:t>2025</a:t>
            </a:fld>
            <a:endParaRPr lang="sk-SK" sz="1400" b="1" dirty="0"/>
          </a:p>
        </p:txBody>
      </p:sp>
      <p:sp>
        <p:nvSpPr>
          <p:cNvPr id="378" name="Text Placeholder 2"/>
          <p:cNvSpPr>
            <a:spLocks noGrp="1"/>
          </p:cNvSpPr>
          <p:nvPr>
            <p:custDataLst>
              <p:tags r:id="rId3"/>
            </p:custDataLst>
          </p:nvPr>
        </p:nvSpPr>
        <p:spPr bwMode="auto">
          <a:xfrm>
            <a:off x="4972050" y="1493838"/>
            <a:ext cx="22082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D1D7530-35BE-4BE6-B0C3-F58E3A631F89}" type="datetime'''2''0''2''''''''''''''''''''''''''''''6'''''">
              <a:rPr lang="sk-SK" altLang="en-US" sz="1400" b="1" smtClean="0"/>
              <a:pPr/>
              <a:t>2026</a:t>
            </a:fld>
            <a:endParaRPr lang="sk-SK" sz="1400" b="1" dirty="0"/>
          </a:p>
        </p:txBody>
      </p:sp>
      <p:sp>
        <p:nvSpPr>
          <p:cNvPr id="379" name="Text Placeholder 2"/>
          <p:cNvSpPr>
            <a:spLocks noGrp="1"/>
          </p:cNvSpPr>
          <p:nvPr>
            <p:custDataLst>
              <p:tags r:id="rId4"/>
            </p:custDataLst>
          </p:nvPr>
        </p:nvSpPr>
        <p:spPr bwMode="auto">
          <a:xfrm>
            <a:off x="7180262" y="1493838"/>
            <a:ext cx="165258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924D99F0-7E1D-4F3A-8F41-E115723678F9}" type="datetime'2''''''''''''''''''''''''''''''0''''''27'''''''">
              <a:rPr lang="sk-SK" altLang="en-US" sz="1400" b="1" smtClean="0"/>
              <a:pPr/>
              <a:t>2027</a:t>
            </a:fld>
            <a:endParaRPr lang="sk-SK" sz="1400" b="1" dirty="0"/>
          </a:p>
        </p:txBody>
      </p:sp>
      <p:sp>
        <p:nvSpPr>
          <p:cNvPr id="382" name="Text Placeholder 2"/>
          <p:cNvSpPr>
            <a:spLocks noGrp="1"/>
          </p:cNvSpPr>
          <p:nvPr>
            <p:custDataLst>
              <p:tags r:id="rId5"/>
            </p:custDataLst>
          </p:nvPr>
        </p:nvSpPr>
        <p:spPr bwMode="auto">
          <a:xfrm>
            <a:off x="2763838" y="1754188"/>
            <a:ext cx="5445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C2296EA-6CD8-4B78-B4AB-396DE309F83A}" type="datetime'''''''''''''''''''''''''''Q''''''''''''''1'''''''''''''''">
              <a:rPr lang="sk-SK" altLang="en-US" sz="1400" b="1" smtClean="0"/>
              <a:pPr/>
              <a:t>Q1</a:t>
            </a:fld>
            <a:endParaRPr lang="sk-SK" sz="1400" b="1" dirty="0"/>
          </a:p>
        </p:txBody>
      </p:sp>
      <p:sp>
        <p:nvSpPr>
          <p:cNvPr id="351" name="Text Placeholder 2"/>
          <p:cNvSpPr>
            <a:spLocks noGrp="1"/>
          </p:cNvSpPr>
          <p:nvPr>
            <p:custDataLst>
              <p:tags r:id="rId6"/>
            </p:custDataLst>
          </p:nvPr>
        </p:nvSpPr>
        <p:spPr bwMode="auto">
          <a:xfrm>
            <a:off x="3308350" y="1754188"/>
            <a:ext cx="5508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2909362D-F6AA-434A-9B6F-3AF2C035FEB1}" type="datetime'''''''Q''''''''''''2'''''''''''''''''''''''''''">
              <a:rPr lang="sk-SK" altLang="en-US" sz="1400" b="1" smtClean="0"/>
              <a:pPr marL="0" lvl="0" indent="0" algn="ctr">
                <a:spcBef>
                  <a:spcPct val="0"/>
                </a:spcBef>
                <a:spcAft>
                  <a:spcPct val="0"/>
                </a:spcAft>
                <a:buNone/>
              </a:pPr>
              <a:t>Q2</a:t>
            </a:fld>
            <a:endParaRPr lang="sk-SK" sz="1400" b="1" dirty="0"/>
          </a:p>
        </p:txBody>
      </p:sp>
      <p:sp>
        <p:nvSpPr>
          <p:cNvPr id="353" name="Text Placeholder 2"/>
          <p:cNvSpPr>
            <a:spLocks noGrp="1"/>
          </p:cNvSpPr>
          <p:nvPr>
            <p:custDataLst>
              <p:tags r:id="rId7"/>
            </p:custDataLst>
          </p:nvPr>
        </p:nvSpPr>
        <p:spPr bwMode="auto">
          <a:xfrm>
            <a:off x="3859213" y="1754188"/>
            <a:ext cx="5572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9C1D2AA-B2D1-431C-93BC-A604E8F4564E}" type="datetime'''Q''3'''''''''''''''''''''">
              <a:rPr lang="sk-SK" altLang="en-US" sz="1400" b="1" smtClean="0"/>
              <a:pPr/>
              <a:t>Q3</a:t>
            </a:fld>
            <a:endParaRPr lang="sk-SK" sz="1400" b="1" dirty="0"/>
          </a:p>
        </p:txBody>
      </p:sp>
      <p:sp>
        <p:nvSpPr>
          <p:cNvPr id="354" name="Text Placeholder 2"/>
          <p:cNvSpPr>
            <a:spLocks noGrp="1"/>
          </p:cNvSpPr>
          <p:nvPr>
            <p:custDataLst>
              <p:tags r:id="rId8"/>
            </p:custDataLst>
          </p:nvPr>
        </p:nvSpPr>
        <p:spPr bwMode="auto">
          <a:xfrm>
            <a:off x="4416425" y="1754188"/>
            <a:ext cx="5556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618CC98-9F02-468E-B46A-DC2D6CDEDABD}" type="datetime'''''Q''''''''''''''''''''''''''4'''''''''">
              <a:rPr lang="sk-SK" altLang="en-US" sz="1400" b="1" smtClean="0"/>
              <a:pPr/>
              <a:t>Q4</a:t>
            </a:fld>
            <a:endParaRPr lang="sk-SK" sz="1400" b="1" dirty="0"/>
          </a:p>
        </p:txBody>
      </p:sp>
      <p:sp>
        <p:nvSpPr>
          <p:cNvPr id="355" name="Text Placeholder 2"/>
          <p:cNvSpPr>
            <a:spLocks noGrp="1"/>
          </p:cNvSpPr>
          <p:nvPr>
            <p:custDataLst>
              <p:tags r:id="rId9"/>
            </p:custDataLst>
          </p:nvPr>
        </p:nvSpPr>
        <p:spPr bwMode="auto">
          <a:xfrm>
            <a:off x="4972050" y="1754188"/>
            <a:ext cx="5445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1004A77-8054-4D09-A859-EE5FB603CAFA}" type="datetime'''''''''''''''''''Q''''''''1'''''''''">
              <a:rPr lang="sk-SK" altLang="en-US" sz="1400" b="1" smtClean="0"/>
              <a:pPr/>
              <a:t>Q1</a:t>
            </a:fld>
            <a:endParaRPr lang="sk-SK" sz="1400" b="1" dirty="0"/>
          </a:p>
        </p:txBody>
      </p:sp>
      <p:sp>
        <p:nvSpPr>
          <p:cNvPr id="356" name="Text Placeholder 2"/>
          <p:cNvSpPr>
            <a:spLocks noGrp="1"/>
          </p:cNvSpPr>
          <p:nvPr>
            <p:custDataLst>
              <p:tags r:id="rId10"/>
            </p:custDataLst>
          </p:nvPr>
        </p:nvSpPr>
        <p:spPr bwMode="auto">
          <a:xfrm>
            <a:off x="5516563" y="1754188"/>
            <a:ext cx="5508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82A3F35D-CC54-4EC6-B3D0-4E95103D76B9}" type="datetime'''''''''''''''''''''''''''Q''''''''''''''''2'''''''">
              <a:rPr lang="sk-SK" altLang="en-US" sz="1400" b="1" smtClean="0"/>
              <a:pPr/>
              <a:t>Q2</a:t>
            </a:fld>
            <a:endParaRPr lang="sk-SK" sz="1400" b="1" dirty="0"/>
          </a:p>
        </p:txBody>
      </p:sp>
      <p:sp>
        <p:nvSpPr>
          <p:cNvPr id="357" name="Text Placeholder 2"/>
          <p:cNvSpPr>
            <a:spLocks noGrp="1"/>
          </p:cNvSpPr>
          <p:nvPr>
            <p:custDataLst>
              <p:tags r:id="rId11"/>
            </p:custDataLst>
          </p:nvPr>
        </p:nvSpPr>
        <p:spPr bwMode="auto">
          <a:xfrm>
            <a:off x="6067425" y="1754188"/>
            <a:ext cx="5572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D0ED594-C410-4444-8CC0-F232DA92B13D}" type="datetime'''''''''''''''''''''''''''''''''Q''''''3'''''''''''''''''''">
              <a:rPr lang="sk-SK" altLang="en-US" sz="1400" b="1" smtClean="0"/>
              <a:pPr/>
              <a:t>Q3</a:t>
            </a:fld>
            <a:endParaRPr lang="sk-SK" sz="1400" b="1" dirty="0"/>
          </a:p>
        </p:txBody>
      </p:sp>
      <p:sp>
        <p:nvSpPr>
          <p:cNvPr id="358" name="Text Placeholder 2"/>
          <p:cNvSpPr>
            <a:spLocks noGrp="1"/>
          </p:cNvSpPr>
          <p:nvPr>
            <p:custDataLst>
              <p:tags r:id="rId12"/>
            </p:custDataLst>
          </p:nvPr>
        </p:nvSpPr>
        <p:spPr bwMode="auto">
          <a:xfrm>
            <a:off x="6624638" y="1754188"/>
            <a:ext cx="5556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ECF1214-E9A6-4B26-9842-5B9D7A07C1B8}" type="datetime'''''''''''''''''Q''''''''''4'''''''''''''''''''''">
              <a:rPr lang="sk-SK" altLang="en-US" sz="1400" b="1" smtClean="0"/>
              <a:pPr/>
              <a:t>Q4</a:t>
            </a:fld>
            <a:endParaRPr lang="sk-SK" sz="1400" b="1" dirty="0"/>
          </a:p>
        </p:txBody>
      </p:sp>
      <p:sp>
        <p:nvSpPr>
          <p:cNvPr id="359" name="Text Placeholder 2"/>
          <p:cNvSpPr>
            <a:spLocks noGrp="1"/>
          </p:cNvSpPr>
          <p:nvPr>
            <p:custDataLst>
              <p:tags r:id="rId13"/>
            </p:custDataLst>
          </p:nvPr>
        </p:nvSpPr>
        <p:spPr bwMode="auto">
          <a:xfrm>
            <a:off x="7180263" y="1754188"/>
            <a:ext cx="5445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4A490848-9199-49BE-A568-2E1936929162}" type="datetime'''''''''Q''''1'''''">
              <a:rPr lang="sk-SK" altLang="en-US" sz="1400" b="1" smtClean="0"/>
              <a:pPr/>
              <a:t>Q1</a:t>
            </a:fld>
            <a:endParaRPr lang="sk-SK" sz="1400" b="1" dirty="0"/>
          </a:p>
        </p:txBody>
      </p:sp>
      <p:sp>
        <p:nvSpPr>
          <p:cNvPr id="360" name="Text Placeholder 2"/>
          <p:cNvSpPr>
            <a:spLocks noGrp="1"/>
          </p:cNvSpPr>
          <p:nvPr>
            <p:custDataLst>
              <p:tags r:id="rId14"/>
            </p:custDataLst>
          </p:nvPr>
        </p:nvSpPr>
        <p:spPr bwMode="auto">
          <a:xfrm>
            <a:off x="7724775" y="1754188"/>
            <a:ext cx="5508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DCF33666-74C8-4456-87D2-E469BAB5F498}" type="datetime'''''''''''''''''''''Q''''''''''''''''2'''''''''''">
              <a:rPr lang="sk-SK" altLang="en-US" sz="1400" b="1" smtClean="0"/>
              <a:pPr/>
              <a:t>Q2</a:t>
            </a:fld>
            <a:endParaRPr lang="sk-SK" sz="1400" b="1" dirty="0"/>
          </a:p>
        </p:txBody>
      </p:sp>
      <p:sp>
        <p:nvSpPr>
          <p:cNvPr id="361" name="Text Placeholder 2"/>
          <p:cNvSpPr>
            <a:spLocks noGrp="1"/>
          </p:cNvSpPr>
          <p:nvPr>
            <p:custDataLst>
              <p:tags r:id="rId15"/>
            </p:custDataLst>
          </p:nvPr>
        </p:nvSpPr>
        <p:spPr bwMode="auto">
          <a:xfrm>
            <a:off x="8275638" y="1754188"/>
            <a:ext cx="5572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E4F5D70-5B41-475D-B57C-C525427A6F42}" type="datetime'''''''''''''''''Q3'''''''''">
              <a:rPr lang="sk-SK" altLang="en-US" sz="1400" b="1" smtClean="0"/>
              <a:pPr/>
              <a:t>Q3</a:t>
            </a:fld>
            <a:endParaRPr lang="sk-SK" sz="1400" b="1" dirty="0"/>
          </a:p>
        </p:txBody>
      </p:sp>
      <p:cxnSp>
        <p:nvCxnSpPr>
          <p:cNvPr id="369" name="Rovná spojnica 368"/>
          <p:cNvCxnSpPr/>
          <p:nvPr>
            <p:custDataLst>
              <p:tags r:id="rId16"/>
            </p:custDataLst>
          </p:nvPr>
        </p:nvCxnSpPr>
        <p:spPr bwMode="auto">
          <a:xfrm>
            <a:off x="7180263"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Rovná spojnica 367"/>
          <p:cNvCxnSpPr/>
          <p:nvPr>
            <p:custDataLst>
              <p:tags r:id="rId17"/>
            </p:custDataLst>
          </p:nvPr>
        </p:nvCxnSpPr>
        <p:spPr bwMode="auto">
          <a:xfrm>
            <a:off x="6624638"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Rovná spojnica 366"/>
          <p:cNvCxnSpPr/>
          <p:nvPr>
            <p:custDataLst>
              <p:tags r:id="rId18"/>
            </p:custDataLst>
          </p:nvPr>
        </p:nvCxnSpPr>
        <p:spPr bwMode="auto">
          <a:xfrm>
            <a:off x="6067425"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Rovná spojnica 365"/>
          <p:cNvCxnSpPr/>
          <p:nvPr>
            <p:custDataLst>
              <p:tags r:id="rId19"/>
            </p:custDataLst>
          </p:nvPr>
        </p:nvCxnSpPr>
        <p:spPr bwMode="auto">
          <a:xfrm>
            <a:off x="5516563"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Rovná spojnica 364"/>
          <p:cNvCxnSpPr/>
          <p:nvPr>
            <p:custDataLst>
              <p:tags r:id="rId20"/>
            </p:custDataLst>
          </p:nvPr>
        </p:nvCxnSpPr>
        <p:spPr bwMode="auto">
          <a:xfrm>
            <a:off x="4972050"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Rovná spojnica 363"/>
          <p:cNvCxnSpPr/>
          <p:nvPr>
            <p:custDataLst>
              <p:tags r:id="rId21"/>
            </p:custDataLst>
          </p:nvPr>
        </p:nvCxnSpPr>
        <p:spPr bwMode="auto">
          <a:xfrm>
            <a:off x="4416425"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Rovná spojnica 362"/>
          <p:cNvCxnSpPr/>
          <p:nvPr>
            <p:custDataLst>
              <p:tags r:id="rId22"/>
            </p:custDataLst>
          </p:nvPr>
        </p:nvCxnSpPr>
        <p:spPr bwMode="auto">
          <a:xfrm>
            <a:off x="3859213"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Rovná spojnica 361"/>
          <p:cNvCxnSpPr/>
          <p:nvPr>
            <p:custDataLst>
              <p:tags r:id="rId23"/>
            </p:custDataLst>
          </p:nvPr>
        </p:nvCxnSpPr>
        <p:spPr bwMode="auto">
          <a:xfrm>
            <a:off x="3308350"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7" name="Rovná spojnica 386"/>
          <p:cNvCxnSpPr/>
          <p:nvPr>
            <p:custDataLst>
              <p:tags r:id="rId24"/>
            </p:custDataLst>
          </p:nvPr>
        </p:nvCxnSpPr>
        <p:spPr bwMode="auto">
          <a:xfrm>
            <a:off x="10815638" y="2014538"/>
            <a:ext cx="0" cy="3309937"/>
          </a:xfrm>
          <a:prstGeom prst="line">
            <a:avLst/>
          </a:prstGeom>
          <a:ln w="952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Rovná spojnica 62"/>
          <p:cNvCxnSpPr/>
          <p:nvPr>
            <p:custDataLst>
              <p:tags r:id="rId25"/>
            </p:custDataLst>
          </p:nvPr>
        </p:nvCxnSpPr>
        <p:spPr bwMode="auto">
          <a:xfrm>
            <a:off x="655638" y="2014538"/>
            <a:ext cx="0" cy="3309938"/>
          </a:xfrm>
          <a:prstGeom prst="line">
            <a:avLst/>
          </a:prstGeom>
          <a:ln w="952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Rovná spojnica 61"/>
          <p:cNvCxnSpPr/>
          <p:nvPr>
            <p:custDataLst>
              <p:tags r:id="rId26"/>
            </p:custDataLst>
          </p:nvPr>
        </p:nvCxnSpPr>
        <p:spPr bwMode="auto">
          <a:xfrm>
            <a:off x="8832850" y="2014538"/>
            <a:ext cx="0" cy="3309938"/>
          </a:xfrm>
          <a:prstGeom prst="line">
            <a:avLst/>
          </a:prstGeom>
          <a:ln w="952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Rovná spojnica 60"/>
          <p:cNvCxnSpPr/>
          <p:nvPr>
            <p:custDataLst>
              <p:tags r:id="rId27"/>
            </p:custDataLst>
          </p:nvPr>
        </p:nvCxnSpPr>
        <p:spPr bwMode="auto">
          <a:xfrm>
            <a:off x="2763838" y="2014538"/>
            <a:ext cx="0" cy="3309938"/>
          </a:xfrm>
          <a:prstGeom prst="line">
            <a:avLst/>
          </a:prstGeom>
          <a:ln w="952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Rovná spojnica 383"/>
          <p:cNvCxnSpPr/>
          <p:nvPr>
            <p:custDataLst>
              <p:tags r:id="rId28"/>
            </p:custDataLst>
          </p:nvPr>
        </p:nvCxnSpPr>
        <p:spPr bwMode="auto">
          <a:xfrm>
            <a:off x="8275638" y="2014538"/>
            <a:ext cx="0" cy="3309937"/>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Rovná spojnica 369"/>
          <p:cNvCxnSpPr/>
          <p:nvPr>
            <p:custDataLst>
              <p:tags r:id="rId29"/>
            </p:custDataLst>
          </p:nvPr>
        </p:nvCxnSpPr>
        <p:spPr bwMode="auto">
          <a:xfrm>
            <a:off x="7724775" y="2014538"/>
            <a:ext cx="0" cy="3309938"/>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0" name="Rovná spojnica 459"/>
          <p:cNvCxnSpPr/>
          <p:nvPr>
            <p:custDataLst>
              <p:tags r:id="rId30"/>
            </p:custDataLst>
          </p:nvPr>
        </p:nvCxnSpPr>
        <p:spPr bwMode="auto">
          <a:xfrm>
            <a:off x="655638" y="4525963"/>
            <a:ext cx="10160000" cy="0"/>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7" name="Rovná spojnica 456"/>
          <p:cNvCxnSpPr/>
          <p:nvPr>
            <p:custDataLst>
              <p:tags r:id="rId31"/>
            </p:custDataLst>
          </p:nvPr>
        </p:nvCxnSpPr>
        <p:spPr bwMode="auto">
          <a:xfrm>
            <a:off x="655638" y="3824288"/>
            <a:ext cx="10160000" cy="0"/>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8" name="Rovná spojnica 457"/>
          <p:cNvCxnSpPr/>
          <p:nvPr>
            <p:custDataLst>
              <p:tags r:id="rId32"/>
            </p:custDataLst>
          </p:nvPr>
        </p:nvCxnSpPr>
        <p:spPr bwMode="auto">
          <a:xfrm>
            <a:off x="655638" y="2566988"/>
            <a:ext cx="10160000" cy="0"/>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9" name="Rovná spojnica 458"/>
          <p:cNvCxnSpPr/>
          <p:nvPr>
            <p:custDataLst>
              <p:tags r:id="rId33"/>
            </p:custDataLst>
          </p:nvPr>
        </p:nvCxnSpPr>
        <p:spPr bwMode="auto">
          <a:xfrm>
            <a:off x="655638" y="3121025"/>
            <a:ext cx="10160000" cy="0"/>
          </a:xfrm>
          <a:prstGeom prst="line">
            <a:avLst/>
          </a:prstGeom>
          <a:ln w="31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Rovná spojnica 64"/>
          <p:cNvCxnSpPr/>
          <p:nvPr>
            <p:custDataLst>
              <p:tags r:id="rId34"/>
            </p:custDataLst>
          </p:nvPr>
        </p:nvCxnSpPr>
        <p:spPr bwMode="auto">
          <a:xfrm>
            <a:off x="655638" y="5324475"/>
            <a:ext cx="10160000" cy="0"/>
          </a:xfrm>
          <a:prstGeom prst="line">
            <a:avLst/>
          </a:prstGeom>
          <a:ln w="952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Rovná spojnica 40"/>
          <p:cNvCxnSpPr/>
          <p:nvPr>
            <p:custDataLst>
              <p:tags r:id="rId35"/>
            </p:custDataLst>
          </p:nvPr>
        </p:nvCxnSpPr>
        <p:spPr bwMode="auto">
          <a:xfrm>
            <a:off x="4416426" y="2014538"/>
            <a:ext cx="0" cy="3473450"/>
          </a:xfrm>
          <a:prstGeom prst="line">
            <a:avLst/>
          </a:prstGeom>
          <a:ln w="19050" cap="rnd"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Rovná spojnica 63"/>
          <p:cNvCxnSpPr/>
          <p:nvPr>
            <p:custDataLst>
              <p:tags r:id="rId36"/>
            </p:custDataLst>
          </p:nvPr>
        </p:nvCxnSpPr>
        <p:spPr bwMode="auto">
          <a:xfrm>
            <a:off x="655638" y="2014538"/>
            <a:ext cx="10160000" cy="0"/>
          </a:xfrm>
          <a:prstGeom prst="line">
            <a:avLst/>
          </a:prstGeom>
          <a:ln w="952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1" name="Obdĺžnik 440"/>
          <p:cNvSpPr/>
          <p:nvPr>
            <p:custDataLst>
              <p:tags r:id="rId37"/>
            </p:custDataLst>
          </p:nvPr>
        </p:nvSpPr>
        <p:spPr bwMode="auto">
          <a:xfrm>
            <a:off x="5081587" y="4622800"/>
            <a:ext cx="1646238" cy="98425"/>
          </a:xfrm>
          <a:prstGeom prst="rect">
            <a:avLst/>
          </a:prstGeom>
          <a:solidFill>
            <a:srgbClr val="4C6C9C"/>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4" name="Obdĺžnik 423"/>
          <p:cNvSpPr/>
          <p:nvPr>
            <p:custDataLst>
              <p:tags r:id="rId38"/>
            </p:custDataLst>
          </p:nvPr>
        </p:nvSpPr>
        <p:spPr bwMode="auto">
          <a:xfrm>
            <a:off x="5522913" y="3217864"/>
            <a:ext cx="573087" cy="82362"/>
          </a:xfrm>
          <a:prstGeom prst="rect">
            <a:avLst/>
          </a:prstGeom>
          <a:solidFill>
            <a:schemeClr val="accent5"/>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Obdĺžnik 412"/>
          <p:cNvSpPr/>
          <p:nvPr>
            <p:custDataLst>
              <p:tags r:id="rId39"/>
            </p:custDataLst>
          </p:nvPr>
        </p:nvSpPr>
        <p:spPr bwMode="auto">
          <a:xfrm>
            <a:off x="5522913" y="3919539"/>
            <a:ext cx="1204911" cy="79376"/>
          </a:xfrm>
          <a:prstGeom prst="rect">
            <a:avLst/>
          </a:prstGeom>
          <a:solidFill>
            <a:schemeClr val="accent2"/>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6" name="Obdĺžnik 435"/>
          <p:cNvSpPr/>
          <p:nvPr>
            <p:custDataLst>
              <p:tags r:id="rId40"/>
            </p:custDataLst>
          </p:nvPr>
        </p:nvSpPr>
        <p:spPr bwMode="auto">
          <a:xfrm>
            <a:off x="3260724" y="4622800"/>
            <a:ext cx="1644650" cy="98425"/>
          </a:xfrm>
          <a:prstGeom prst="rect">
            <a:avLst/>
          </a:prstGeom>
          <a:solidFill>
            <a:srgbClr val="4C6C9C"/>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4" name="Šípka doľava 403"/>
          <p:cNvSpPr/>
          <p:nvPr>
            <p:custDataLst>
              <p:tags r:id="rId41"/>
            </p:custDataLst>
          </p:nvPr>
        </p:nvSpPr>
        <p:spPr bwMode="auto">
          <a:xfrm>
            <a:off x="2647949" y="2060575"/>
            <a:ext cx="2324100" cy="196850"/>
          </a:xfrm>
          <a:prstGeom prst="leftArrow">
            <a:avLst>
              <a:gd name="adj1" fmla="val 50000"/>
              <a:gd name="adj2" fmla="val 40660"/>
            </a:avLst>
          </a:prstGeom>
          <a:solidFill>
            <a:srgbClr val="9DB1CF"/>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Obdĺžnik 411"/>
          <p:cNvSpPr/>
          <p:nvPr>
            <p:custDataLst>
              <p:tags r:id="rId42"/>
            </p:custDataLst>
          </p:nvPr>
        </p:nvSpPr>
        <p:spPr bwMode="auto">
          <a:xfrm>
            <a:off x="3260724" y="3919539"/>
            <a:ext cx="2184402" cy="79376"/>
          </a:xfrm>
          <a:prstGeom prst="rect">
            <a:avLst/>
          </a:prstGeom>
          <a:solidFill>
            <a:schemeClr val="accent2"/>
          </a:solidFill>
          <a:ln w="19050" cap="rnd" cmpd="sng" algn="ctr">
            <a:noFill/>
            <a:prstDash val="dash"/>
            <a:round/>
            <a:headEnd type="none" w="med" len="med"/>
            <a:tailEnd type="none" w="med" len="med"/>
          </a:ln>
          <a:effectLst/>
          <a:extLst>
            <a:ext uri="{91240B29-F687-4F45-9708-019B960494DF}">
              <a14:hiddenLine xmlns:a14="http://schemas.microsoft.com/office/drawing/2010/main" w="19050" cap="rnd" cmpd="sng" algn="ctr">
                <a:solidFill>
                  <a:srgbClr val="9DB1CF"/>
                </a:solidFill>
                <a:prstDash val="dash"/>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3" name="Obdĺžnik 422"/>
          <p:cNvSpPr/>
          <p:nvPr>
            <p:custDataLst>
              <p:tags r:id="rId43"/>
            </p:custDataLst>
          </p:nvPr>
        </p:nvSpPr>
        <p:spPr bwMode="auto">
          <a:xfrm>
            <a:off x="3217863" y="3217864"/>
            <a:ext cx="2170114" cy="91886"/>
          </a:xfrm>
          <a:prstGeom prst="rect">
            <a:avLst/>
          </a:prstGeom>
          <a:solidFill>
            <a:schemeClr val="accent5"/>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0" name="Šípka doľava 409"/>
          <p:cNvSpPr/>
          <p:nvPr>
            <p:custDataLst>
              <p:tags r:id="rId44"/>
            </p:custDataLst>
          </p:nvPr>
        </p:nvSpPr>
        <p:spPr bwMode="auto">
          <a:xfrm>
            <a:off x="2647950" y="2614613"/>
            <a:ext cx="1204913" cy="196850"/>
          </a:xfrm>
          <a:prstGeom prst="leftArrow">
            <a:avLst>
              <a:gd name="adj1" fmla="val 50000"/>
              <a:gd name="adj2" fmla="val 40660"/>
            </a:avLst>
          </a:prstGeom>
          <a:solidFill>
            <a:schemeClr val="folHlink"/>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2" name="Obdĺžnik 431"/>
          <p:cNvSpPr/>
          <p:nvPr>
            <p:custDataLst>
              <p:tags r:id="rId45"/>
            </p:custDataLst>
          </p:nvPr>
        </p:nvSpPr>
        <p:spPr bwMode="auto">
          <a:xfrm>
            <a:off x="6167437" y="3227388"/>
            <a:ext cx="1025527" cy="72838"/>
          </a:xfrm>
          <a:prstGeom prst="rect">
            <a:avLst/>
          </a:prstGeom>
          <a:solidFill>
            <a:schemeClr val="bg1"/>
          </a:solidFill>
          <a:ln w="19050" cap="rnd" cmpd="sng" algn="ctr">
            <a:solidFill>
              <a:schemeClr val="accent5"/>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Obdĺžnik 444"/>
          <p:cNvSpPr/>
          <p:nvPr>
            <p:custDataLst>
              <p:tags r:id="rId46"/>
            </p:custDataLst>
          </p:nvPr>
        </p:nvSpPr>
        <p:spPr bwMode="auto">
          <a:xfrm>
            <a:off x="6732588" y="4632325"/>
            <a:ext cx="447674" cy="98423"/>
          </a:xfrm>
          <a:prstGeom prst="rect">
            <a:avLst/>
          </a:prstGeom>
          <a:solidFill>
            <a:schemeClr val="bg1"/>
          </a:solidFill>
          <a:ln w="19050" cap="rnd" cmpd="sng" algn="ctr">
            <a:solidFill>
              <a:srgbClr val="4C6C9C"/>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0" name="Obdĺžnik 419"/>
          <p:cNvSpPr/>
          <p:nvPr>
            <p:custDataLst>
              <p:tags r:id="rId47"/>
            </p:custDataLst>
          </p:nvPr>
        </p:nvSpPr>
        <p:spPr bwMode="auto">
          <a:xfrm>
            <a:off x="6727826" y="3929064"/>
            <a:ext cx="439738" cy="52198"/>
          </a:xfrm>
          <a:prstGeom prst="rect">
            <a:avLst/>
          </a:prstGeom>
          <a:solidFill>
            <a:schemeClr val="bg1"/>
          </a:solidFill>
          <a:ln w="19050" cap="rnd" cmpd="sng" algn="ctr">
            <a:solidFill>
              <a:schemeClr val="accent4"/>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1" name="Obdĺžnik 410"/>
          <p:cNvSpPr/>
          <p:nvPr>
            <p:custDataLst>
              <p:tags r:id="rId48"/>
            </p:custDataLst>
          </p:nvPr>
        </p:nvSpPr>
        <p:spPr bwMode="auto">
          <a:xfrm>
            <a:off x="3852863" y="2673351"/>
            <a:ext cx="374651" cy="79374"/>
          </a:xfrm>
          <a:prstGeom prst="rect">
            <a:avLst/>
          </a:prstGeom>
          <a:solidFill>
            <a:schemeClr val="bg1"/>
          </a:solidFill>
          <a:ln w="19050" cap="rnd" cmpd="sng" algn="ctr">
            <a:solidFill>
              <a:schemeClr val="folHlink"/>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9" name="Kosoštvorec 398"/>
          <p:cNvSpPr/>
          <p:nvPr>
            <p:custDataLst>
              <p:tags r:id="rId49"/>
            </p:custDataLst>
          </p:nvPr>
        </p:nvSpPr>
        <p:spPr bwMode="gray">
          <a:xfrm>
            <a:off x="7123113" y="2101850"/>
            <a:ext cx="114300" cy="114300"/>
          </a:xfrm>
          <a:prstGeom prst="diamond">
            <a:avLst/>
          </a:prstGeom>
          <a:solidFill>
            <a:schemeClr val="accent1"/>
          </a:solidFill>
          <a:ln w="9525"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Rovnoramenný trojuholník 2"/>
          <p:cNvSpPr/>
          <p:nvPr>
            <p:custDataLst>
              <p:tags r:id="rId50"/>
            </p:custDataLst>
          </p:nvPr>
        </p:nvSpPr>
        <p:spPr bwMode="gray">
          <a:xfrm>
            <a:off x="4353683" y="5432149"/>
            <a:ext cx="114300" cy="114300"/>
          </a:xfrm>
          <a:prstGeom prst="triangle">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2" name="Kosoštvorec 391"/>
          <p:cNvSpPr/>
          <p:nvPr>
            <p:custDataLst>
              <p:tags r:id="rId51"/>
            </p:custDataLst>
          </p:nvPr>
        </p:nvSpPr>
        <p:spPr bwMode="gray">
          <a:xfrm>
            <a:off x="4914900" y="2101850"/>
            <a:ext cx="114300" cy="114300"/>
          </a:xfrm>
          <a:prstGeom prst="diamond">
            <a:avLst/>
          </a:prstGeom>
          <a:solidFill>
            <a:schemeClr val="accent1"/>
          </a:solidFill>
          <a:ln w="9525"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Text Placeholder 2"/>
          <p:cNvSpPr>
            <a:spLocks noGrp="1"/>
          </p:cNvSpPr>
          <p:nvPr>
            <p:custDataLst>
              <p:tags r:id="rId52"/>
            </p:custDataLst>
          </p:nvPr>
        </p:nvSpPr>
        <p:spPr bwMode="auto">
          <a:xfrm>
            <a:off x="727074" y="3154363"/>
            <a:ext cx="1703388" cy="6096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600" b="1" dirty="0"/>
              <a:t>Digitálni poštári</a:t>
            </a:r>
          </a:p>
          <a:p>
            <a:pPr marL="0" lvl="0" indent="0" algn="ctr">
              <a:spcBef>
                <a:spcPct val="0"/>
              </a:spcBef>
              <a:spcAft>
                <a:spcPct val="0"/>
              </a:spcAft>
              <a:buNone/>
            </a:pPr>
            <a:r>
              <a:rPr lang="sk-SK" sz="1200" dirty="0"/>
              <a:t>(Poskytovatelia prístupu</a:t>
            </a:r>
          </a:p>
          <a:p>
            <a:pPr marL="0" lvl="0" indent="0" algn="ctr">
              <a:spcBef>
                <a:spcPct val="0"/>
              </a:spcBef>
              <a:spcAft>
                <a:spcPct val="0"/>
              </a:spcAft>
              <a:buNone/>
            </a:pPr>
            <a:r>
              <a:rPr lang="sk-SK" sz="1200" dirty="0"/>
              <a:t>k sieti </a:t>
            </a:r>
            <a:r>
              <a:rPr lang="sk-SK" sz="1200" dirty="0" err="1"/>
              <a:t>Peppol</a:t>
            </a:r>
            <a:r>
              <a:rPr lang="sk-SK" sz="1200" dirty="0"/>
              <a:t>)</a:t>
            </a:r>
          </a:p>
        </p:txBody>
      </p:sp>
      <p:sp useBgFill="1">
        <p:nvSpPr>
          <p:cNvPr id="430" name="Text Placeholder 2"/>
          <p:cNvSpPr>
            <a:spLocks noGrp="1"/>
          </p:cNvSpPr>
          <p:nvPr>
            <p:custDataLst>
              <p:tags r:id="rId53"/>
            </p:custDataLst>
          </p:nvPr>
        </p:nvSpPr>
        <p:spPr bwMode="auto">
          <a:xfrm>
            <a:off x="7192964" y="3343086"/>
            <a:ext cx="1855788" cy="212725"/>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endParaRPr lang="sk-SK" sz="1400" dirty="0"/>
          </a:p>
        </p:txBody>
      </p:sp>
      <p:sp useBgFill="1">
        <p:nvSpPr>
          <p:cNvPr id="428" name="Text Placeholder 2"/>
          <p:cNvSpPr>
            <a:spLocks noGrp="1"/>
          </p:cNvSpPr>
          <p:nvPr>
            <p:custDataLst>
              <p:tags r:id="rId54"/>
            </p:custDataLst>
          </p:nvPr>
        </p:nvSpPr>
        <p:spPr bwMode="auto">
          <a:xfrm>
            <a:off x="5269707" y="3343086"/>
            <a:ext cx="1776413" cy="212725"/>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r>
              <a:rPr lang="sk-SK" altLang="en-US" sz="1400" dirty="0"/>
              <a:t>Testovanie s SMP</a:t>
            </a:r>
            <a:endParaRPr lang="sk-SK" sz="1400" dirty="0"/>
          </a:p>
        </p:txBody>
      </p:sp>
      <p:sp>
        <p:nvSpPr>
          <p:cNvPr id="40" name="Text Placeholder 2"/>
          <p:cNvSpPr>
            <a:spLocks noGrp="1"/>
          </p:cNvSpPr>
          <p:nvPr>
            <p:custDataLst>
              <p:tags r:id="rId55"/>
            </p:custDataLst>
          </p:nvPr>
        </p:nvSpPr>
        <p:spPr bwMode="auto">
          <a:xfrm>
            <a:off x="4137819" y="5614988"/>
            <a:ext cx="7318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r>
              <a:rPr lang="sk-SK" sz="1400" dirty="0"/>
              <a:t>9.9.2025</a:t>
            </a:r>
          </a:p>
        </p:txBody>
      </p:sp>
      <p:sp useBgFill="1">
        <p:nvSpPr>
          <p:cNvPr id="426" name="Text Placeholder 2"/>
          <p:cNvSpPr>
            <a:spLocks noGrp="1"/>
          </p:cNvSpPr>
          <p:nvPr>
            <p:custDataLst>
              <p:tags r:id="rId56"/>
            </p:custDataLst>
          </p:nvPr>
        </p:nvSpPr>
        <p:spPr bwMode="auto">
          <a:xfrm>
            <a:off x="3017838" y="3333750"/>
            <a:ext cx="1774825" cy="425450"/>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400" dirty="0"/>
              <a:t>Certifikácia </a:t>
            </a:r>
            <a:r>
              <a:rPr lang="sk-SK" altLang="en-US" sz="1400" dirty="0" err="1"/>
              <a:t>OpenPeppol</a:t>
            </a:r>
            <a:endParaRPr lang="sk-SK" sz="1400" dirty="0"/>
          </a:p>
        </p:txBody>
      </p:sp>
      <p:sp>
        <p:nvSpPr>
          <p:cNvPr id="6" name="Text Placeholder 2"/>
          <p:cNvSpPr>
            <a:spLocks noGrp="1"/>
          </p:cNvSpPr>
          <p:nvPr>
            <p:custDataLst>
              <p:tags r:id="rId57"/>
            </p:custDataLst>
          </p:nvPr>
        </p:nvSpPr>
        <p:spPr bwMode="auto">
          <a:xfrm>
            <a:off x="727075" y="2600325"/>
            <a:ext cx="1911351" cy="4889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600" b="1" dirty="0"/>
              <a:t>PA Slovensko </a:t>
            </a:r>
            <a:r>
              <a:rPr lang="sk-SK" altLang="en-US" sz="1600" dirty="0"/>
              <a:t>(FS SR)</a:t>
            </a:r>
            <a:endParaRPr lang="sk-SK" sz="1600" b="1" dirty="0"/>
          </a:p>
        </p:txBody>
      </p:sp>
      <p:sp useBgFill="1">
        <p:nvSpPr>
          <p:cNvPr id="390" name="Text Placeholder 2"/>
          <p:cNvSpPr>
            <a:spLocks noGrp="1"/>
          </p:cNvSpPr>
          <p:nvPr>
            <p:custDataLst>
              <p:tags r:id="rId58"/>
            </p:custDataLst>
          </p:nvPr>
        </p:nvSpPr>
        <p:spPr bwMode="auto">
          <a:xfrm>
            <a:off x="4356100" y="2238375"/>
            <a:ext cx="1231900" cy="212725"/>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92D4116E-30A3-4D14-9AAD-FF1762731C1C}" type="datetime'''''1''.'''''''''''''' 1.'''''' ''''2''0''''''''''2''6'''''">
              <a:rPr lang="sk-SK" altLang="en-US" sz="1400" smtClean="0"/>
              <a:pPr/>
              <a:t>1. 1. 2026</a:t>
            </a:fld>
            <a:r>
              <a:rPr lang="sk-SK" altLang="en-US" sz="1400" dirty="0"/>
              <a:t> Platnosť</a:t>
            </a:r>
            <a:endParaRPr lang="sk-SK" sz="1400" dirty="0"/>
          </a:p>
        </p:txBody>
      </p:sp>
      <p:sp useBgFill="1">
        <p:nvSpPr>
          <p:cNvPr id="397" name="Text Placeholder 2"/>
          <p:cNvSpPr>
            <a:spLocks noGrp="1"/>
          </p:cNvSpPr>
          <p:nvPr>
            <p:custDataLst>
              <p:tags r:id="rId59"/>
            </p:custDataLst>
          </p:nvPr>
        </p:nvSpPr>
        <p:spPr bwMode="auto">
          <a:xfrm>
            <a:off x="6545263" y="2238375"/>
            <a:ext cx="1271588" cy="212725"/>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97024C49-21BF-47EE-94E9-D57E3B55E6DD}" type="datetime'''''''''''''''''''''1.'''''''''''''' 1''.'''' 202''''7'''">
              <a:rPr lang="sk-SK" altLang="en-US" sz="1400" smtClean="0"/>
              <a:pPr/>
              <a:t>1. 1. 2027</a:t>
            </a:fld>
            <a:r>
              <a:rPr lang="sk-SK" altLang="en-US" sz="1400" dirty="0"/>
              <a:t> Účinnosť</a:t>
            </a:r>
            <a:endParaRPr lang="sk-SK" sz="1400" dirty="0"/>
          </a:p>
        </p:txBody>
      </p:sp>
      <p:sp>
        <p:nvSpPr>
          <p:cNvPr id="7" name="Text Placeholder 2"/>
          <p:cNvSpPr>
            <a:spLocks noGrp="1"/>
          </p:cNvSpPr>
          <p:nvPr>
            <p:custDataLst>
              <p:tags r:id="rId60"/>
            </p:custDataLst>
          </p:nvPr>
        </p:nvSpPr>
        <p:spPr bwMode="auto">
          <a:xfrm>
            <a:off x="995045" y="3934081"/>
            <a:ext cx="12366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600" b="1" dirty="0"/>
              <a:t>„Adresný systém“</a:t>
            </a:r>
          </a:p>
          <a:p>
            <a:pPr marL="0" lvl="0" indent="0" algn="ctr">
              <a:spcBef>
                <a:spcPct val="0"/>
              </a:spcBef>
              <a:spcAft>
                <a:spcPct val="0"/>
              </a:spcAft>
              <a:buNone/>
            </a:pPr>
            <a:r>
              <a:rPr lang="sk-SK" altLang="en-US" sz="1600" dirty="0"/>
              <a:t>SMP</a:t>
            </a:r>
            <a:endParaRPr lang="sk-SK" sz="1600" b="1" dirty="0"/>
          </a:p>
        </p:txBody>
      </p:sp>
      <p:sp useBgFill="1">
        <p:nvSpPr>
          <p:cNvPr id="434" name="Text Placeholder 2"/>
          <p:cNvSpPr>
            <a:spLocks noGrp="1"/>
          </p:cNvSpPr>
          <p:nvPr>
            <p:custDataLst>
              <p:tags r:id="rId61"/>
            </p:custDataLst>
          </p:nvPr>
        </p:nvSpPr>
        <p:spPr bwMode="auto">
          <a:xfrm>
            <a:off x="3197225" y="4738688"/>
            <a:ext cx="1751013" cy="533400"/>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r>
              <a:rPr lang="sk-SK" altLang="en-US" sz="1400" dirty="0"/>
              <a:t>Analýza a dopadové štúdie</a:t>
            </a:r>
          </a:p>
          <a:p>
            <a:pPr marL="0" lvl="0" indent="0" algn="ctr">
              <a:spcBef>
                <a:spcPct val="0"/>
              </a:spcBef>
              <a:spcAft>
                <a:spcPct val="0"/>
              </a:spcAft>
              <a:buNone/>
            </a:pPr>
            <a:r>
              <a:rPr lang="sk-SK" sz="1050" dirty="0"/>
              <a:t>(Vystavovanie a prijímanie</a:t>
            </a:r>
          </a:p>
          <a:p>
            <a:pPr marL="0" lvl="0" indent="0" algn="ctr">
              <a:spcBef>
                <a:spcPct val="0"/>
              </a:spcBef>
              <a:spcAft>
                <a:spcPct val="0"/>
              </a:spcAft>
              <a:buNone/>
            </a:pPr>
            <a:r>
              <a:rPr lang="sk-SK" sz="1050" dirty="0"/>
              <a:t>faktúr vo formáte </a:t>
            </a:r>
            <a:r>
              <a:rPr lang="sk-SK" sz="1050" dirty="0" err="1"/>
              <a:t>Peppol</a:t>
            </a:r>
            <a:r>
              <a:rPr lang="sk-SK" sz="1050" dirty="0"/>
              <a:t> BIS3) </a:t>
            </a:r>
          </a:p>
        </p:txBody>
      </p:sp>
      <p:sp>
        <p:nvSpPr>
          <p:cNvPr id="388" name="Text Placeholder 2"/>
          <p:cNvSpPr>
            <a:spLocks noGrp="1"/>
          </p:cNvSpPr>
          <p:nvPr>
            <p:custDataLst>
              <p:tags r:id="rId62"/>
            </p:custDataLst>
          </p:nvPr>
        </p:nvSpPr>
        <p:spPr bwMode="auto">
          <a:xfrm>
            <a:off x="8904288" y="2046288"/>
            <a:ext cx="1465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r>
              <a:rPr lang="sk-SK" altLang="en-US" sz="1400" dirty="0"/>
              <a:t>Novelizácie a vyhlášky</a:t>
            </a:r>
            <a:endParaRPr lang="sk-SK" sz="1400" dirty="0"/>
          </a:p>
        </p:txBody>
      </p:sp>
      <p:sp>
        <p:nvSpPr>
          <p:cNvPr id="5" name="Text Placeholder 2"/>
          <p:cNvSpPr>
            <a:spLocks noGrp="1"/>
          </p:cNvSpPr>
          <p:nvPr>
            <p:custDataLst>
              <p:tags r:id="rId63"/>
            </p:custDataLst>
          </p:nvPr>
        </p:nvSpPr>
        <p:spPr bwMode="auto">
          <a:xfrm>
            <a:off x="727073" y="2046288"/>
            <a:ext cx="1892301" cy="4889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600" dirty="0"/>
              <a:t>Legislatíva</a:t>
            </a:r>
          </a:p>
          <a:p>
            <a:pPr marL="0" lvl="0" indent="0" algn="ctr">
              <a:spcBef>
                <a:spcPct val="0"/>
              </a:spcBef>
              <a:spcAft>
                <a:spcPct val="0"/>
              </a:spcAft>
              <a:buNone/>
            </a:pPr>
            <a:endParaRPr lang="sk-SK" sz="1600" dirty="0"/>
          </a:p>
        </p:txBody>
      </p:sp>
      <p:sp useBgFill="1">
        <p:nvSpPr>
          <p:cNvPr id="416" name="Text Placeholder 2"/>
          <p:cNvSpPr>
            <a:spLocks noGrp="1"/>
          </p:cNvSpPr>
          <p:nvPr>
            <p:custDataLst>
              <p:tags r:id="rId64"/>
            </p:custDataLst>
          </p:nvPr>
        </p:nvSpPr>
        <p:spPr bwMode="auto">
          <a:xfrm>
            <a:off x="4894263" y="4035425"/>
            <a:ext cx="1793875" cy="425450"/>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400" dirty="0"/>
              <a:t>Testy</a:t>
            </a:r>
          </a:p>
        </p:txBody>
      </p:sp>
      <p:sp useBgFill="1">
        <p:nvSpPr>
          <p:cNvPr id="439" name="Text Placeholder 2"/>
          <p:cNvSpPr>
            <a:spLocks noGrp="1"/>
          </p:cNvSpPr>
          <p:nvPr>
            <p:custDataLst>
              <p:tags r:id="rId65"/>
            </p:custDataLst>
          </p:nvPr>
        </p:nvSpPr>
        <p:spPr bwMode="auto">
          <a:xfrm>
            <a:off x="5019675" y="4738688"/>
            <a:ext cx="1793875" cy="425450"/>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400" dirty="0"/>
              <a:t>Implementácia a integračné</a:t>
            </a:r>
          </a:p>
          <a:p>
            <a:pPr marL="0" lvl="0" indent="0" algn="ctr">
              <a:spcBef>
                <a:spcPct val="0"/>
              </a:spcBef>
              <a:spcAft>
                <a:spcPct val="0"/>
              </a:spcAft>
              <a:buNone/>
            </a:pPr>
            <a:r>
              <a:rPr lang="sk-SK" sz="1400" dirty="0"/>
              <a:t>testy s AP</a:t>
            </a:r>
          </a:p>
        </p:txBody>
      </p:sp>
      <p:sp>
        <p:nvSpPr>
          <p:cNvPr id="448" name="Text Placeholder 2"/>
          <p:cNvSpPr>
            <a:spLocks noGrp="1"/>
          </p:cNvSpPr>
          <p:nvPr>
            <p:custDataLst>
              <p:tags r:id="rId66"/>
            </p:custDataLst>
          </p:nvPr>
        </p:nvSpPr>
        <p:spPr bwMode="auto">
          <a:xfrm>
            <a:off x="8904287" y="2600325"/>
            <a:ext cx="18399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r>
              <a:rPr lang="sk-SK" altLang="en-US" sz="1400" dirty="0"/>
              <a:t>Akreditácia Digitálnych</a:t>
            </a:r>
          </a:p>
          <a:p>
            <a:pPr marL="0" lvl="0" indent="0">
              <a:spcBef>
                <a:spcPct val="0"/>
              </a:spcBef>
              <a:spcAft>
                <a:spcPct val="0"/>
              </a:spcAft>
              <a:buNone/>
            </a:pPr>
            <a:r>
              <a:rPr lang="sk-SK" altLang="en-US" sz="1400" dirty="0"/>
              <a:t>poštárov</a:t>
            </a:r>
            <a:endParaRPr lang="sk-SK" sz="1400" dirty="0"/>
          </a:p>
        </p:txBody>
      </p:sp>
      <p:sp>
        <p:nvSpPr>
          <p:cNvPr id="450" name="Text Placeholder 2"/>
          <p:cNvSpPr>
            <a:spLocks noGrp="1"/>
          </p:cNvSpPr>
          <p:nvPr>
            <p:custDataLst>
              <p:tags r:id="rId67"/>
            </p:custDataLst>
          </p:nvPr>
        </p:nvSpPr>
        <p:spPr bwMode="auto">
          <a:xfrm>
            <a:off x="8924131" y="3154363"/>
            <a:ext cx="183991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ct val="0"/>
              </a:spcBef>
              <a:spcAft>
                <a:spcPct val="0"/>
              </a:spcAft>
              <a:buNone/>
            </a:pPr>
            <a:r>
              <a:rPr lang="sk-SK" altLang="en-US" sz="1400" dirty="0"/>
              <a:t>Vývoj a </a:t>
            </a:r>
            <a:r>
              <a:rPr lang="sk-SK" altLang="en-US" sz="1400" dirty="0" err="1"/>
              <a:t>certikácia</a:t>
            </a:r>
            <a:r>
              <a:rPr lang="sk-SK" altLang="en-US" sz="1400" dirty="0"/>
              <a:t> AP </a:t>
            </a:r>
          </a:p>
          <a:p>
            <a:pPr marL="0" indent="0">
              <a:spcBef>
                <a:spcPct val="0"/>
              </a:spcBef>
              <a:spcAft>
                <a:spcPct val="0"/>
              </a:spcAft>
              <a:buNone/>
            </a:pPr>
            <a:r>
              <a:rPr lang="sk-SK" altLang="en-US" sz="1400" dirty="0"/>
              <a:t>(Access Point) SW</a:t>
            </a:r>
            <a:endParaRPr lang="sk-SK" sz="1400" b="1" dirty="0"/>
          </a:p>
        </p:txBody>
      </p:sp>
      <p:sp>
        <p:nvSpPr>
          <p:cNvPr id="452" name="Text Placeholder 2"/>
          <p:cNvSpPr>
            <a:spLocks noGrp="1"/>
          </p:cNvSpPr>
          <p:nvPr>
            <p:custDataLst>
              <p:tags r:id="rId68"/>
            </p:custDataLst>
          </p:nvPr>
        </p:nvSpPr>
        <p:spPr bwMode="auto">
          <a:xfrm>
            <a:off x="8904288" y="3856038"/>
            <a:ext cx="1549400"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r>
              <a:rPr lang="sk-SK" altLang="en-US" sz="1400" dirty="0"/>
              <a:t>Obstaranie a prevádzka</a:t>
            </a:r>
          </a:p>
          <a:p>
            <a:pPr marL="0" lvl="0" indent="0">
              <a:spcBef>
                <a:spcPct val="0"/>
              </a:spcBef>
              <a:spcAft>
                <a:spcPct val="0"/>
              </a:spcAft>
              <a:buNone/>
            </a:pPr>
            <a:r>
              <a:rPr lang="sk-SK" altLang="en-US" sz="1400" dirty="0"/>
              <a:t> APV (C5, SMP a KYC)</a:t>
            </a:r>
          </a:p>
          <a:p>
            <a:pPr marL="0" lvl="0" indent="0">
              <a:spcBef>
                <a:spcPct val="0"/>
              </a:spcBef>
              <a:spcAft>
                <a:spcPct val="0"/>
              </a:spcAft>
              <a:buNone/>
            </a:pPr>
            <a:endParaRPr lang="sk-SK" sz="1400" dirty="0"/>
          </a:p>
        </p:txBody>
      </p:sp>
      <p:sp>
        <p:nvSpPr>
          <p:cNvPr id="454" name="Text Placeholder 2"/>
          <p:cNvSpPr>
            <a:spLocks noGrp="1"/>
          </p:cNvSpPr>
          <p:nvPr>
            <p:custDataLst>
              <p:tags r:id="rId69"/>
            </p:custDataLst>
          </p:nvPr>
        </p:nvSpPr>
        <p:spPr bwMode="auto">
          <a:xfrm>
            <a:off x="8904288" y="4559300"/>
            <a:ext cx="180816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ct val="0"/>
              </a:spcBef>
              <a:spcAft>
                <a:spcPct val="0"/>
              </a:spcAft>
            </a:pPr>
            <a:r>
              <a:rPr lang="sk-SK" sz="1400" dirty="0"/>
              <a:t>Vystavovanie el. faktúr</a:t>
            </a:r>
          </a:p>
          <a:p>
            <a:pPr>
              <a:spcBef>
                <a:spcPct val="0"/>
              </a:spcBef>
              <a:spcAft>
                <a:spcPct val="0"/>
              </a:spcAft>
            </a:pPr>
            <a:r>
              <a:rPr lang="sk-SK" sz="1400" dirty="0"/>
              <a:t>Prijímanie el. faktúr</a:t>
            </a:r>
          </a:p>
          <a:p>
            <a:pPr>
              <a:spcBef>
                <a:spcPct val="0"/>
              </a:spcBef>
              <a:spcAft>
                <a:spcPct val="0"/>
              </a:spcAft>
            </a:pPr>
            <a:r>
              <a:rPr lang="sk-SK" sz="1400" b="1" dirty="0"/>
              <a:t>Archivácia</a:t>
            </a:r>
            <a:r>
              <a:rPr lang="sk-SK" sz="1400" dirty="0"/>
              <a:t> el. faktúr</a:t>
            </a:r>
          </a:p>
        </p:txBody>
      </p:sp>
      <p:sp>
        <p:nvSpPr>
          <p:cNvPr id="11" name="Text Placeholder 2"/>
          <p:cNvSpPr>
            <a:spLocks noGrp="1"/>
          </p:cNvSpPr>
          <p:nvPr>
            <p:custDataLst>
              <p:tags r:id="rId70"/>
            </p:custDataLst>
          </p:nvPr>
        </p:nvSpPr>
        <p:spPr bwMode="auto">
          <a:xfrm>
            <a:off x="727073" y="4559300"/>
            <a:ext cx="2017713" cy="7334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sz="1600" b="1" dirty="0"/>
              <a:t>Fakturačné a účtovné</a:t>
            </a:r>
          </a:p>
          <a:p>
            <a:pPr marL="0" lvl="0" indent="0" algn="ctr">
              <a:spcBef>
                <a:spcPct val="0"/>
              </a:spcBef>
              <a:spcAft>
                <a:spcPct val="0"/>
              </a:spcAft>
              <a:buNone/>
            </a:pPr>
            <a:r>
              <a:rPr lang="sk-SK" sz="1600" b="1" dirty="0"/>
              <a:t>systémy</a:t>
            </a:r>
          </a:p>
        </p:txBody>
      </p:sp>
      <p:sp useBgFill="1">
        <p:nvSpPr>
          <p:cNvPr id="418" name="Text Placeholder 2"/>
          <p:cNvSpPr>
            <a:spLocks noGrp="1"/>
          </p:cNvSpPr>
          <p:nvPr>
            <p:custDataLst>
              <p:tags r:id="rId71"/>
            </p:custDataLst>
          </p:nvPr>
        </p:nvSpPr>
        <p:spPr bwMode="auto">
          <a:xfrm>
            <a:off x="6759575" y="4035425"/>
            <a:ext cx="1814513" cy="212725"/>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endParaRPr lang="sk-SK" sz="1400" dirty="0"/>
          </a:p>
        </p:txBody>
      </p:sp>
      <p:sp useBgFill="1">
        <p:nvSpPr>
          <p:cNvPr id="414" name="Text Placeholder 2"/>
          <p:cNvSpPr>
            <a:spLocks noGrp="1"/>
          </p:cNvSpPr>
          <p:nvPr>
            <p:custDataLst>
              <p:tags r:id="rId72"/>
            </p:custDataLst>
          </p:nvPr>
        </p:nvSpPr>
        <p:spPr bwMode="auto">
          <a:xfrm>
            <a:off x="3024188" y="4035425"/>
            <a:ext cx="1798638" cy="212725"/>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spcBef>
                <a:spcPct val="0"/>
              </a:spcBef>
              <a:spcAft>
                <a:spcPct val="0"/>
              </a:spcAft>
              <a:buNone/>
            </a:pPr>
            <a:r>
              <a:rPr lang="sk-SK" altLang="en-US" sz="1400" dirty="0"/>
              <a:t>Obstaranie (C5, SMP, KYC)</a:t>
            </a:r>
            <a:endParaRPr lang="sk-SK" sz="1400" dirty="0"/>
          </a:p>
        </p:txBody>
      </p:sp>
      <p:sp useBgFill="1">
        <p:nvSpPr>
          <p:cNvPr id="443" name="Text Placeholder 2"/>
          <p:cNvSpPr>
            <a:spLocks noGrp="1"/>
          </p:cNvSpPr>
          <p:nvPr>
            <p:custDataLst>
              <p:tags r:id="rId73"/>
            </p:custDataLst>
          </p:nvPr>
        </p:nvSpPr>
        <p:spPr bwMode="auto">
          <a:xfrm>
            <a:off x="7018338" y="4738688"/>
            <a:ext cx="971550" cy="212725"/>
          </a:xfrm>
          <a:prstGeom prst="rect">
            <a:avLst/>
          </a:prstGeom>
          <a:ln>
            <a:noFill/>
          </a:ln>
          <a:effectLst/>
        </p:spPr>
        <p:txBody>
          <a:bodyPr vert="horz" wrap="none" lIns="0" tIns="0" rIns="0" bIns="0" rtlCol="0" anchor="t">
            <a:noAutofit/>
          </a:bodyPr>
          <a:lst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sk-SK" altLang="en-US" sz="1400" dirty="0"/>
              <a:t>Pilot/Spustenie</a:t>
            </a:r>
            <a:endParaRPr lang="sk-SK" sz="1400" dirty="0"/>
          </a:p>
        </p:txBody>
      </p:sp>
      <p:sp>
        <p:nvSpPr>
          <p:cNvPr id="2" name="Zástupný objekt pre číslo snímky 1"/>
          <p:cNvSpPr>
            <a:spLocks noGrp="1"/>
          </p:cNvSpPr>
          <p:nvPr>
            <p:ph type="sldNum" sz="quarter" idx="4"/>
          </p:nvPr>
        </p:nvSpPr>
        <p:spPr/>
        <p:txBody>
          <a:bodyPr/>
          <a:lstStyle/>
          <a:p>
            <a:fld id="{D57F1E4F-1CFF-5643-939E-217C01CDF565}" type="slidenum">
              <a:rPr lang="en-US" smtClean="0"/>
              <a:pPr/>
              <a:t>32</a:t>
            </a:fld>
            <a:endParaRPr lang="en-US"/>
          </a:p>
        </p:txBody>
      </p:sp>
      <p:sp>
        <p:nvSpPr>
          <p:cNvPr id="77" name="BlokTextu 76"/>
          <p:cNvSpPr txBox="1"/>
          <p:nvPr/>
        </p:nvSpPr>
        <p:spPr>
          <a:xfrm>
            <a:off x="821267" y="351367"/>
            <a:ext cx="9406466" cy="523220"/>
          </a:xfrm>
          <a:prstGeom prst="rect">
            <a:avLst/>
          </a:prstGeom>
          <a:noFill/>
        </p:spPr>
        <p:txBody>
          <a:bodyPr wrap="square" rtlCol="0">
            <a:spAutoFit/>
          </a:bodyPr>
          <a:lstStyle/>
          <a:p>
            <a:r>
              <a:rPr lang="sk-SK" sz="2800" b="1" dirty="0">
                <a:solidFill>
                  <a:schemeClr val="bg1">
                    <a:lumMod val="50000"/>
                  </a:schemeClr>
                </a:solidFill>
              </a:rPr>
              <a:t>Harmonogram</a:t>
            </a:r>
            <a:endParaRPr lang="sk-SK" sz="2800" dirty="0">
              <a:solidFill>
                <a:schemeClr val="bg1">
                  <a:lumMod val="50000"/>
                </a:schemeClr>
              </a:solidFill>
            </a:endParaRPr>
          </a:p>
        </p:txBody>
      </p:sp>
      <p:sp>
        <p:nvSpPr>
          <p:cNvPr id="4" name="Obdĺžnik 3">
            <a:extLst>
              <a:ext uri="{FF2B5EF4-FFF2-40B4-BE49-F238E27FC236}">
                <a16:creationId xmlns:a16="http://schemas.microsoft.com/office/drawing/2014/main" id="{88A368FA-0EBB-6B92-BEC4-E4B013671563}"/>
              </a:ext>
            </a:extLst>
          </p:cNvPr>
          <p:cNvSpPr/>
          <p:nvPr>
            <p:custDataLst>
              <p:tags r:id="rId74"/>
            </p:custDataLst>
          </p:nvPr>
        </p:nvSpPr>
        <p:spPr bwMode="auto">
          <a:xfrm>
            <a:off x="4981068" y="2682081"/>
            <a:ext cx="3851783" cy="86517"/>
          </a:xfrm>
          <a:prstGeom prst="rect">
            <a:avLst/>
          </a:prstGeom>
          <a:solidFill>
            <a:schemeClr val="accent2"/>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910545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1F2608DF-215E-A8B2-A939-EED0510D6A95}"/>
              </a:ext>
            </a:extLst>
          </p:cNvPr>
          <p:cNvSpPr>
            <a:spLocks noGrp="1"/>
          </p:cNvSpPr>
          <p:nvPr>
            <p:ph type="sldNum" sz="quarter" idx="4"/>
          </p:nvPr>
        </p:nvSpPr>
        <p:spPr/>
        <p:txBody>
          <a:bodyPr/>
          <a:lstStyle/>
          <a:p>
            <a:fld id="{D57F1E4F-1CFF-5643-939E-217C01CDF565}" type="slidenum">
              <a:rPr lang="en-US" smtClean="0"/>
              <a:pPr/>
              <a:t>33</a:t>
            </a:fld>
            <a:endParaRPr lang="en-US"/>
          </a:p>
        </p:txBody>
      </p:sp>
      <p:sp>
        <p:nvSpPr>
          <p:cNvPr id="3" name="BlokTextu 2">
            <a:extLst>
              <a:ext uri="{FF2B5EF4-FFF2-40B4-BE49-F238E27FC236}">
                <a16:creationId xmlns:a16="http://schemas.microsoft.com/office/drawing/2014/main" id="{854ED7F4-712E-A487-F7DF-1EFD8F21D7C7}"/>
              </a:ext>
            </a:extLst>
          </p:cNvPr>
          <p:cNvSpPr txBox="1"/>
          <p:nvPr/>
        </p:nvSpPr>
        <p:spPr>
          <a:xfrm>
            <a:off x="241672" y="1397479"/>
            <a:ext cx="11708655" cy="2154436"/>
          </a:xfrm>
          <a:prstGeom prst="rect">
            <a:avLst/>
          </a:prstGeom>
          <a:noFill/>
        </p:spPr>
        <p:txBody>
          <a:bodyPr wrap="none" rtlCol="0">
            <a:spAutoFit/>
          </a:bodyPr>
          <a:lstStyle/>
          <a:p>
            <a:r>
              <a:rPr lang="sk-SK" sz="3200" dirty="0"/>
              <a:t>Nabudúce:</a:t>
            </a:r>
          </a:p>
          <a:p>
            <a:endParaRPr lang="sk-SK" dirty="0"/>
          </a:p>
          <a:p>
            <a:pPr marL="457200" indent="-457200">
              <a:buFont typeface="Arial" panose="020B0604020202020204" pitchFamily="34" charset="0"/>
              <a:buChar char="•"/>
            </a:pPr>
            <a:r>
              <a:rPr lang="sk-SK" sz="2800" dirty="0"/>
              <a:t>Oznamovanie extraktov z faktúr na roh C5</a:t>
            </a:r>
          </a:p>
          <a:p>
            <a:pPr marL="457200" indent="-457200">
              <a:buFont typeface="Arial" panose="020B0604020202020204" pitchFamily="34" charset="0"/>
              <a:buChar char="•"/>
            </a:pPr>
            <a:r>
              <a:rPr lang="sk-SK" sz="2800" dirty="0"/>
              <a:t>„Povinná“ pomôcka pre KYC proces počas </a:t>
            </a:r>
            <a:r>
              <a:rPr lang="sk-SK" sz="2800" dirty="0" err="1"/>
              <a:t>Onboardingu</a:t>
            </a:r>
            <a:r>
              <a:rPr lang="sk-SK" sz="2800" dirty="0"/>
              <a:t> firiem</a:t>
            </a:r>
          </a:p>
          <a:p>
            <a:pPr marL="457200" indent="-457200">
              <a:buFont typeface="Arial" panose="020B0604020202020204" pitchFamily="34" charset="0"/>
              <a:buChar char="•"/>
            </a:pPr>
            <a:r>
              <a:rPr lang="sk-SK" sz="2800" dirty="0"/>
              <a:t>Pokračovanie v zodpovedaní otvorených otázok</a:t>
            </a:r>
          </a:p>
        </p:txBody>
      </p:sp>
    </p:spTree>
    <p:extLst>
      <p:ext uri="{BB962C8B-B14F-4D97-AF65-F5344CB8AC3E}">
        <p14:creationId xmlns:p14="http://schemas.microsoft.com/office/powerpoint/2010/main" val="148857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734405" y="1537237"/>
            <a:ext cx="10585235" cy="3108543"/>
          </a:xfrm>
          <a:prstGeom prst="rect">
            <a:avLst/>
          </a:prstGeom>
        </p:spPr>
        <p:txBody>
          <a:bodyPr wrap="square">
            <a:spAutoFit/>
          </a:bodyPr>
          <a:lstStyle/>
          <a:p>
            <a:pPr marL="457200" indent="-457200">
              <a:spcAft>
                <a:spcPts val="0"/>
              </a:spcAft>
              <a:buFont typeface="Arial" panose="020B0604020202020204" pitchFamily="34" charset="0"/>
              <a:buChar char="•"/>
            </a:pPr>
            <a:r>
              <a:rPr lang="sk-SK" sz="2800" dirty="0">
                <a:latin typeface="Calibri" panose="020F0502020204030204" pitchFamily="34" charset="0"/>
                <a:ea typeface="Calibri" panose="020F0502020204030204" pitchFamily="34" charset="0"/>
              </a:rPr>
              <a:t>Projektová stránka </a:t>
            </a:r>
            <a:r>
              <a:rPr lang="sk-SK" sz="2800" dirty="0" err="1">
                <a:latin typeface="Calibri" panose="020F0502020204030204" pitchFamily="34" charset="0"/>
                <a:ea typeface="Calibri" panose="020F0502020204030204" pitchFamily="34" charset="0"/>
              </a:rPr>
              <a:t>Efaktúra</a:t>
            </a:r>
            <a:r>
              <a:rPr lang="sk-SK" sz="2800" dirty="0">
                <a:latin typeface="Calibri" panose="020F0502020204030204" pitchFamily="34" charset="0"/>
                <a:ea typeface="Calibri" panose="020F0502020204030204" pitchFamily="34" charset="0"/>
              </a:rPr>
              <a:t> </a:t>
            </a:r>
            <a:r>
              <a:rPr lang="sk-SK" sz="2800" dirty="0">
                <a:latin typeface="Calibri" panose="020F0502020204030204" pitchFamily="34" charset="0"/>
                <a:ea typeface="Calibri" panose="020F0502020204030204" pitchFamily="34" charset="0"/>
                <a:hlinkClick r:id="rId2"/>
              </a:rPr>
              <a:t>https://www.info-efaktura.sk/</a:t>
            </a:r>
            <a:r>
              <a:rPr lang="sk-SK" sz="2800" dirty="0">
                <a:latin typeface="Calibri" panose="020F0502020204030204" pitchFamily="34" charset="0"/>
                <a:ea typeface="Calibri" panose="020F0502020204030204" pitchFamily="34" charset="0"/>
              </a:rPr>
              <a:t> </a:t>
            </a:r>
          </a:p>
          <a:p>
            <a:pPr marL="457200" indent="-457200">
              <a:buFont typeface="Arial" panose="020B0604020202020204" pitchFamily="34" charset="0"/>
              <a:buChar char="•"/>
            </a:pPr>
            <a:r>
              <a:rPr lang="sk-SK" sz="2800" dirty="0">
                <a:latin typeface="Calibri" panose="020F0502020204030204" pitchFamily="34" charset="0"/>
                <a:ea typeface="Calibri" panose="020F0502020204030204" pitchFamily="34" charset="0"/>
              </a:rPr>
              <a:t>Imitácia účtovného systému integrovaného na testovaciu sieť </a:t>
            </a:r>
            <a:r>
              <a:rPr lang="sk-SK" sz="2800" dirty="0" err="1">
                <a:latin typeface="Calibri" panose="020F0502020204030204" pitchFamily="34" charset="0"/>
                <a:ea typeface="Calibri" panose="020F0502020204030204" pitchFamily="34" charset="0"/>
              </a:rPr>
              <a:t>Peppol</a:t>
            </a:r>
            <a:r>
              <a:rPr lang="sk-SK" sz="2800" dirty="0">
                <a:latin typeface="Calibri" panose="020F0502020204030204" pitchFamily="34" charset="0"/>
                <a:ea typeface="Calibri" panose="020F0502020204030204" pitchFamily="34" charset="0"/>
              </a:rPr>
              <a:t> </a:t>
            </a:r>
            <a:r>
              <a:rPr lang="sk-SK" sz="2800" dirty="0">
                <a:latin typeface="Calibri" panose="020F0502020204030204" pitchFamily="34" charset="0"/>
                <a:ea typeface="Calibri" panose="020F0502020204030204" pitchFamily="34" charset="0"/>
                <a:hlinkClick r:id="rId3"/>
              </a:rPr>
              <a:t>https://uctovnysystem.vercel.app/</a:t>
            </a:r>
            <a:r>
              <a:rPr lang="sk-SK" sz="2800" dirty="0">
                <a:latin typeface="Calibri" panose="020F0502020204030204" pitchFamily="34" charset="0"/>
                <a:ea typeface="Calibri" panose="020F0502020204030204" pitchFamily="34" charset="0"/>
              </a:rPr>
              <a:t> </a:t>
            </a:r>
          </a:p>
          <a:p>
            <a:pPr marL="457200" indent="-457200">
              <a:buFont typeface="Arial" panose="020B0604020202020204" pitchFamily="34" charset="0"/>
              <a:buChar char="•"/>
            </a:pPr>
            <a:r>
              <a:rPr lang="sk-SK" sz="2800" dirty="0">
                <a:latin typeface="Calibri" panose="020F0502020204030204" pitchFamily="34" charset="0"/>
                <a:ea typeface="Calibri" panose="020F0502020204030204" pitchFamily="34" charset="0"/>
              </a:rPr>
              <a:t>Prototyp aplikácie pre proces udelenia súhlasu Digitálnemu poštárovi </a:t>
            </a:r>
            <a:r>
              <a:rPr lang="sk-SK" sz="2800" dirty="0">
                <a:latin typeface="Calibri" panose="020F0502020204030204" pitchFamily="34" charset="0"/>
                <a:ea typeface="Calibri" panose="020F0502020204030204" pitchFamily="34" charset="0"/>
                <a:hlinkClick r:id="rId4"/>
              </a:rPr>
              <a:t>https://kejwajsi.vercel.app/</a:t>
            </a:r>
            <a:r>
              <a:rPr lang="sk-SK" sz="2800" dirty="0">
                <a:latin typeface="Calibri" panose="020F0502020204030204" pitchFamily="34" charset="0"/>
                <a:ea typeface="Calibri" panose="020F0502020204030204" pitchFamily="34" charset="0"/>
              </a:rPr>
              <a:t> </a:t>
            </a:r>
          </a:p>
          <a:p>
            <a:pPr marL="457200" indent="-457200">
              <a:buFont typeface="Arial" panose="020B0604020202020204" pitchFamily="34" charset="0"/>
              <a:buChar char="•"/>
            </a:pPr>
            <a:r>
              <a:rPr lang="sk-SK" sz="2800" dirty="0" err="1">
                <a:latin typeface="Calibri" panose="020F0502020204030204" pitchFamily="34" charset="0"/>
                <a:ea typeface="Calibri" panose="020F0502020204030204" pitchFamily="34" charset="0"/>
              </a:rPr>
              <a:t>Protyp</a:t>
            </a:r>
            <a:r>
              <a:rPr lang="sk-SK" sz="2800" dirty="0">
                <a:latin typeface="Calibri" panose="020F0502020204030204" pitchFamily="34" charset="0"/>
                <a:ea typeface="Calibri" panose="020F0502020204030204" pitchFamily="34" charset="0"/>
              </a:rPr>
              <a:t> aplikácie pre účtovné firmy </a:t>
            </a:r>
            <a:r>
              <a:rPr lang="sk-SK" sz="2800" dirty="0">
                <a:latin typeface="Calibri" panose="020F0502020204030204" pitchFamily="34" charset="0"/>
                <a:ea typeface="Calibri" panose="020F0502020204030204" pitchFamily="34" charset="0"/>
                <a:hlinkClick r:id="rId5"/>
              </a:rPr>
              <a:t>https://fakturyfiriem.vercel.app/</a:t>
            </a:r>
            <a:r>
              <a:rPr lang="sk-SK" sz="2800" dirty="0">
                <a:latin typeface="Calibri" panose="020F0502020204030204" pitchFamily="34" charset="0"/>
                <a:ea typeface="Calibri" panose="020F0502020204030204" pitchFamily="34" charset="0"/>
              </a:rPr>
              <a:t> </a:t>
            </a:r>
          </a:p>
          <a:p>
            <a:pPr marL="457200" indent="-457200">
              <a:buFont typeface="Arial" panose="020B0604020202020204" pitchFamily="34" charset="0"/>
              <a:buChar char="•"/>
            </a:pPr>
            <a:endParaRPr lang="sk-SK" sz="2800" dirty="0">
              <a:latin typeface="Calibri" panose="020F0502020204030204" pitchFamily="34" charset="0"/>
              <a:ea typeface="Calibri" panose="020F0502020204030204" pitchFamily="34" charset="0"/>
            </a:endParaRPr>
          </a:p>
        </p:txBody>
      </p:sp>
      <p:sp>
        <p:nvSpPr>
          <p:cNvPr id="5" name="BlokTextu 4"/>
          <p:cNvSpPr txBox="1"/>
          <p:nvPr/>
        </p:nvSpPr>
        <p:spPr>
          <a:xfrm>
            <a:off x="821267" y="351367"/>
            <a:ext cx="9406466" cy="523220"/>
          </a:xfrm>
          <a:prstGeom prst="rect">
            <a:avLst/>
          </a:prstGeom>
          <a:noFill/>
        </p:spPr>
        <p:txBody>
          <a:bodyPr wrap="square" rtlCol="0">
            <a:spAutoFit/>
          </a:bodyPr>
          <a:lstStyle/>
          <a:p>
            <a:r>
              <a:rPr lang="sk-SK" sz="2800" b="1" dirty="0">
                <a:solidFill>
                  <a:schemeClr val="bg1">
                    <a:lumMod val="50000"/>
                  </a:schemeClr>
                </a:solidFill>
              </a:rPr>
              <a:t>Užitočné linky</a:t>
            </a:r>
            <a:endParaRPr lang="sk-SK" sz="2800" dirty="0">
              <a:solidFill>
                <a:schemeClr val="bg1">
                  <a:lumMod val="50000"/>
                </a:schemeClr>
              </a:solidFill>
            </a:endParaRPr>
          </a:p>
        </p:txBody>
      </p:sp>
      <p:sp>
        <p:nvSpPr>
          <p:cNvPr id="3" name="Zástupný objekt pre číslo snímky 2"/>
          <p:cNvSpPr>
            <a:spLocks noGrp="1"/>
          </p:cNvSpPr>
          <p:nvPr>
            <p:ph type="sldNum" sz="quarter" idx="4"/>
          </p:nvPr>
        </p:nvSpPr>
        <p:spPr/>
        <p:txBody>
          <a:bodyPr/>
          <a:lstStyle/>
          <a:p>
            <a:fld id="{D57F1E4F-1CFF-5643-939E-217C01CDF565}" type="slidenum">
              <a:rPr lang="en-US" smtClean="0"/>
              <a:pPr/>
              <a:t>34</a:t>
            </a:fld>
            <a:endParaRPr lang="en-US"/>
          </a:p>
        </p:txBody>
      </p:sp>
    </p:spTree>
    <p:extLst>
      <p:ext uri="{BB962C8B-B14F-4D97-AF65-F5344CB8AC3E}">
        <p14:creationId xmlns:p14="http://schemas.microsoft.com/office/powerpoint/2010/main" val="384038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FF9620AA-9453-B71C-A0D3-ED183D7CC24D}"/>
              </a:ext>
            </a:extLst>
          </p:cNvPr>
          <p:cNvSpPr>
            <a:spLocks noGrp="1"/>
          </p:cNvSpPr>
          <p:nvPr>
            <p:ph type="sldNum" sz="quarter" idx="4"/>
          </p:nvPr>
        </p:nvSpPr>
        <p:spPr/>
        <p:txBody>
          <a:bodyPr/>
          <a:lstStyle/>
          <a:p>
            <a:fld id="{D57F1E4F-1CFF-5643-939E-217C01CDF565}" type="slidenum">
              <a:rPr lang="en-US" smtClean="0"/>
              <a:pPr/>
              <a:t>35</a:t>
            </a:fld>
            <a:endParaRPr lang="en-US"/>
          </a:p>
        </p:txBody>
      </p:sp>
      <p:sp>
        <p:nvSpPr>
          <p:cNvPr id="4" name="BlokTextu 3">
            <a:extLst>
              <a:ext uri="{FF2B5EF4-FFF2-40B4-BE49-F238E27FC236}">
                <a16:creationId xmlns:a16="http://schemas.microsoft.com/office/drawing/2014/main" id="{16E61EA8-490C-2F38-515B-AE758C9B1DA1}"/>
              </a:ext>
            </a:extLst>
          </p:cNvPr>
          <p:cNvSpPr txBox="1"/>
          <p:nvPr/>
        </p:nvSpPr>
        <p:spPr>
          <a:xfrm>
            <a:off x="917777" y="1339042"/>
            <a:ext cx="9856827" cy="3539430"/>
          </a:xfrm>
          <a:prstGeom prst="rect">
            <a:avLst/>
          </a:prstGeom>
          <a:noFill/>
        </p:spPr>
        <p:txBody>
          <a:bodyPr wrap="square">
            <a:spAutoFit/>
          </a:bodyPr>
          <a:lstStyle/>
          <a:p>
            <a:pPr marL="457200" indent="-457200">
              <a:spcAft>
                <a:spcPts val="0"/>
              </a:spcAft>
              <a:buFont typeface="Arial" panose="020B0604020202020204" pitchFamily="34" charset="0"/>
              <a:buChar char="•"/>
            </a:pPr>
            <a:r>
              <a:rPr lang="sk-SK" sz="2800" dirty="0" err="1">
                <a:latin typeface="Calibri" panose="020F0502020204030204" pitchFamily="34" charset="0"/>
                <a:ea typeface="Calibri" panose="020F0502020204030204" pitchFamily="34" charset="0"/>
              </a:rPr>
              <a:t>Format</a:t>
            </a:r>
            <a:r>
              <a:rPr lang="sk-SK" sz="2800" dirty="0">
                <a:latin typeface="Calibri" panose="020F0502020204030204" pitchFamily="34" charset="0"/>
                <a:ea typeface="Calibri" panose="020F0502020204030204" pitchFamily="34" charset="0"/>
              </a:rPr>
              <a:t> faktúry: </a:t>
            </a:r>
            <a:r>
              <a:rPr lang="sk-SK" sz="2800" u="sng" dirty="0">
                <a:solidFill>
                  <a:srgbClr val="0563C1"/>
                </a:solidFill>
                <a:latin typeface="Calibri" panose="020F0502020204030204" pitchFamily="34" charset="0"/>
                <a:ea typeface="Calibri" panose="020F0502020204030204" pitchFamily="34" charset="0"/>
                <a:hlinkClick r:id="rId2"/>
              </a:rPr>
              <a:t>https://www.normoff.gov.sk/files/docs/e-fakturacia-stn-en-16931-1-a1-614d692fbcaa2.pdf</a:t>
            </a:r>
            <a:endParaRPr lang="sk-SK" sz="2800" dirty="0">
              <a:latin typeface="Calibri" panose="020F0502020204030204" pitchFamily="34" charset="0"/>
              <a:ea typeface="Calibri" panose="020F0502020204030204" pitchFamily="34" charset="0"/>
            </a:endParaRPr>
          </a:p>
          <a:p>
            <a:pPr marL="457200" indent="-457200">
              <a:spcAft>
                <a:spcPts val="0"/>
              </a:spcAft>
              <a:buFont typeface="Arial" panose="020B0604020202020204" pitchFamily="34" charset="0"/>
              <a:buChar char="•"/>
            </a:pPr>
            <a:r>
              <a:rPr lang="sk-SK" sz="2800" dirty="0" err="1">
                <a:latin typeface="Calibri" panose="020F0502020204030204" pitchFamily="34" charset="0"/>
                <a:ea typeface="Calibri" panose="020F0502020204030204" pitchFamily="34" charset="0"/>
              </a:rPr>
              <a:t>Peppol</a:t>
            </a:r>
            <a:r>
              <a:rPr lang="sk-SK" sz="2800" dirty="0">
                <a:latin typeface="Calibri" panose="020F0502020204030204" pitchFamily="34" charset="0"/>
                <a:ea typeface="Calibri" panose="020F0502020204030204" pitchFamily="34" charset="0"/>
              </a:rPr>
              <a:t> BIS 3 preklad do XML </a:t>
            </a:r>
            <a:r>
              <a:rPr lang="sk-SK" sz="2800" dirty="0" err="1">
                <a:latin typeface="Calibri" panose="020F0502020204030204" pitchFamily="34" charset="0"/>
                <a:ea typeface="Calibri" panose="020F0502020204030204" pitchFamily="34" charset="0"/>
              </a:rPr>
              <a:t>podla</a:t>
            </a:r>
            <a:r>
              <a:rPr lang="sk-SK" sz="2800" dirty="0">
                <a:latin typeface="Calibri" panose="020F0502020204030204" pitchFamily="34" charset="0"/>
                <a:ea typeface="Calibri" panose="020F0502020204030204" pitchFamily="34" charset="0"/>
              </a:rPr>
              <a:t> </a:t>
            </a:r>
            <a:r>
              <a:rPr lang="sk-SK" sz="2800" dirty="0" err="1">
                <a:latin typeface="Calibri" panose="020F0502020204030204" pitchFamily="34" charset="0"/>
                <a:ea typeface="Calibri" panose="020F0502020204030204" pitchFamily="34" charset="0"/>
              </a:rPr>
              <a:t>standardu</a:t>
            </a:r>
            <a:r>
              <a:rPr lang="sk-SK" sz="2800" dirty="0">
                <a:latin typeface="Calibri" panose="020F0502020204030204" pitchFamily="34" charset="0"/>
                <a:ea typeface="Calibri" panose="020F0502020204030204" pitchFamily="34" charset="0"/>
              </a:rPr>
              <a:t> UBL2.1: </a:t>
            </a:r>
            <a:r>
              <a:rPr lang="sk-SK" sz="2800" u="sng" dirty="0" err="1">
                <a:solidFill>
                  <a:srgbClr val="0563C1"/>
                </a:solidFill>
                <a:latin typeface="Calibri" panose="020F0502020204030204" pitchFamily="34" charset="0"/>
                <a:ea typeface="Calibri" panose="020F0502020204030204" pitchFamily="34" charset="0"/>
                <a:hlinkClick r:id="rId3"/>
              </a:rPr>
              <a:t>Peppol</a:t>
            </a:r>
            <a:r>
              <a:rPr lang="sk-SK" sz="2800" u="sng" dirty="0">
                <a:solidFill>
                  <a:srgbClr val="0563C1"/>
                </a:solidFill>
                <a:latin typeface="Calibri" panose="020F0502020204030204" pitchFamily="34" charset="0"/>
                <a:ea typeface="Calibri" panose="020F0502020204030204" pitchFamily="34" charset="0"/>
                <a:hlinkClick r:id="rId3"/>
              </a:rPr>
              <a:t> BIS </a:t>
            </a:r>
            <a:r>
              <a:rPr lang="sk-SK" sz="2800" u="sng" dirty="0" err="1">
                <a:solidFill>
                  <a:srgbClr val="0563C1"/>
                </a:solidFill>
                <a:latin typeface="Calibri" panose="020F0502020204030204" pitchFamily="34" charset="0"/>
                <a:ea typeface="Calibri" panose="020F0502020204030204" pitchFamily="34" charset="0"/>
                <a:hlinkClick r:id="rId3"/>
              </a:rPr>
              <a:t>Billing</a:t>
            </a:r>
            <a:r>
              <a:rPr lang="sk-SK" sz="2800" u="sng" dirty="0">
                <a:solidFill>
                  <a:srgbClr val="0563C1"/>
                </a:solidFill>
                <a:latin typeface="Calibri" panose="020F0502020204030204" pitchFamily="34" charset="0"/>
                <a:ea typeface="Calibri" panose="020F0502020204030204" pitchFamily="34" charset="0"/>
                <a:hlinkClick r:id="rId3"/>
              </a:rPr>
              <a:t> 3.0 - November 2024 </a:t>
            </a:r>
            <a:r>
              <a:rPr lang="sk-SK" sz="2800" u="sng" dirty="0" err="1">
                <a:solidFill>
                  <a:srgbClr val="0563C1"/>
                </a:solidFill>
                <a:latin typeface="Calibri" panose="020F0502020204030204" pitchFamily="34" charset="0"/>
                <a:ea typeface="Calibri" panose="020F0502020204030204" pitchFamily="34" charset="0"/>
                <a:hlinkClick r:id="rId3"/>
              </a:rPr>
              <a:t>Release</a:t>
            </a:r>
            <a:endParaRPr lang="sk-SK" sz="2800" dirty="0">
              <a:latin typeface="Calibri" panose="020F0502020204030204" pitchFamily="34" charset="0"/>
              <a:ea typeface="Calibri" panose="020F0502020204030204" pitchFamily="34" charset="0"/>
            </a:endParaRPr>
          </a:p>
          <a:p>
            <a:pPr marL="457200" indent="-457200">
              <a:spcAft>
                <a:spcPts val="0"/>
              </a:spcAft>
              <a:buFont typeface="Arial" panose="020B0604020202020204" pitchFamily="34" charset="0"/>
              <a:buChar char="•"/>
            </a:pPr>
            <a:r>
              <a:rPr lang="sk-SK" sz="2800" dirty="0">
                <a:latin typeface="Calibri" panose="020F0502020204030204" pitchFamily="34" charset="0"/>
                <a:ea typeface="Calibri" panose="020F0502020204030204" pitchFamily="34" charset="0"/>
              </a:rPr>
              <a:t>Praktické informácie o sieti </a:t>
            </a:r>
            <a:r>
              <a:rPr lang="sk-SK" sz="2800" dirty="0" err="1">
                <a:latin typeface="Calibri" panose="020F0502020204030204" pitchFamily="34" charset="0"/>
                <a:ea typeface="Calibri" panose="020F0502020204030204" pitchFamily="34" charset="0"/>
              </a:rPr>
              <a:t>Peppol</a:t>
            </a:r>
            <a:r>
              <a:rPr lang="sk-SK" sz="2800" dirty="0">
                <a:latin typeface="Calibri" panose="020F0502020204030204" pitchFamily="34" charset="0"/>
                <a:ea typeface="Calibri" panose="020F0502020204030204" pitchFamily="34" charset="0"/>
              </a:rPr>
              <a:t> a dostupnom </a:t>
            </a:r>
            <a:r>
              <a:rPr lang="sk-SK" sz="2800" dirty="0" err="1">
                <a:latin typeface="Calibri" panose="020F0502020204030204" pitchFamily="34" charset="0"/>
                <a:ea typeface="Calibri" panose="020F0502020204030204" pitchFamily="34" charset="0"/>
              </a:rPr>
              <a:t>open-source</a:t>
            </a:r>
            <a:r>
              <a:rPr lang="sk-SK" sz="2800" dirty="0">
                <a:latin typeface="Calibri" panose="020F0502020204030204" pitchFamily="34" charset="0"/>
                <a:ea typeface="Calibri" panose="020F0502020204030204" pitchFamily="34" charset="0"/>
              </a:rPr>
              <a:t> SW: </a:t>
            </a:r>
            <a:r>
              <a:rPr lang="sk-SK" sz="2800" u="sng" dirty="0" err="1">
                <a:solidFill>
                  <a:srgbClr val="0563C1"/>
                </a:solidFill>
                <a:latin typeface="Calibri" panose="020F0502020204030204" pitchFamily="34" charset="0"/>
                <a:ea typeface="Calibri" panose="020F0502020204030204" pitchFamily="34" charset="0"/>
                <a:hlinkClick r:id="rId4"/>
              </a:rPr>
              <a:t>Peppol</a:t>
            </a:r>
            <a:r>
              <a:rPr lang="sk-SK" sz="2800" u="sng" dirty="0">
                <a:solidFill>
                  <a:srgbClr val="0563C1"/>
                </a:solidFill>
                <a:latin typeface="Calibri" panose="020F0502020204030204" pitchFamily="34" charset="0"/>
                <a:ea typeface="Calibri" panose="020F0502020204030204" pitchFamily="34" charset="0"/>
                <a:hlinkClick r:id="rId4"/>
              </a:rPr>
              <a:t> </a:t>
            </a:r>
            <a:r>
              <a:rPr lang="sk-SK" sz="2800" u="sng" dirty="0" err="1">
                <a:solidFill>
                  <a:srgbClr val="0563C1"/>
                </a:solidFill>
                <a:latin typeface="Calibri" panose="020F0502020204030204" pitchFamily="34" charset="0"/>
                <a:ea typeface="Calibri" panose="020F0502020204030204" pitchFamily="34" charset="0"/>
                <a:hlinkClick r:id="rId4"/>
              </a:rPr>
              <a:t>Practical</a:t>
            </a:r>
            <a:r>
              <a:rPr lang="sk-SK" sz="2800" u="sng" dirty="0">
                <a:solidFill>
                  <a:srgbClr val="0563C1"/>
                </a:solidFill>
                <a:latin typeface="Calibri" panose="020F0502020204030204" pitchFamily="34" charset="0"/>
                <a:ea typeface="Calibri" panose="020F0502020204030204" pitchFamily="34" charset="0"/>
                <a:hlinkClick r:id="rId4"/>
              </a:rPr>
              <a:t> - News</a:t>
            </a:r>
            <a:endParaRPr lang="sk-SK" sz="2800" dirty="0">
              <a:latin typeface="Calibri" panose="020F0502020204030204" pitchFamily="34" charset="0"/>
              <a:ea typeface="Calibri" panose="020F0502020204030204" pitchFamily="34" charset="0"/>
            </a:endParaRPr>
          </a:p>
          <a:p>
            <a:pPr marL="457200" indent="-457200">
              <a:spcAft>
                <a:spcPts val="0"/>
              </a:spcAft>
              <a:buFont typeface="Arial" panose="020B0604020202020204" pitchFamily="34" charset="0"/>
              <a:buChar char="•"/>
            </a:pPr>
            <a:r>
              <a:rPr lang="sk-SK" sz="2800" dirty="0" err="1">
                <a:latin typeface="Calibri" panose="020F0502020204030204" pitchFamily="34" charset="0"/>
                <a:ea typeface="Calibri" panose="020F0502020204030204" pitchFamily="34" charset="0"/>
              </a:rPr>
              <a:t>OpenPeppol</a:t>
            </a:r>
            <a:r>
              <a:rPr lang="sk-SK" sz="2800" dirty="0">
                <a:latin typeface="Calibri" panose="020F0502020204030204" pitchFamily="34" charset="0"/>
                <a:ea typeface="Calibri" panose="020F0502020204030204" pitchFamily="34" charset="0"/>
              </a:rPr>
              <a:t> organizácia zastrešujúca EU štandard faktúry a digitálnu sieť </a:t>
            </a:r>
            <a:r>
              <a:rPr lang="sk-SK" sz="2800" dirty="0" err="1">
                <a:latin typeface="Calibri" panose="020F0502020204030204" pitchFamily="34" charset="0"/>
                <a:ea typeface="Calibri" panose="020F0502020204030204" pitchFamily="34" charset="0"/>
              </a:rPr>
              <a:t>Peppol</a:t>
            </a:r>
            <a:r>
              <a:rPr lang="sk-SK" sz="2800" dirty="0">
                <a:latin typeface="Calibri" panose="020F0502020204030204" pitchFamily="34" charset="0"/>
                <a:ea typeface="Calibri" panose="020F0502020204030204" pitchFamily="34" charset="0"/>
              </a:rPr>
              <a:t>: </a:t>
            </a:r>
            <a:r>
              <a:rPr lang="sk-SK" sz="2800" u="sng" dirty="0">
                <a:solidFill>
                  <a:srgbClr val="0563C1"/>
                </a:solidFill>
                <a:latin typeface="Calibri" panose="020F0502020204030204" pitchFamily="34" charset="0"/>
                <a:ea typeface="Calibri" panose="020F0502020204030204" pitchFamily="34" charset="0"/>
                <a:hlinkClick r:id="rId5"/>
              </a:rPr>
              <a:t>www.peppol.org</a:t>
            </a:r>
            <a:endParaRPr lang="sk-SK" sz="2800" u="sng" dirty="0">
              <a:solidFill>
                <a:srgbClr val="0563C1"/>
              </a:solidFill>
              <a:latin typeface="Calibri" panose="020F0502020204030204" pitchFamily="34" charset="0"/>
              <a:ea typeface="Calibri" panose="020F0502020204030204" pitchFamily="34" charset="0"/>
            </a:endParaRPr>
          </a:p>
        </p:txBody>
      </p:sp>
      <p:sp>
        <p:nvSpPr>
          <p:cNvPr id="5" name="BlokTextu 4">
            <a:extLst>
              <a:ext uri="{FF2B5EF4-FFF2-40B4-BE49-F238E27FC236}">
                <a16:creationId xmlns:a16="http://schemas.microsoft.com/office/drawing/2014/main" id="{B37D5854-C754-05BD-2EEA-9B23F64EF487}"/>
              </a:ext>
            </a:extLst>
          </p:cNvPr>
          <p:cNvSpPr txBox="1"/>
          <p:nvPr/>
        </p:nvSpPr>
        <p:spPr>
          <a:xfrm>
            <a:off x="821267" y="351367"/>
            <a:ext cx="9406466" cy="523220"/>
          </a:xfrm>
          <a:prstGeom prst="rect">
            <a:avLst/>
          </a:prstGeom>
          <a:noFill/>
        </p:spPr>
        <p:txBody>
          <a:bodyPr wrap="square" rtlCol="0">
            <a:spAutoFit/>
          </a:bodyPr>
          <a:lstStyle/>
          <a:p>
            <a:r>
              <a:rPr lang="sk-SK" sz="2800" b="1" dirty="0">
                <a:solidFill>
                  <a:schemeClr val="bg1">
                    <a:lumMod val="50000"/>
                  </a:schemeClr>
                </a:solidFill>
              </a:rPr>
              <a:t>Užitočné linky</a:t>
            </a:r>
            <a:endParaRPr lang="sk-SK" sz="2800" dirty="0">
              <a:solidFill>
                <a:schemeClr val="bg1">
                  <a:lumMod val="50000"/>
                </a:schemeClr>
              </a:solidFill>
            </a:endParaRPr>
          </a:p>
        </p:txBody>
      </p:sp>
    </p:spTree>
    <p:extLst>
      <p:ext uri="{BB962C8B-B14F-4D97-AF65-F5344CB8AC3E}">
        <p14:creationId xmlns:p14="http://schemas.microsoft.com/office/powerpoint/2010/main" val="2192411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FFA5E2D5-56BC-A354-CE22-3711C660EB81}"/>
              </a:ext>
            </a:extLst>
          </p:cNvPr>
          <p:cNvSpPr>
            <a:spLocks noGrp="1"/>
          </p:cNvSpPr>
          <p:nvPr>
            <p:ph type="sldNum" sz="quarter" idx="4"/>
          </p:nvPr>
        </p:nvSpPr>
        <p:spPr/>
        <p:txBody>
          <a:bodyPr/>
          <a:lstStyle/>
          <a:p>
            <a:fld id="{D57F1E4F-1CFF-5643-939E-217C01CDF565}" type="slidenum">
              <a:rPr lang="en-US" smtClean="0"/>
              <a:pPr/>
              <a:t>36</a:t>
            </a:fld>
            <a:endParaRPr lang="en-US"/>
          </a:p>
        </p:txBody>
      </p:sp>
      <p:sp>
        <p:nvSpPr>
          <p:cNvPr id="3" name="BlokTextu 2">
            <a:extLst>
              <a:ext uri="{FF2B5EF4-FFF2-40B4-BE49-F238E27FC236}">
                <a16:creationId xmlns:a16="http://schemas.microsoft.com/office/drawing/2014/main" id="{1D3C9F68-5E96-2A4B-AA9A-ACA207682467}"/>
              </a:ext>
            </a:extLst>
          </p:cNvPr>
          <p:cNvSpPr txBox="1"/>
          <p:nvPr/>
        </p:nvSpPr>
        <p:spPr>
          <a:xfrm>
            <a:off x="3688080" y="2956560"/>
            <a:ext cx="4094391" cy="769441"/>
          </a:xfrm>
          <a:prstGeom prst="rect">
            <a:avLst/>
          </a:prstGeom>
          <a:noFill/>
        </p:spPr>
        <p:txBody>
          <a:bodyPr wrap="none" rtlCol="0">
            <a:spAutoFit/>
          </a:bodyPr>
          <a:lstStyle/>
          <a:p>
            <a:r>
              <a:rPr lang="sk-SK" sz="4400" b="1" dirty="0" err="1"/>
              <a:t>Back</a:t>
            </a:r>
            <a:r>
              <a:rPr lang="sk-SK" sz="4400" b="1" dirty="0"/>
              <a:t> </a:t>
            </a:r>
            <a:r>
              <a:rPr lang="sk-SK" sz="4400" b="1" dirty="0" err="1"/>
              <a:t>up</a:t>
            </a:r>
            <a:r>
              <a:rPr lang="sk-SK" sz="4400" b="1" dirty="0"/>
              <a:t> </a:t>
            </a:r>
            <a:r>
              <a:rPr lang="sk-SK" sz="4400" b="1" dirty="0" err="1"/>
              <a:t>slides</a:t>
            </a:r>
            <a:endParaRPr lang="sk-SK" sz="4400" b="1" dirty="0"/>
          </a:p>
        </p:txBody>
      </p:sp>
    </p:spTree>
    <p:extLst>
      <p:ext uri="{BB962C8B-B14F-4D97-AF65-F5344CB8AC3E}">
        <p14:creationId xmlns:p14="http://schemas.microsoft.com/office/powerpoint/2010/main" val="651976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stretch>
            <a:fillRect/>
          </a:stretch>
        </p:blipFill>
        <p:spPr>
          <a:xfrm>
            <a:off x="693114" y="334340"/>
            <a:ext cx="3851192" cy="1391489"/>
          </a:xfrm>
          <a:prstGeom prst="rect">
            <a:avLst/>
          </a:prstGeom>
        </p:spPr>
      </p:pic>
      <p:pic>
        <p:nvPicPr>
          <p:cNvPr id="2" name="Obrázok 1"/>
          <p:cNvPicPr>
            <a:picLocks noChangeAspect="1"/>
          </p:cNvPicPr>
          <p:nvPr/>
        </p:nvPicPr>
        <p:blipFill>
          <a:blip r:embed="rId3"/>
          <a:stretch>
            <a:fillRect/>
          </a:stretch>
        </p:blipFill>
        <p:spPr>
          <a:xfrm>
            <a:off x="628487" y="1439335"/>
            <a:ext cx="10496713" cy="4775442"/>
          </a:xfrm>
          <a:prstGeom prst="rect">
            <a:avLst/>
          </a:prstGeom>
        </p:spPr>
      </p:pic>
      <p:sp>
        <p:nvSpPr>
          <p:cNvPr id="4" name="Zástupný objekt pre číslo snímky 3"/>
          <p:cNvSpPr>
            <a:spLocks noGrp="1"/>
          </p:cNvSpPr>
          <p:nvPr>
            <p:ph type="sldNum" sz="quarter" idx="4"/>
          </p:nvPr>
        </p:nvSpPr>
        <p:spPr/>
        <p:txBody>
          <a:bodyPr/>
          <a:lstStyle/>
          <a:p>
            <a:fld id="{D57F1E4F-1CFF-5643-939E-217C01CDF565}" type="slidenum">
              <a:rPr lang="en-US" smtClean="0"/>
              <a:pPr/>
              <a:t>37</a:t>
            </a:fld>
            <a:endParaRPr lang="en-US"/>
          </a:p>
        </p:txBody>
      </p:sp>
      <p:sp>
        <p:nvSpPr>
          <p:cNvPr id="5" name="BlokTextu 4"/>
          <p:cNvSpPr txBox="1"/>
          <p:nvPr/>
        </p:nvSpPr>
        <p:spPr>
          <a:xfrm>
            <a:off x="5090745" y="601751"/>
            <a:ext cx="3653564" cy="461665"/>
          </a:xfrm>
          <a:prstGeom prst="rect">
            <a:avLst/>
          </a:prstGeom>
          <a:noFill/>
        </p:spPr>
        <p:txBody>
          <a:bodyPr wrap="none" rtlCol="0">
            <a:spAutoFit/>
          </a:bodyPr>
          <a:lstStyle/>
          <a:p>
            <a:r>
              <a:rPr lang="sk-SK" sz="2400" b="1" dirty="0"/>
              <a:t>5 rohový </a:t>
            </a:r>
            <a:r>
              <a:rPr lang="sk-SK" sz="2400" b="1" dirty="0" err="1"/>
              <a:t>Peppol</a:t>
            </a:r>
            <a:r>
              <a:rPr lang="sk-SK" sz="2400" b="1" dirty="0"/>
              <a:t> model</a:t>
            </a:r>
          </a:p>
        </p:txBody>
      </p:sp>
    </p:spTree>
    <p:extLst>
      <p:ext uri="{BB962C8B-B14F-4D97-AF65-F5344CB8AC3E}">
        <p14:creationId xmlns:p14="http://schemas.microsoft.com/office/powerpoint/2010/main" val="956598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C5DB833-2317-2756-F663-1AF078657647}"/>
              </a:ext>
            </a:extLst>
          </p:cNvPr>
          <p:cNvSpPr>
            <a:spLocks noGrp="1"/>
          </p:cNvSpPr>
          <p:nvPr>
            <p:ph type="sldNum" sz="quarter" idx="4"/>
          </p:nvPr>
        </p:nvSpPr>
        <p:spPr/>
        <p:txBody>
          <a:bodyPr/>
          <a:lstStyle/>
          <a:p>
            <a:fld id="{D57F1E4F-1CFF-5643-939E-217C01CDF565}" type="slidenum">
              <a:rPr lang="en-US" smtClean="0"/>
              <a:pPr/>
              <a:t>38</a:t>
            </a:fld>
            <a:endParaRPr lang="en-US"/>
          </a:p>
        </p:txBody>
      </p:sp>
      <p:sp>
        <p:nvSpPr>
          <p:cNvPr id="4" name="BlokTextu 3">
            <a:extLst>
              <a:ext uri="{FF2B5EF4-FFF2-40B4-BE49-F238E27FC236}">
                <a16:creationId xmlns:a16="http://schemas.microsoft.com/office/drawing/2014/main" id="{9C7A059C-5C9B-CEDB-8EA7-45F6EEDFCA8E}"/>
              </a:ext>
            </a:extLst>
          </p:cNvPr>
          <p:cNvSpPr txBox="1"/>
          <p:nvPr/>
        </p:nvSpPr>
        <p:spPr>
          <a:xfrm>
            <a:off x="609600" y="1156176"/>
            <a:ext cx="6096000" cy="1477328"/>
          </a:xfrm>
          <a:prstGeom prst="rect">
            <a:avLst/>
          </a:prstGeom>
          <a:noFill/>
        </p:spPr>
        <p:txBody>
          <a:bodyPr wrap="square">
            <a:spAutoFit/>
          </a:bodyPr>
          <a:lstStyle/>
          <a:p>
            <a:r>
              <a:rPr lang="sk-SK" sz="1800" dirty="0">
                <a:effectLst/>
                <a:highlight>
                  <a:srgbClr val="FFFF00"/>
                </a:highlight>
                <a:latin typeface="Times New Roman" panose="02020603050405020304" pitchFamily="18" charset="0"/>
                <a:ea typeface="Times New Roman" panose="02020603050405020304" pitchFamily="18" charset="0"/>
              </a:rPr>
              <a:t>Ak </a:t>
            </a:r>
            <a:r>
              <a:rPr lang="sk-SK" sz="1800" b="1" dirty="0">
                <a:effectLst/>
                <a:highlight>
                  <a:srgbClr val="FFFF00"/>
                </a:highlight>
                <a:latin typeface="Times New Roman" panose="02020603050405020304" pitchFamily="18" charset="0"/>
                <a:ea typeface="Times New Roman" panose="02020603050405020304" pitchFamily="18" charset="0"/>
              </a:rPr>
              <a:t>odberateľ nebude </a:t>
            </a:r>
            <a:r>
              <a:rPr lang="sk-SK" sz="1800" dirty="0">
                <a:effectLst/>
                <a:highlight>
                  <a:srgbClr val="FFFF00"/>
                </a:highlight>
                <a:latin typeface="Times New Roman" panose="02020603050405020304" pitchFamily="18" charset="0"/>
                <a:ea typeface="Times New Roman" panose="02020603050405020304" pitchFamily="18" charset="0"/>
              </a:rPr>
              <a:t>schopný prijať elektronickú faktúru doručovacou službou a dodávateľ zašle elektronickú faktúru doručovacou službou, u dodávateľa sa zákonná povinnosť vyhotoviť a zaslať elektronickú faktúru doručovacou službou považuje za splnenú. </a:t>
            </a:r>
            <a:endParaRPr lang="sk-SK" dirty="0"/>
          </a:p>
        </p:txBody>
      </p:sp>
      <p:sp>
        <p:nvSpPr>
          <p:cNvPr id="6" name="BlokTextu 5">
            <a:extLst>
              <a:ext uri="{FF2B5EF4-FFF2-40B4-BE49-F238E27FC236}">
                <a16:creationId xmlns:a16="http://schemas.microsoft.com/office/drawing/2014/main" id="{B2C4D31D-269E-A7B8-C903-693E3DE06750}"/>
              </a:ext>
            </a:extLst>
          </p:cNvPr>
          <p:cNvSpPr txBox="1"/>
          <p:nvPr/>
        </p:nvSpPr>
        <p:spPr>
          <a:xfrm>
            <a:off x="624840" y="2839502"/>
            <a:ext cx="6096000" cy="2862322"/>
          </a:xfrm>
          <a:prstGeom prst="rect">
            <a:avLst/>
          </a:prstGeom>
          <a:noFill/>
        </p:spPr>
        <p:txBody>
          <a:bodyPr wrap="square">
            <a:spAutoFit/>
          </a:bodyPr>
          <a:lstStyle/>
          <a:p>
            <a:pPr algn="just"/>
            <a:r>
              <a:rPr lang="sk-SK" sz="1800" dirty="0">
                <a:effectLst/>
                <a:highlight>
                  <a:srgbClr val="FFFF00"/>
                </a:highlight>
                <a:latin typeface="Times New Roman" panose="02020603050405020304" pitchFamily="18" charset="0"/>
                <a:ea typeface="Times New Roman" panose="02020603050405020304" pitchFamily="18" charset="0"/>
              </a:rPr>
              <a:t>V § 72 ods. 11 sa navrhuje zákonná povinnosť pre dodávateľa vyhotoviť faktúru v inej podobe pri dodaniach tovarov alebo služieb, prípadne pri prijatí platby pred dodaním, ak je odberateľom tovarov alebo služieb </a:t>
            </a:r>
            <a:r>
              <a:rPr lang="sk-SK" sz="1800" b="1" dirty="0">
                <a:effectLst/>
                <a:highlight>
                  <a:srgbClr val="FFFF00"/>
                </a:highlight>
                <a:latin typeface="Times New Roman" panose="02020603050405020304" pitchFamily="18" charset="0"/>
                <a:ea typeface="Times New Roman" panose="02020603050405020304" pitchFamily="18" charset="0"/>
              </a:rPr>
              <a:t>Slovenská informačná služba alebo Vojenské spravodajstvo.</a:t>
            </a:r>
            <a:r>
              <a:rPr lang="sk-SK" sz="1800" dirty="0">
                <a:effectLst/>
                <a:highlight>
                  <a:srgbClr val="FFFF00"/>
                </a:highlight>
                <a:latin typeface="Times New Roman" panose="02020603050405020304" pitchFamily="18" charset="0"/>
                <a:ea typeface="Times New Roman" panose="02020603050405020304" pitchFamily="18" charset="0"/>
              </a:rPr>
              <a:t> Podobne, ak je dodanie tovarov alebo služieb utajovanou skutočnosťou, je spojené s utajovanou skutočnosťou alebo si vyžaduje utajovanú skutočnosť, bez ohľadu na to, kde je dodávateľ alebo odberateľ tohto dodania usadený, vyhotovuje sa pri tomto dodaní povinne faktúra v inej podobe.</a:t>
            </a:r>
            <a:r>
              <a:rPr lang="sk-SK" sz="1800" dirty="0">
                <a:effectLst/>
                <a:latin typeface="Times New Roman" panose="02020603050405020304" pitchFamily="18" charset="0"/>
                <a:ea typeface="Times New Roman" panose="02020603050405020304" pitchFamily="18" charset="0"/>
              </a:rPr>
              <a:t> </a:t>
            </a:r>
          </a:p>
        </p:txBody>
      </p:sp>
      <p:sp>
        <p:nvSpPr>
          <p:cNvPr id="8" name="BlokTextu 7">
            <a:extLst>
              <a:ext uri="{FF2B5EF4-FFF2-40B4-BE49-F238E27FC236}">
                <a16:creationId xmlns:a16="http://schemas.microsoft.com/office/drawing/2014/main" id="{2B742CC3-3AF5-E295-FA2E-CC6D3F092B3A}"/>
              </a:ext>
            </a:extLst>
          </p:cNvPr>
          <p:cNvSpPr txBox="1"/>
          <p:nvPr/>
        </p:nvSpPr>
        <p:spPr>
          <a:xfrm>
            <a:off x="6807200" y="1544903"/>
            <a:ext cx="5064760" cy="3929474"/>
          </a:xfrm>
          <a:prstGeom prst="rect">
            <a:avLst/>
          </a:prstGeom>
          <a:noFill/>
        </p:spPr>
        <p:txBody>
          <a:bodyPr wrap="square">
            <a:spAutoFit/>
          </a:bodyPr>
          <a:lstStyle/>
          <a:p>
            <a:pPr marL="342900" lvl="0" indent="-342900" algn="just">
              <a:lnSpc>
                <a:spcPct val="116000"/>
              </a:lnSpc>
              <a:buFont typeface="+mj-lt"/>
              <a:buAutoNum type="arabicParenBoth" startAt="3"/>
            </a:pPr>
            <a:r>
              <a:rPr lang="sk-SK"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 zápis osoby ako certifikovaného poskytovateľa doručovacej služby do evidencie vedenej finančným riaditeľstvom podľa § 76a ods. 5 sa </a:t>
            </a:r>
            <a:endParaRPr lang="sk-SK"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6000"/>
              </a:lnSpc>
              <a:buFont typeface="+mj-lt"/>
              <a:buAutoNum type="alphaLcParenR"/>
            </a:pPr>
            <a:r>
              <a:rPr lang="sk-SK" sz="180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v roku 2026 </a:t>
            </a:r>
            <a:r>
              <a:rPr lang="sk-SK" sz="1800" b="1"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nevyžaduje</a:t>
            </a:r>
            <a:r>
              <a:rPr lang="sk-SK"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preukázanie splnenia podmienky podľa § 76a ods. 2 písm. e) v rozsahu podľa § 85n ods. 10 až 12 v znení účinnom od 1. januára 2027,</a:t>
            </a:r>
            <a:endParaRPr lang="sk-SK"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6000"/>
              </a:lnSpc>
              <a:spcAft>
                <a:spcPts val="800"/>
              </a:spcAft>
              <a:buFont typeface="+mj-lt"/>
              <a:buAutoNum type="alphaLcParenR"/>
            </a:pPr>
            <a:r>
              <a:rPr lang="sk-SK"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do 30. júna 2030 vrátane nevyžaduje preukázanie splnenia podmienky podľa § 76a ods. 2 písm. e) v rozsahu podľa § 80 a 80a v znení účinnom od 1. júla 2030.</a:t>
            </a:r>
            <a:endParaRPr lang="sk-SK"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43602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D6475DCF-FED9-AE86-289D-781A26196C7A}"/>
              </a:ext>
            </a:extLst>
          </p:cNvPr>
          <p:cNvSpPr>
            <a:spLocks noGrp="1"/>
          </p:cNvSpPr>
          <p:nvPr>
            <p:ph type="sldNum" sz="quarter" idx="4"/>
          </p:nvPr>
        </p:nvSpPr>
        <p:spPr/>
        <p:txBody>
          <a:bodyPr/>
          <a:lstStyle/>
          <a:p>
            <a:fld id="{D57F1E4F-1CFF-5643-939E-217C01CDF565}" type="slidenum">
              <a:rPr lang="en-US" smtClean="0"/>
              <a:pPr/>
              <a:t>39</a:t>
            </a:fld>
            <a:endParaRPr lang="en-US"/>
          </a:p>
        </p:txBody>
      </p:sp>
      <p:sp>
        <p:nvSpPr>
          <p:cNvPr id="4" name="BlokTextu 3">
            <a:extLst>
              <a:ext uri="{FF2B5EF4-FFF2-40B4-BE49-F238E27FC236}">
                <a16:creationId xmlns:a16="http://schemas.microsoft.com/office/drawing/2014/main" id="{EF4A2EC6-B89D-656E-38FC-22159135C338}"/>
              </a:ext>
            </a:extLst>
          </p:cNvPr>
          <p:cNvSpPr txBox="1"/>
          <p:nvPr/>
        </p:nvSpPr>
        <p:spPr>
          <a:xfrm>
            <a:off x="929640" y="1294067"/>
            <a:ext cx="6096000" cy="1359026"/>
          </a:xfrm>
          <a:prstGeom prst="rect">
            <a:avLst/>
          </a:prstGeom>
          <a:noFill/>
        </p:spPr>
        <p:txBody>
          <a:bodyPr wrap="square">
            <a:spAutoFit/>
          </a:bodyPr>
          <a:lstStyle/>
          <a:p>
            <a:pPr lvl="0" algn="just">
              <a:lnSpc>
                <a:spcPct val="116000"/>
              </a:lnSpc>
              <a:spcAft>
                <a:spcPts val="800"/>
              </a:spcAft>
              <a:buClr>
                <a:srgbClr val="000000"/>
              </a:buClr>
            </a:pPr>
            <a:r>
              <a:rPr lang="sk-SK"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Ak p</a:t>
            </a:r>
            <a:r>
              <a:rPr lang="sk-SK"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latiteľ neoznámil údaje v lehote z dôvodov preukázateľnej technickej poruchy na strane certifikovaného poskytovateľa doručovacej služby a údaje </a:t>
            </a:r>
            <a:r>
              <a:rPr lang="sk-SK" sz="180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oznámil bezodkladne po odstránení tejto poruchy</a:t>
            </a:r>
            <a:endParaRPr lang="sk-SK" sz="18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8003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číslo snímky 4"/>
          <p:cNvSpPr>
            <a:spLocks noGrp="1"/>
          </p:cNvSpPr>
          <p:nvPr>
            <p:ph type="sldNum" sz="quarter" idx="4"/>
          </p:nvPr>
        </p:nvSpPr>
        <p:spPr/>
        <p:txBody>
          <a:bodyPr/>
          <a:lstStyle/>
          <a:p>
            <a:fld id="{D57F1E4F-1CFF-5643-939E-217C01CDF565}" type="slidenum">
              <a:rPr lang="en-US" smtClean="0"/>
              <a:pPr/>
              <a:t>4</a:t>
            </a:fld>
            <a:endParaRPr lang="en-US"/>
          </a:p>
        </p:txBody>
      </p:sp>
      <p:pic>
        <p:nvPicPr>
          <p:cNvPr id="4" name="Obrázok 3">
            <a:extLst>
              <a:ext uri="{FF2B5EF4-FFF2-40B4-BE49-F238E27FC236}">
                <a16:creationId xmlns:a16="http://schemas.microsoft.com/office/drawing/2014/main" id="{B591DD40-A2A3-123B-26B5-8FD2B58F3949}"/>
              </a:ext>
            </a:extLst>
          </p:cNvPr>
          <p:cNvPicPr>
            <a:picLocks noChangeAspect="1"/>
          </p:cNvPicPr>
          <p:nvPr/>
        </p:nvPicPr>
        <p:blipFill>
          <a:blip r:embed="rId2"/>
          <a:stretch>
            <a:fillRect/>
          </a:stretch>
        </p:blipFill>
        <p:spPr>
          <a:xfrm>
            <a:off x="255864" y="1163281"/>
            <a:ext cx="11224470" cy="4982775"/>
          </a:xfrm>
          <a:prstGeom prst="rect">
            <a:avLst/>
          </a:prstGeom>
        </p:spPr>
      </p:pic>
    </p:spTree>
    <p:extLst>
      <p:ext uri="{BB962C8B-B14F-4D97-AF65-F5344CB8AC3E}">
        <p14:creationId xmlns:p14="http://schemas.microsoft.com/office/powerpoint/2010/main" val="97907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07816D07-B5FD-8DCC-C36F-ABBCBCBCECF4}"/>
              </a:ext>
            </a:extLst>
          </p:cNvPr>
          <p:cNvSpPr>
            <a:spLocks noGrp="1"/>
          </p:cNvSpPr>
          <p:nvPr>
            <p:ph type="sldNum" sz="quarter" idx="4"/>
          </p:nvPr>
        </p:nvSpPr>
        <p:spPr/>
        <p:txBody>
          <a:bodyPr/>
          <a:lstStyle/>
          <a:p>
            <a:fld id="{D57F1E4F-1CFF-5643-939E-217C01CDF565}" type="slidenum">
              <a:rPr lang="en-US" smtClean="0"/>
              <a:pPr/>
              <a:t>40</a:t>
            </a:fld>
            <a:endParaRPr lang="en-US"/>
          </a:p>
        </p:txBody>
      </p:sp>
      <p:graphicFrame>
        <p:nvGraphicFramePr>
          <p:cNvPr id="3" name="Tabuľka 2">
            <a:extLst>
              <a:ext uri="{FF2B5EF4-FFF2-40B4-BE49-F238E27FC236}">
                <a16:creationId xmlns:a16="http://schemas.microsoft.com/office/drawing/2014/main" id="{3B550E2B-DAE0-2BCF-E63C-6CF02217194D}"/>
              </a:ext>
            </a:extLst>
          </p:cNvPr>
          <p:cNvGraphicFramePr>
            <a:graphicFrameLocks noGrp="1"/>
          </p:cNvGraphicFramePr>
          <p:nvPr>
            <p:extLst>
              <p:ext uri="{D42A27DB-BD31-4B8C-83A1-F6EECF244321}">
                <p14:modId xmlns:p14="http://schemas.microsoft.com/office/powerpoint/2010/main" val="1264430083"/>
              </p:ext>
            </p:extLst>
          </p:nvPr>
        </p:nvGraphicFramePr>
        <p:xfrm>
          <a:off x="584200" y="695960"/>
          <a:ext cx="9662160" cy="5623560"/>
        </p:xfrm>
        <a:graphic>
          <a:graphicData uri="http://schemas.openxmlformats.org/drawingml/2006/table">
            <a:tbl>
              <a:tblPr firstRow="1" firstCol="1" bandRow="1">
                <a:tableStyleId>{5C22544A-7EE6-4342-B048-85BDC9FD1C3A}</a:tableStyleId>
              </a:tblPr>
              <a:tblGrid>
                <a:gridCol w="3683000">
                  <a:extLst>
                    <a:ext uri="{9D8B030D-6E8A-4147-A177-3AD203B41FA5}">
                      <a16:colId xmlns:a16="http://schemas.microsoft.com/office/drawing/2014/main" val="3530272038"/>
                    </a:ext>
                  </a:extLst>
                </a:gridCol>
                <a:gridCol w="5979160">
                  <a:extLst>
                    <a:ext uri="{9D8B030D-6E8A-4147-A177-3AD203B41FA5}">
                      <a16:colId xmlns:a16="http://schemas.microsoft.com/office/drawing/2014/main" val="2648593274"/>
                    </a:ext>
                  </a:extLst>
                </a:gridCol>
              </a:tblGrid>
              <a:tr h="496917">
                <a:tc>
                  <a:txBody>
                    <a:bodyPr/>
                    <a:lstStyle/>
                    <a:p>
                      <a:r>
                        <a:rPr lang="sk-SK" sz="1400" dirty="0" err="1">
                          <a:effectLst/>
                        </a:rPr>
                        <a:t>Milestone</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tc>
                  <a:txBody>
                    <a:bodyPr/>
                    <a:lstStyle/>
                    <a:p>
                      <a:r>
                        <a:rPr lang="sk-SK" sz="1400">
                          <a:effectLst/>
                        </a:rPr>
                        <a:t>Answer</a:t>
                      </a:r>
                      <a:endParaRPr lang="sk-SK" sz="140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extLst>
                  <a:ext uri="{0D108BD9-81ED-4DB2-BD59-A6C34878D82A}">
                    <a16:rowId xmlns:a16="http://schemas.microsoft.com/office/drawing/2014/main" val="1695829657"/>
                  </a:ext>
                </a:extLst>
              </a:tr>
              <a:tr h="739414">
                <a:tc>
                  <a:txBody>
                    <a:bodyPr/>
                    <a:lstStyle/>
                    <a:p>
                      <a:r>
                        <a:rPr lang="sk-SK" sz="1400" dirty="0" err="1">
                          <a:effectLst/>
                        </a:rPr>
                        <a:t>Me</a:t>
                      </a:r>
                      <a:r>
                        <a:rPr lang="sk-SK" sz="1400" dirty="0">
                          <a:effectLst/>
                        </a:rPr>
                        <a:t>, as a C2, </a:t>
                      </a:r>
                      <a:r>
                        <a:rPr lang="sk-SK" sz="1400" dirty="0" err="1">
                          <a:effectLst/>
                        </a:rPr>
                        <a:t>would</a:t>
                      </a:r>
                      <a:r>
                        <a:rPr lang="sk-SK" sz="1400" dirty="0">
                          <a:effectLst/>
                        </a:rPr>
                        <a:t> </a:t>
                      </a:r>
                      <a:r>
                        <a:rPr lang="sk-SK" sz="1400" dirty="0" err="1">
                          <a:effectLst/>
                        </a:rPr>
                        <a:t>like</a:t>
                      </a:r>
                      <a:r>
                        <a:rPr lang="sk-SK" sz="1400" dirty="0">
                          <a:effectLst/>
                        </a:rPr>
                        <a:t> to </a:t>
                      </a:r>
                      <a:r>
                        <a:rPr lang="sk-SK" sz="1400" dirty="0" err="1">
                          <a:effectLst/>
                        </a:rPr>
                        <a:t>know</a:t>
                      </a:r>
                      <a:r>
                        <a:rPr lang="sk-SK" sz="1400" dirty="0">
                          <a:effectLst/>
                        </a:rPr>
                        <a:t> </a:t>
                      </a:r>
                      <a:r>
                        <a:rPr lang="sk-SK" sz="1400" dirty="0" err="1">
                          <a:effectLst/>
                        </a:rPr>
                        <a:t>when</a:t>
                      </a:r>
                      <a:r>
                        <a:rPr lang="sk-SK" sz="1400" dirty="0">
                          <a:effectLst/>
                        </a:rPr>
                        <a:t> I </a:t>
                      </a:r>
                      <a:r>
                        <a:rPr lang="sk-SK" sz="1400" dirty="0" err="1">
                          <a:effectLst/>
                        </a:rPr>
                        <a:t>can</a:t>
                      </a:r>
                      <a:r>
                        <a:rPr lang="sk-SK" sz="1400" dirty="0">
                          <a:effectLst/>
                        </a:rPr>
                        <a:t> </a:t>
                      </a:r>
                      <a:r>
                        <a:rPr lang="sk-SK" sz="1400" dirty="0" err="1">
                          <a:effectLst/>
                        </a:rPr>
                        <a:t>consider</a:t>
                      </a:r>
                      <a:r>
                        <a:rPr lang="sk-SK" sz="1400" dirty="0">
                          <a:effectLst/>
                        </a:rPr>
                        <a:t> </a:t>
                      </a:r>
                      <a:r>
                        <a:rPr lang="sk-SK" sz="1400" dirty="0" err="1">
                          <a:effectLst/>
                        </a:rPr>
                        <a:t>the</a:t>
                      </a:r>
                      <a:r>
                        <a:rPr lang="sk-SK" sz="1400" dirty="0">
                          <a:effectLst/>
                        </a:rPr>
                        <a:t> </a:t>
                      </a:r>
                      <a:r>
                        <a:rPr lang="sk-SK" sz="1400" dirty="0" err="1">
                          <a:effectLst/>
                        </a:rPr>
                        <a:t>invoice</a:t>
                      </a:r>
                      <a:r>
                        <a:rPr lang="sk-SK" sz="1400" dirty="0">
                          <a:effectLst/>
                        </a:rPr>
                        <a:t> to </a:t>
                      </a:r>
                      <a:r>
                        <a:rPr lang="sk-SK" sz="1400" dirty="0" err="1">
                          <a:effectLst/>
                        </a:rPr>
                        <a:t>be</a:t>
                      </a:r>
                      <a:r>
                        <a:rPr lang="sk-SK" sz="1400" dirty="0">
                          <a:effectLst/>
                        </a:rPr>
                        <a:t> </a:t>
                      </a:r>
                      <a:r>
                        <a:rPr lang="sk-SK" sz="1400" dirty="0" err="1">
                          <a:effectLst/>
                        </a:rPr>
                        <a:t>sent</a:t>
                      </a:r>
                      <a:r>
                        <a:rPr lang="sk-SK" sz="1400" dirty="0">
                          <a:effectLst/>
                        </a:rPr>
                        <a:t> to C3</a:t>
                      </a:r>
                    </a:p>
                    <a:p>
                      <a:r>
                        <a:rPr lang="sk-SK" sz="1400" dirty="0">
                          <a:effectLst/>
                        </a:rPr>
                        <a:t> </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tc>
                  <a:txBody>
                    <a:bodyPr/>
                    <a:lstStyle/>
                    <a:p>
                      <a:r>
                        <a:rPr lang="sk-SK" sz="1400" dirty="0" err="1">
                          <a:effectLst/>
                        </a:rPr>
                        <a:t>When</a:t>
                      </a:r>
                      <a:r>
                        <a:rPr lang="sk-SK" sz="1400" dirty="0">
                          <a:effectLst/>
                        </a:rPr>
                        <a:t> C2 </a:t>
                      </a:r>
                      <a:r>
                        <a:rPr lang="sk-SK" sz="1400" dirty="0" err="1">
                          <a:effectLst/>
                        </a:rPr>
                        <a:t>receives</a:t>
                      </a:r>
                      <a:r>
                        <a:rPr lang="sk-SK" sz="1400" dirty="0">
                          <a:effectLst/>
                        </a:rPr>
                        <a:t> </a:t>
                      </a:r>
                      <a:r>
                        <a:rPr lang="sk-SK" sz="1400" dirty="0" err="1">
                          <a:effectLst/>
                        </a:rPr>
                        <a:t>an</a:t>
                      </a:r>
                      <a:r>
                        <a:rPr lang="sk-SK" sz="1400" dirty="0">
                          <a:effectLst/>
                        </a:rPr>
                        <a:t> AS4 ACK </a:t>
                      </a:r>
                      <a:r>
                        <a:rPr lang="sk-SK" sz="1400" dirty="0" err="1">
                          <a:effectLst/>
                        </a:rPr>
                        <a:t>from</a:t>
                      </a:r>
                      <a:r>
                        <a:rPr lang="sk-SK" sz="1400" dirty="0">
                          <a:effectLst/>
                        </a:rPr>
                        <a:t> C3 </a:t>
                      </a:r>
                      <a:r>
                        <a:rPr lang="sk-SK" sz="1400" dirty="0" err="1">
                          <a:effectLst/>
                        </a:rPr>
                        <a:t>it</a:t>
                      </a:r>
                      <a:r>
                        <a:rPr lang="sk-SK" sz="1400" dirty="0">
                          <a:effectLst/>
                        </a:rPr>
                        <a:t> </a:t>
                      </a:r>
                      <a:r>
                        <a:rPr lang="sk-SK" sz="1400" dirty="0" err="1">
                          <a:effectLst/>
                        </a:rPr>
                        <a:t>is</a:t>
                      </a:r>
                      <a:r>
                        <a:rPr lang="sk-SK" sz="1400" dirty="0">
                          <a:effectLst/>
                        </a:rPr>
                        <a:t> </a:t>
                      </a:r>
                      <a:r>
                        <a:rPr lang="sk-SK" sz="1400" dirty="0" err="1">
                          <a:effectLst/>
                        </a:rPr>
                        <a:t>that</a:t>
                      </a:r>
                      <a:r>
                        <a:rPr lang="sk-SK" sz="1400" dirty="0">
                          <a:effectLst/>
                        </a:rPr>
                        <a:t> C3 has </a:t>
                      </a:r>
                      <a:r>
                        <a:rPr lang="sk-SK" sz="1400" dirty="0" err="1">
                          <a:effectLst/>
                        </a:rPr>
                        <a:t>correctly</a:t>
                      </a:r>
                      <a:r>
                        <a:rPr lang="sk-SK" sz="1400" dirty="0">
                          <a:effectLst/>
                        </a:rPr>
                        <a:t> </a:t>
                      </a:r>
                      <a:r>
                        <a:rPr lang="sk-SK" sz="1400" dirty="0" err="1">
                          <a:effectLst/>
                        </a:rPr>
                        <a:t>received</a:t>
                      </a:r>
                      <a:r>
                        <a:rPr lang="sk-SK" sz="1400" dirty="0">
                          <a:effectLst/>
                        </a:rPr>
                        <a:t> "</a:t>
                      </a:r>
                      <a:r>
                        <a:rPr lang="sk-SK" sz="1400" dirty="0">
                          <a:effectLst/>
                          <a:highlight>
                            <a:srgbClr val="FFFF00"/>
                          </a:highlight>
                        </a:rPr>
                        <a:t>A </a:t>
                      </a:r>
                      <a:r>
                        <a:rPr lang="sk-SK" sz="1400" dirty="0" err="1">
                          <a:effectLst/>
                          <a:highlight>
                            <a:srgbClr val="FFFF00"/>
                          </a:highlight>
                        </a:rPr>
                        <a:t>nonspecified</a:t>
                      </a:r>
                      <a:r>
                        <a:rPr lang="sk-SK" sz="1400" dirty="0">
                          <a:effectLst/>
                          <a:highlight>
                            <a:srgbClr val="FFFF00"/>
                          </a:highlight>
                        </a:rPr>
                        <a:t> </a:t>
                      </a:r>
                      <a:r>
                        <a:rPr lang="sk-SK" sz="1400" dirty="0" err="1">
                          <a:effectLst/>
                          <a:highlight>
                            <a:srgbClr val="FFFF00"/>
                          </a:highlight>
                        </a:rPr>
                        <a:t>payload</a:t>
                      </a:r>
                      <a:r>
                        <a:rPr lang="sk-SK" sz="1400" dirty="0">
                          <a:effectLst/>
                        </a:rPr>
                        <a:t>" </a:t>
                      </a:r>
                      <a:r>
                        <a:rPr lang="sk-SK" sz="1400" dirty="0" err="1">
                          <a:effectLst/>
                        </a:rPr>
                        <a:t>from</a:t>
                      </a:r>
                      <a:r>
                        <a:rPr lang="sk-SK" sz="1400" dirty="0">
                          <a:effectLst/>
                        </a:rPr>
                        <a:t> C2. </a:t>
                      </a:r>
                    </a:p>
                    <a:p>
                      <a:r>
                        <a:rPr lang="sk-SK" sz="1400" dirty="0">
                          <a:effectLst/>
                        </a:rPr>
                        <a:t>So </a:t>
                      </a:r>
                      <a:r>
                        <a:rPr lang="sk-SK" sz="1400" dirty="0" err="1">
                          <a:effectLst/>
                        </a:rPr>
                        <a:t>when</a:t>
                      </a:r>
                      <a:r>
                        <a:rPr lang="sk-SK" sz="1400" dirty="0">
                          <a:effectLst/>
                        </a:rPr>
                        <a:t> </a:t>
                      </a:r>
                      <a:r>
                        <a:rPr lang="sk-SK" sz="1400" dirty="0" err="1">
                          <a:effectLst/>
                        </a:rPr>
                        <a:t>receiving</a:t>
                      </a:r>
                      <a:r>
                        <a:rPr lang="sk-SK" sz="1400" dirty="0">
                          <a:effectLst/>
                        </a:rPr>
                        <a:t> a </a:t>
                      </a:r>
                      <a:r>
                        <a:rPr lang="sk-SK" sz="1400" dirty="0" err="1">
                          <a:effectLst/>
                        </a:rPr>
                        <a:t>positive</a:t>
                      </a:r>
                      <a:r>
                        <a:rPr lang="sk-SK" sz="1400" dirty="0">
                          <a:effectLst/>
                        </a:rPr>
                        <a:t> AS4 ACK</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extLst>
                  <a:ext uri="{0D108BD9-81ED-4DB2-BD59-A6C34878D82A}">
                    <a16:rowId xmlns:a16="http://schemas.microsoft.com/office/drawing/2014/main" val="1630934592"/>
                  </a:ext>
                </a:extLst>
              </a:tr>
              <a:tr h="1133154">
                <a:tc>
                  <a:txBody>
                    <a:bodyPr/>
                    <a:lstStyle/>
                    <a:p>
                      <a:r>
                        <a:rPr lang="sk-SK" sz="1400" dirty="0" err="1">
                          <a:effectLst/>
                        </a:rPr>
                        <a:t>Me</a:t>
                      </a:r>
                      <a:r>
                        <a:rPr lang="sk-SK" sz="1400" dirty="0">
                          <a:effectLst/>
                        </a:rPr>
                        <a:t>, as a C2, </a:t>
                      </a:r>
                      <a:r>
                        <a:rPr lang="sk-SK" sz="1400" dirty="0" err="1">
                          <a:effectLst/>
                        </a:rPr>
                        <a:t>would</a:t>
                      </a:r>
                      <a:r>
                        <a:rPr lang="sk-SK" sz="1400" dirty="0">
                          <a:effectLst/>
                        </a:rPr>
                        <a:t> </a:t>
                      </a:r>
                      <a:r>
                        <a:rPr lang="sk-SK" sz="1400" dirty="0" err="1">
                          <a:effectLst/>
                        </a:rPr>
                        <a:t>like</a:t>
                      </a:r>
                      <a:r>
                        <a:rPr lang="sk-SK" sz="1400" dirty="0">
                          <a:effectLst/>
                        </a:rPr>
                        <a:t> to </a:t>
                      </a:r>
                      <a:r>
                        <a:rPr lang="sk-SK" sz="1400" dirty="0" err="1">
                          <a:effectLst/>
                        </a:rPr>
                        <a:t>know</a:t>
                      </a:r>
                      <a:r>
                        <a:rPr lang="sk-SK" sz="1400" dirty="0">
                          <a:effectLst/>
                        </a:rPr>
                        <a:t> </a:t>
                      </a:r>
                      <a:r>
                        <a:rPr lang="sk-SK" sz="1400" dirty="0" err="1">
                          <a:effectLst/>
                        </a:rPr>
                        <a:t>when</a:t>
                      </a:r>
                      <a:r>
                        <a:rPr lang="sk-SK" sz="1400" dirty="0">
                          <a:effectLst/>
                        </a:rPr>
                        <a:t> I </a:t>
                      </a:r>
                      <a:r>
                        <a:rPr lang="sk-SK" sz="1400" dirty="0" err="1">
                          <a:effectLst/>
                        </a:rPr>
                        <a:t>can</a:t>
                      </a:r>
                      <a:r>
                        <a:rPr lang="sk-SK" sz="1400" dirty="0">
                          <a:effectLst/>
                        </a:rPr>
                        <a:t> </a:t>
                      </a:r>
                      <a:r>
                        <a:rPr lang="sk-SK" sz="1400" dirty="0" err="1">
                          <a:effectLst/>
                        </a:rPr>
                        <a:t>consider</a:t>
                      </a:r>
                      <a:r>
                        <a:rPr lang="sk-SK" sz="1400" dirty="0">
                          <a:effectLst/>
                        </a:rPr>
                        <a:t> </a:t>
                      </a:r>
                      <a:r>
                        <a:rPr lang="sk-SK" sz="1400" dirty="0" err="1">
                          <a:effectLst/>
                        </a:rPr>
                        <a:t>the</a:t>
                      </a:r>
                      <a:r>
                        <a:rPr lang="sk-SK" sz="1400" dirty="0">
                          <a:effectLst/>
                        </a:rPr>
                        <a:t> </a:t>
                      </a:r>
                      <a:r>
                        <a:rPr lang="sk-SK" sz="1400" dirty="0" err="1">
                          <a:effectLst/>
                        </a:rPr>
                        <a:t>invoice</a:t>
                      </a:r>
                      <a:r>
                        <a:rPr lang="sk-SK" sz="1400" dirty="0">
                          <a:effectLst/>
                        </a:rPr>
                        <a:t> to </a:t>
                      </a:r>
                      <a:r>
                        <a:rPr lang="sk-SK" sz="1400" dirty="0" err="1">
                          <a:effectLst/>
                        </a:rPr>
                        <a:t>be</a:t>
                      </a:r>
                      <a:r>
                        <a:rPr lang="sk-SK" sz="1400" dirty="0">
                          <a:effectLst/>
                        </a:rPr>
                        <a:t> </a:t>
                      </a:r>
                      <a:r>
                        <a:rPr lang="sk-SK" sz="1400" dirty="0" err="1">
                          <a:effectLst/>
                        </a:rPr>
                        <a:t>succsesfuly</a:t>
                      </a:r>
                      <a:r>
                        <a:rPr lang="sk-SK" sz="1400" dirty="0">
                          <a:effectLst/>
                        </a:rPr>
                        <a:t> </a:t>
                      </a:r>
                      <a:r>
                        <a:rPr lang="sk-SK" sz="1400" dirty="0" err="1">
                          <a:effectLst/>
                        </a:rPr>
                        <a:t>delivered</a:t>
                      </a:r>
                      <a:r>
                        <a:rPr lang="sk-SK" sz="1400" dirty="0">
                          <a:effectLst/>
                        </a:rPr>
                        <a:t> to C3</a:t>
                      </a:r>
                    </a:p>
                    <a:p>
                      <a:r>
                        <a:rPr lang="sk-SK" sz="1400" dirty="0">
                          <a:effectLst/>
                        </a:rPr>
                        <a:t> </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tc>
                  <a:txBody>
                    <a:bodyPr/>
                    <a:lstStyle/>
                    <a:p>
                      <a:r>
                        <a:rPr lang="sk-SK" sz="1400" dirty="0" err="1">
                          <a:effectLst/>
                        </a:rPr>
                        <a:t>When</a:t>
                      </a:r>
                      <a:r>
                        <a:rPr lang="sk-SK" sz="1400" dirty="0">
                          <a:effectLst/>
                        </a:rPr>
                        <a:t> C2 </a:t>
                      </a:r>
                      <a:r>
                        <a:rPr lang="sk-SK" sz="1400" dirty="0" err="1">
                          <a:effectLst/>
                        </a:rPr>
                        <a:t>receives</a:t>
                      </a:r>
                      <a:r>
                        <a:rPr lang="sk-SK" sz="1400" dirty="0">
                          <a:effectLst/>
                        </a:rPr>
                        <a:t> a </a:t>
                      </a:r>
                      <a:r>
                        <a:rPr lang="sk-SK" sz="1400" dirty="0" err="1">
                          <a:effectLst/>
                        </a:rPr>
                        <a:t>Positive</a:t>
                      </a:r>
                      <a:r>
                        <a:rPr lang="sk-SK" sz="1400" dirty="0">
                          <a:effectLst/>
                        </a:rPr>
                        <a:t> MLS </a:t>
                      </a:r>
                      <a:r>
                        <a:rPr lang="sk-SK" sz="1400" dirty="0" err="1">
                          <a:effectLst/>
                        </a:rPr>
                        <a:t>from</a:t>
                      </a:r>
                      <a:r>
                        <a:rPr lang="sk-SK" sz="1400" dirty="0">
                          <a:effectLst/>
                        </a:rPr>
                        <a:t> C3 </a:t>
                      </a:r>
                      <a:r>
                        <a:rPr lang="sk-SK" sz="1400" dirty="0" err="1">
                          <a:effectLst/>
                        </a:rPr>
                        <a:t>it</a:t>
                      </a:r>
                      <a:r>
                        <a:rPr lang="sk-SK" sz="1400" dirty="0">
                          <a:effectLst/>
                        </a:rPr>
                        <a:t> </a:t>
                      </a:r>
                      <a:r>
                        <a:rPr lang="sk-SK" sz="1400" dirty="0" err="1">
                          <a:effectLst/>
                        </a:rPr>
                        <a:t>is</a:t>
                      </a:r>
                      <a:r>
                        <a:rPr lang="sk-SK" sz="1400" dirty="0">
                          <a:effectLst/>
                        </a:rPr>
                        <a:t> </a:t>
                      </a:r>
                      <a:r>
                        <a:rPr lang="sk-SK" sz="1400" dirty="0" err="1">
                          <a:effectLst/>
                        </a:rPr>
                        <a:t>that</a:t>
                      </a:r>
                      <a:r>
                        <a:rPr lang="sk-SK" sz="1400" dirty="0">
                          <a:effectLst/>
                        </a:rPr>
                        <a:t> C3 has </a:t>
                      </a:r>
                      <a:r>
                        <a:rPr lang="sk-SK" sz="1400" dirty="0" err="1">
                          <a:effectLst/>
                        </a:rPr>
                        <a:t>correctly</a:t>
                      </a:r>
                      <a:r>
                        <a:rPr lang="sk-SK" sz="1400" dirty="0">
                          <a:effectLst/>
                        </a:rPr>
                        <a:t> </a:t>
                      </a:r>
                      <a:r>
                        <a:rPr lang="sk-SK" sz="1400" dirty="0" err="1">
                          <a:effectLst/>
                        </a:rPr>
                        <a:t>received</a:t>
                      </a:r>
                      <a:r>
                        <a:rPr lang="sk-SK" sz="1400" dirty="0">
                          <a:effectLst/>
                        </a:rPr>
                        <a:t> a </a:t>
                      </a:r>
                      <a:r>
                        <a:rPr lang="sk-SK" sz="1400" dirty="0" err="1">
                          <a:effectLst/>
                        </a:rPr>
                        <a:t>payload</a:t>
                      </a:r>
                      <a:r>
                        <a:rPr lang="sk-SK" sz="1400" dirty="0">
                          <a:effectLst/>
                        </a:rPr>
                        <a:t> </a:t>
                      </a:r>
                      <a:r>
                        <a:rPr lang="sk-SK" sz="1400" dirty="0" err="1">
                          <a:effectLst/>
                        </a:rPr>
                        <a:t>that</a:t>
                      </a:r>
                      <a:r>
                        <a:rPr lang="sk-SK" sz="1400" dirty="0">
                          <a:effectLst/>
                        </a:rPr>
                        <a:t> </a:t>
                      </a:r>
                      <a:r>
                        <a:rPr lang="sk-SK" sz="1400" dirty="0" err="1">
                          <a:effectLst/>
                        </a:rPr>
                        <a:t>is</a:t>
                      </a:r>
                      <a:r>
                        <a:rPr lang="sk-SK" sz="1400" dirty="0">
                          <a:effectLst/>
                        </a:rPr>
                        <a:t> in </a:t>
                      </a:r>
                      <a:r>
                        <a:rPr lang="sk-SK" sz="1400" dirty="0" err="1">
                          <a:effectLst/>
                          <a:highlight>
                            <a:srgbClr val="FFFF00"/>
                          </a:highlight>
                        </a:rPr>
                        <a:t>compliance</a:t>
                      </a:r>
                      <a:r>
                        <a:rPr lang="sk-SK" sz="1400" dirty="0">
                          <a:effectLst/>
                          <a:highlight>
                            <a:srgbClr val="FFFF00"/>
                          </a:highlight>
                        </a:rPr>
                        <a:t> </a:t>
                      </a:r>
                      <a:r>
                        <a:rPr lang="sk-SK" sz="1400" dirty="0" err="1">
                          <a:effectLst/>
                          <a:highlight>
                            <a:srgbClr val="FFFF00"/>
                          </a:highlight>
                        </a:rPr>
                        <a:t>with</a:t>
                      </a:r>
                      <a:r>
                        <a:rPr lang="sk-SK" sz="1400" dirty="0">
                          <a:effectLst/>
                          <a:highlight>
                            <a:srgbClr val="FFFF00"/>
                          </a:highlight>
                        </a:rPr>
                        <a:t> </a:t>
                      </a:r>
                      <a:r>
                        <a:rPr lang="sk-SK" sz="1400" dirty="0" err="1">
                          <a:effectLst/>
                          <a:highlight>
                            <a:srgbClr val="FFFF00"/>
                          </a:highlight>
                        </a:rPr>
                        <a:t>the</a:t>
                      </a:r>
                      <a:r>
                        <a:rPr lang="sk-SK" sz="1400" dirty="0">
                          <a:effectLst/>
                          <a:highlight>
                            <a:srgbClr val="FFFF00"/>
                          </a:highlight>
                        </a:rPr>
                        <a:t> </a:t>
                      </a:r>
                      <a:r>
                        <a:rPr lang="sk-SK" sz="1400" dirty="0" err="1">
                          <a:effectLst/>
                          <a:highlight>
                            <a:srgbClr val="FFFF00"/>
                          </a:highlight>
                        </a:rPr>
                        <a:t>Peppol</a:t>
                      </a:r>
                      <a:r>
                        <a:rPr lang="sk-SK" sz="1400" dirty="0">
                          <a:effectLst/>
                          <a:highlight>
                            <a:srgbClr val="FFFF00"/>
                          </a:highlight>
                        </a:rPr>
                        <a:t> Business </a:t>
                      </a:r>
                      <a:r>
                        <a:rPr lang="sk-SK" sz="1400" dirty="0" err="1">
                          <a:effectLst/>
                          <a:highlight>
                            <a:srgbClr val="FFFF00"/>
                          </a:highlight>
                        </a:rPr>
                        <a:t>Document</a:t>
                      </a:r>
                      <a:r>
                        <a:rPr lang="sk-SK" sz="1400" dirty="0">
                          <a:effectLst/>
                          <a:highlight>
                            <a:srgbClr val="FFFF00"/>
                          </a:highlight>
                        </a:rPr>
                        <a:t> </a:t>
                      </a:r>
                      <a:r>
                        <a:rPr lang="sk-SK" sz="1400" dirty="0" err="1">
                          <a:effectLst/>
                          <a:highlight>
                            <a:srgbClr val="FFFF00"/>
                          </a:highlight>
                        </a:rPr>
                        <a:t>Specification</a:t>
                      </a:r>
                      <a:r>
                        <a:rPr lang="sk-SK" sz="1400" dirty="0">
                          <a:effectLst/>
                        </a:rPr>
                        <a:t> </a:t>
                      </a:r>
                      <a:r>
                        <a:rPr lang="sk-SK" sz="1400" dirty="0" err="1">
                          <a:effectLst/>
                        </a:rPr>
                        <a:t>e.g</a:t>
                      </a:r>
                      <a:r>
                        <a:rPr lang="sk-SK" sz="1400" dirty="0">
                          <a:effectLst/>
                        </a:rPr>
                        <a:t>. </a:t>
                      </a:r>
                      <a:r>
                        <a:rPr lang="sk-SK" sz="1400" dirty="0" err="1">
                          <a:effectLst/>
                        </a:rPr>
                        <a:t>Peppol</a:t>
                      </a:r>
                      <a:r>
                        <a:rPr lang="sk-SK" sz="1400" dirty="0">
                          <a:effectLst/>
                        </a:rPr>
                        <a:t> BIS </a:t>
                      </a:r>
                      <a:r>
                        <a:rPr lang="sk-SK" sz="1400" dirty="0" err="1">
                          <a:effectLst/>
                        </a:rPr>
                        <a:t>Billing</a:t>
                      </a:r>
                      <a:r>
                        <a:rPr lang="sk-SK" sz="1400" dirty="0">
                          <a:effectLst/>
                        </a:rPr>
                        <a:t> </a:t>
                      </a:r>
                      <a:r>
                        <a:rPr lang="sk-SK" sz="1400" dirty="0" err="1">
                          <a:effectLst/>
                        </a:rPr>
                        <a:t>specification</a:t>
                      </a:r>
                      <a:r>
                        <a:rPr lang="sk-SK" sz="1400" dirty="0">
                          <a:effectLst/>
                        </a:rPr>
                        <a:t>.</a:t>
                      </a:r>
                    </a:p>
                    <a:p>
                      <a:r>
                        <a:rPr lang="sk-SK" sz="1400" dirty="0">
                          <a:effectLst/>
                        </a:rPr>
                        <a:t>So </a:t>
                      </a:r>
                      <a:r>
                        <a:rPr lang="sk-SK" sz="1400" dirty="0" err="1">
                          <a:effectLst/>
                        </a:rPr>
                        <a:t>when</a:t>
                      </a:r>
                      <a:r>
                        <a:rPr lang="sk-SK" sz="1400" dirty="0">
                          <a:effectLst/>
                        </a:rPr>
                        <a:t> </a:t>
                      </a:r>
                      <a:r>
                        <a:rPr lang="sk-SK" sz="1400" dirty="0" err="1">
                          <a:effectLst/>
                        </a:rPr>
                        <a:t>receiving</a:t>
                      </a:r>
                      <a:r>
                        <a:rPr lang="sk-SK" sz="1400" dirty="0">
                          <a:effectLst/>
                        </a:rPr>
                        <a:t> a </a:t>
                      </a:r>
                      <a:r>
                        <a:rPr lang="sk-SK" sz="1400" dirty="0" err="1">
                          <a:effectLst/>
                        </a:rPr>
                        <a:t>positive</a:t>
                      </a:r>
                      <a:r>
                        <a:rPr lang="sk-SK" sz="1400" dirty="0">
                          <a:effectLst/>
                        </a:rPr>
                        <a:t> MLS </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extLst>
                  <a:ext uri="{0D108BD9-81ED-4DB2-BD59-A6C34878D82A}">
                    <a16:rowId xmlns:a16="http://schemas.microsoft.com/office/drawing/2014/main" val="3890697146"/>
                  </a:ext>
                </a:extLst>
              </a:tr>
              <a:tr h="872751">
                <a:tc>
                  <a:txBody>
                    <a:bodyPr/>
                    <a:lstStyle/>
                    <a:p>
                      <a:r>
                        <a:rPr lang="sk-SK" sz="1400" dirty="0" err="1">
                          <a:effectLst/>
                        </a:rPr>
                        <a:t>Me</a:t>
                      </a:r>
                      <a:r>
                        <a:rPr lang="sk-SK" sz="1400" dirty="0">
                          <a:effectLst/>
                        </a:rPr>
                        <a:t>, as a C3, </a:t>
                      </a:r>
                      <a:r>
                        <a:rPr lang="sk-SK" sz="1400" dirty="0" err="1">
                          <a:effectLst/>
                        </a:rPr>
                        <a:t>would</a:t>
                      </a:r>
                      <a:r>
                        <a:rPr lang="sk-SK" sz="1400" dirty="0">
                          <a:effectLst/>
                        </a:rPr>
                        <a:t> </a:t>
                      </a:r>
                      <a:r>
                        <a:rPr lang="sk-SK" sz="1400" dirty="0" err="1">
                          <a:effectLst/>
                        </a:rPr>
                        <a:t>like</a:t>
                      </a:r>
                      <a:r>
                        <a:rPr lang="sk-SK" sz="1400" dirty="0">
                          <a:effectLst/>
                        </a:rPr>
                        <a:t> to </a:t>
                      </a:r>
                      <a:r>
                        <a:rPr lang="sk-SK" sz="1400" dirty="0" err="1">
                          <a:effectLst/>
                        </a:rPr>
                        <a:t>know</a:t>
                      </a:r>
                      <a:r>
                        <a:rPr lang="sk-SK" sz="1400" dirty="0">
                          <a:effectLst/>
                        </a:rPr>
                        <a:t> </a:t>
                      </a:r>
                      <a:r>
                        <a:rPr lang="sk-SK" sz="1400" dirty="0" err="1">
                          <a:effectLst/>
                        </a:rPr>
                        <a:t>when</a:t>
                      </a:r>
                      <a:r>
                        <a:rPr lang="sk-SK" sz="1400" dirty="0">
                          <a:effectLst/>
                        </a:rPr>
                        <a:t> I </a:t>
                      </a:r>
                      <a:r>
                        <a:rPr lang="sk-SK" sz="1400" dirty="0" err="1">
                          <a:effectLst/>
                        </a:rPr>
                        <a:t>can</a:t>
                      </a:r>
                      <a:r>
                        <a:rPr lang="sk-SK" sz="1400" dirty="0">
                          <a:effectLst/>
                        </a:rPr>
                        <a:t> </a:t>
                      </a:r>
                      <a:r>
                        <a:rPr lang="sk-SK" sz="1400" dirty="0" err="1">
                          <a:effectLst/>
                        </a:rPr>
                        <a:t>consider</a:t>
                      </a:r>
                      <a:r>
                        <a:rPr lang="sk-SK" sz="1400" dirty="0">
                          <a:effectLst/>
                        </a:rPr>
                        <a:t> </a:t>
                      </a:r>
                      <a:r>
                        <a:rPr lang="sk-SK" sz="1400" dirty="0" err="1">
                          <a:effectLst/>
                        </a:rPr>
                        <a:t>the</a:t>
                      </a:r>
                      <a:r>
                        <a:rPr lang="sk-SK" sz="1400" dirty="0">
                          <a:effectLst/>
                        </a:rPr>
                        <a:t> </a:t>
                      </a:r>
                      <a:r>
                        <a:rPr lang="sk-SK" sz="1400" dirty="0" err="1">
                          <a:effectLst/>
                        </a:rPr>
                        <a:t>invoice</a:t>
                      </a:r>
                      <a:r>
                        <a:rPr lang="sk-SK" sz="1400" dirty="0">
                          <a:effectLst/>
                        </a:rPr>
                        <a:t> to </a:t>
                      </a:r>
                      <a:r>
                        <a:rPr lang="sk-SK" sz="1400" dirty="0" err="1">
                          <a:effectLst/>
                        </a:rPr>
                        <a:t>be</a:t>
                      </a:r>
                      <a:r>
                        <a:rPr lang="sk-SK" sz="1400" dirty="0">
                          <a:effectLst/>
                        </a:rPr>
                        <a:t> </a:t>
                      </a:r>
                      <a:r>
                        <a:rPr lang="sk-SK" sz="1400" dirty="0" err="1">
                          <a:effectLst/>
                        </a:rPr>
                        <a:t>received</a:t>
                      </a:r>
                      <a:r>
                        <a:rPr lang="sk-SK" sz="1400" dirty="0">
                          <a:effectLst/>
                        </a:rPr>
                        <a:t> by </a:t>
                      </a:r>
                      <a:r>
                        <a:rPr lang="sk-SK" sz="1400" dirty="0" err="1">
                          <a:effectLst/>
                        </a:rPr>
                        <a:t>me</a:t>
                      </a:r>
                      <a:r>
                        <a:rPr lang="sk-SK" sz="1400" dirty="0">
                          <a:effectLst/>
                        </a:rPr>
                        <a:t> C3</a:t>
                      </a:r>
                    </a:p>
                    <a:p>
                      <a:r>
                        <a:rPr lang="sk-SK" sz="1400" dirty="0">
                          <a:effectLst/>
                        </a:rPr>
                        <a:t> </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tc>
                  <a:txBody>
                    <a:bodyPr/>
                    <a:lstStyle/>
                    <a:p>
                      <a:r>
                        <a:rPr lang="sk-SK" sz="1400">
                          <a:effectLst/>
                        </a:rPr>
                        <a:t>As above from the C3 side.</a:t>
                      </a:r>
                    </a:p>
                    <a:p>
                      <a:r>
                        <a:rPr lang="sk-SK" sz="1400">
                          <a:effectLst/>
                        </a:rPr>
                        <a:t>So when sending an AS4-ACK (using the semantic of "sent"/"received" and "sucessfully delivered", but depends on the below answer.</a:t>
                      </a:r>
                      <a:endParaRPr lang="sk-SK" sz="140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extLst>
                  <a:ext uri="{0D108BD9-81ED-4DB2-BD59-A6C34878D82A}">
                    <a16:rowId xmlns:a16="http://schemas.microsoft.com/office/drawing/2014/main" val="1800885708"/>
                  </a:ext>
                </a:extLst>
              </a:tr>
              <a:tr h="1221852">
                <a:tc>
                  <a:txBody>
                    <a:bodyPr/>
                    <a:lstStyle/>
                    <a:p>
                      <a:r>
                        <a:rPr lang="sk-SK" sz="1400" dirty="0" err="1">
                          <a:effectLst/>
                        </a:rPr>
                        <a:t>Me</a:t>
                      </a:r>
                      <a:r>
                        <a:rPr lang="sk-SK" sz="1400" dirty="0">
                          <a:effectLst/>
                        </a:rPr>
                        <a:t>, as a C3 </a:t>
                      </a:r>
                      <a:r>
                        <a:rPr lang="sk-SK" sz="1400" dirty="0" err="1">
                          <a:effectLst/>
                        </a:rPr>
                        <a:t>would</a:t>
                      </a:r>
                      <a:r>
                        <a:rPr lang="sk-SK" sz="1400" dirty="0">
                          <a:effectLst/>
                        </a:rPr>
                        <a:t> </a:t>
                      </a:r>
                      <a:r>
                        <a:rPr lang="sk-SK" sz="1400" dirty="0" err="1">
                          <a:effectLst/>
                        </a:rPr>
                        <a:t>like</a:t>
                      </a:r>
                      <a:r>
                        <a:rPr lang="sk-SK" sz="1400" dirty="0">
                          <a:effectLst/>
                        </a:rPr>
                        <a:t> to </a:t>
                      </a:r>
                      <a:r>
                        <a:rPr lang="sk-SK" sz="1400" dirty="0" err="1">
                          <a:effectLst/>
                        </a:rPr>
                        <a:t>know</a:t>
                      </a:r>
                      <a:r>
                        <a:rPr lang="sk-SK" sz="1400" dirty="0">
                          <a:effectLst/>
                        </a:rPr>
                        <a:t> </a:t>
                      </a:r>
                      <a:r>
                        <a:rPr lang="sk-SK" sz="1400" dirty="0" err="1">
                          <a:effectLst/>
                        </a:rPr>
                        <a:t>when</a:t>
                      </a:r>
                      <a:r>
                        <a:rPr lang="sk-SK" sz="1400" dirty="0">
                          <a:effectLst/>
                        </a:rPr>
                        <a:t> I </a:t>
                      </a:r>
                      <a:r>
                        <a:rPr lang="sk-SK" sz="1400" dirty="0" err="1">
                          <a:effectLst/>
                        </a:rPr>
                        <a:t>can</a:t>
                      </a:r>
                      <a:r>
                        <a:rPr lang="sk-SK" sz="1400" dirty="0">
                          <a:effectLst/>
                        </a:rPr>
                        <a:t> </a:t>
                      </a:r>
                      <a:r>
                        <a:rPr lang="sk-SK" sz="1400" dirty="0" err="1">
                          <a:effectLst/>
                        </a:rPr>
                        <a:t>consider</a:t>
                      </a:r>
                      <a:r>
                        <a:rPr lang="sk-SK" sz="1400" dirty="0">
                          <a:effectLst/>
                        </a:rPr>
                        <a:t> </a:t>
                      </a:r>
                      <a:r>
                        <a:rPr lang="sk-SK" sz="1400" dirty="0" err="1">
                          <a:effectLst/>
                        </a:rPr>
                        <a:t>the</a:t>
                      </a:r>
                      <a:r>
                        <a:rPr lang="sk-SK" sz="1400" dirty="0">
                          <a:effectLst/>
                        </a:rPr>
                        <a:t> </a:t>
                      </a:r>
                      <a:r>
                        <a:rPr lang="sk-SK" sz="1400" dirty="0" err="1">
                          <a:effectLst/>
                        </a:rPr>
                        <a:t>invoice</a:t>
                      </a:r>
                      <a:r>
                        <a:rPr lang="sk-SK" sz="1400" dirty="0">
                          <a:effectLst/>
                        </a:rPr>
                        <a:t> to </a:t>
                      </a:r>
                      <a:r>
                        <a:rPr lang="sk-SK" sz="1400" dirty="0" err="1">
                          <a:effectLst/>
                        </a:rPr>
                        <a:t>be</a:t>
                      </a:r>
                      <a:r>
                        <a:rPr lang="sk-SK" sz="1400" dirty="0">
                          <a:effectLst/>
                        </a:rPr>
                        <a:t> </a:t>
                      </a:r>
                      <a:r>
                        <a:rPr lang="sk-SK" sz="1400" dirty="0" err="1">
                          <a:effectLst/>
                        </a:rPr>
                        <a:t>succesfully</a:t>
                      </a:r>
                      <a:r>
                        <a:rPr lang="sk-SK" sz="1400" dirty="0">
                          <a:effectLst/>
                        </a:rPr>
                        <a:t> </a:t>
                      </a:r>
                      <a:r>
                        <a:rPr lang="sk-SK" sz="1400" dirty="0" err="1">
                          <a:effectLst/>
                        </a:rPr>
                        <a:t>delivered</a:t>
                      </a:r>
                      <a:r>
                        <a:rPr lang="sk-SK" sz="1400" dirty="0">
                          <a:effectLst/>
                        </a:rPr>
                        <a:t> by </a:t>
                      </a:r>
                      <a:r>
                        <a:rPr lang="sk-SK" sz="1400" dirty="0" err="1">
                          <a:effectLst/>
                        </a:rPr>
                        <a:t>me</a:t>
                      </a:r>
                      <a:r>
                        <a:rPr lang="sk-SK" sz="1400" dirty="0">
                          <a:effectLst/>
                        </a:rPr>
                        <a:t>, C3</a:t>
                      </a:r>
                    </a:p>
                    <a:p>
                      <a:r>
                        <a:rPr lang="sk-SK" sz="1400" dirty="0">
                          <a:effectLst/>
                        </a:rPr>
                        <a:t> </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tc>
                  <a:txBody>
                    <a:bodyPr/>
                    <a:lstStyle/>
                    <a:p>
                      <a:pPr marL="0" lvl="0" indent="0">
                        <a:buFont typeface="+mj-lt"/>
                        <a:buNone/>
                        <a:tabLst>
                          <a:tab pos="457200" algn="l"/>
                        </a:tabLst>
                      </a:pPr>
                      <a:r>
                        <a:rPr lang="sk-SK" sz="1400" dirty="0" err="1">
                          <a:effectLst/>
                        </a:rPr>
                        <a:t>When</a:t>
                      </a:r>
                      <a:r>
                        <a:rPr lang="sk-SK" sz="1400" dirty="0">
                          <a:effectLst/>
                        </a:rPr>
                        <a:t> </a:t>
                      </a:r>
                      <a:r>
                        <a:rPr lang="sk-SK" sz="1400" dirty="0" err="1">
                          <a:effectLst/>
                        </a:rPr>
                        <a:t>sending</a:t>
                      </a:r>
                      <a:r>
                        <a:rPr lang="sk-SK" sz="1400" dirty="0">
                          <a:effectLst/>
                        </a:rPr>
                        <a:t> a </a:t>
                      </a:r>
                      <a:r>
                        <a:rPr lang="sk-SK" sz="1400" dirty="0" err="1">
                          <a:effectLst/>
                        </a:rPr>
                        <a:t>positive</a:t>
                      </a:r>
                      <a:r>
                        <a:rPr lang="sk-SK" sz="1400" dirty="0">
                          <a:effectLst/>
                        </a:rPr>
                        <a:t> MLS.</a:t>
                      </a:r>
                      <a:endParaRPr lang="sk-SK" sz="14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extLst>
                  <a:ext uri="{0D108BD9-81ED-4DB2-BD59-A6C34878D82A}">
                    <a16:rowId xmlns:a16="http://schemas.microsoft.com/office/drawing/2014/main" val="2929793875"/>
                  </a:ext>
                </a:extLst>
              </a:tr>
              <a:tr h="1159472">
                <a:tc>
                  <a:txBody>
                    <a:bodyPr/>
                    <a:lstStyle/>
                    <a:p>
                      <a:r>
                        <a:rPr lang="sk-SK" sz="1400" dirty="0" err="1">
                          <a:effectLst/>
                        </a:rPr>
                        <a:t>Me</a:t>
                      </a:r>
                      <a:r>
                        <a:rPr lang="sk-SK" sz="1400" dirty="0">
                          <a:effectLst/>
                        </a:rPr>
                        <a:t>, as a C2 or C3, </a:t>
                      </a:r>
                      <a:r>
                        <a:rPr lang="sk-SK" sz="1400" dirty="0" err="1">
                          <a:effectLst/>
                        </a:rPr>
                        <a:t>would</a:t>
                      </a:r>
                      <a:r>
                        <a:rPr lang="sk-SK" sz="1400" dirty="0">
                          <a:effectLst/>
                        </a:rPr>
                        <a:t> </a:t>
                      </a:r>
                      <a:r>
                        <a:rPr lang="sk-SK" sz="1400" dirty="0" err="1">
                          <a:effectLst/>
                        </a:rPr>
                        <a:t>like</a:t>
                      </a:r>
                      <a:r>
                        <a:rPr lang="sk-SK" sz="1400" dirty="0">
                          <a:effectLst/>
                        </a:rPr>
                        <a:t> to </a:t>
                      </a:r>
                      <a:r>
                        <a:rPr lang="sk-SK" sz="1400" dirty="0" err="1">
                          <a:effectLst/>
                        </a:rPr>
                        <a:t>know</a:t>
                      </a:r>
                      <a:r>
                        <a:rPr lang="sk-SK" sz="1400" dirty="0">
                          <a:effectLst/>
                        </a:rPr>
                        <a:t> </a:t>
                      </a:r>
                      <a:r>
                        <a:rPr lang="sk-SK" sz="1400" dirty="0" err="1">
                          <a:effectLst/>
                        </a:rPr>
                        <a:t>when</a:t>
                      </a:r>
                      <a:r>
                        <a:rPr lang="sk-SK" sz="1400" dirty="0">
                          <a:effectLst/>
                        </a:rPr>
                        <a:t> </a:t>
                      </a:r>
                      <a:r>
                        <a:rPr lang="sk-SK" sz="1400" dirty="0" err="1">
                          <a:effectLst/>
                        </a:rPr>
                        <a:t>can</a:t>
                      </a:r>
                      <a:r>
                        <a:rPr lang="sk-SK" sz="1400" dirty="0">
                          <a:effectLst/>
                        </a:rPr>
                        <a:t> I </a:t>
                      </a:r>
                      <a:r>
                        <a:rPr lang="sk-SK" sz="1400" dirty="0" err="1">
                          <a:effectLst/>
                        </a:rPr>
                        <a:t>consider</a:t>
                      </a:r>
                      <a:r>
                        <a:rPr lang="sk-SK" sz="1400" dirty="0">
                          <a:effectLst/>
                        </a:rPr>
                        <a:t> </a:t>
                      </a:r>
                      <a:r>
                        <a:rPr lang="sk-SK" sz="1400" dirty="0" err="1">
                          <a:effectLst/>
                        </a:rPr>
                        <a:t>the</a:t>
                      </a:r>
                      <a:r>
                        <a:rPr lang="sk-SK" sz="1400" dirty="0">
                          <a:effectLst/>
                        </a:rPr>
                        <a:t> TDD to </a:t>
                      </a:r>
                      <a:r>
                        <a:rPr lang="sk-SK" sz="1400" dirty="0" err="1">
                          <a:effectLst/>
                        </a:rPr>
                        <a:t>be</a:t>
                      </a:r>
                      <a:r>
                        <a:rPr lang="sk-SK" sz="1400" dirty="0">
                          <a:effectLst/>
                        </a:rPr>
                        <a:t> </a:t>
                      </a:r>
                      <a:r>
                        <a:rPr lang="sk-SK" sz="1400" dirty="0" err="1">
                          <a:effectLst/>
                        </a:rPr>
                        <a:t>delivered</a:t>
                      </a:r>
                      <a:r>
                        <a:rPr lang="sk-SK" sz="1400" dirty="0">
                          <a:effectLst/>
                        </a:rPr>
                        <a:t> to C5</a:t>
                      </a:r>
                    </a:p>
                    <a:p>
                      <a:r>
                        <a:rPr lang="sk-SK" sz="1400" dirty="0">
                          <a:effectLst/>
                        </a:rPr>
                        <a:t> </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tc>
                  <a:txBody>
                    <a:bodyPr/>
                    <a:lstStyle/>
                    <a:p>
                      <a:r>
                        <a:rPr lang="sk-SK" sz="1400" dirty="0" err="1">
                          <a:effectLst/>
                        </a:rPr>
                        <a:t>The</a:t>
                      </a:r>
                      <a:r>
                        <a:rPr lang="sk-SK" sz="1400" dirty="0">
                          <a:effectLst/>
                        </a:rPr>
                        <a:t> 6 </a:t>
                      </a:r>
                      <a:r>
                        <a:rPr lang="sk-SK" sz="1400" dirty="0" err="1">
                          <a:effectLst/>
                        </a:rPr>
                        <a:t>corner</a:t>
                      </a:r>
                      <a:r>
                        <a:rPr lang="sk-SK" sz="1400" dirty="0">
                          <a:effectLst/>
                        </a:rPr>
                        <a:t> model </a:t>
                      </a:r>
                      <a:r>
                        <a:rPr lang="sk-SK" sz="1400" dirty="0" err="1">
                          <a:effectLst/>
                        </a:rPr>
                        <a:t>is</a:t>
                      </a:r>
                      <a:r>
                        <a:rPr lang="sk-SK" sz="1400" dirty="0">
                          <a:effectLst/>
                        </a:rPr>
                        <a:t> </a:t>
                      </a:r>
                      <a:r>
                        <a:rPr lang="sk-SK" sz="1400" dirty="0" err="1">
                          <a:effectLst/>
                        </a:rPr>
                        <a:t>the</a:t>
                      </a:r>
                      <a:r>
                        <a:rPr lang="sk-SK" sz="1400" dirty="0">
                          <a:effectLst/>
                        </a:rPr>
                        <a:t> </a:t>
                      </a:r>
                      <a:r>
                        <a:rPr lang="sk-SK" sz="1400" dirty="0" err="1">
                          <a:effectLst/>
                        </a:rPr>
                        <a:t>logically</a:t>
                      </a:r>
                      <a:r>
                        <a:rPr lang="sk-SK" sz="1400" dirty="0">
                          <a:effectLst/>
                        </a:rPr>
                        <a:t> a 3x4 </a:t>
                      </a:r>
                      <a:r>
                        <a:rPr lang="sk-SK" sz="1400" dirty="0" err="1">
                          <a:effectLst/>
                        </a:rPr>
                        <a:t>corner</a:t>
                      </a:r>
                      <a:r>
                        <a:rPr lang="sk-SK" sz="1400" dirty="0">
                          <a:effectLst/>
                        </a:rPr>
                        <a:t> model </a:t>
                      </a:r>
                      <a:r>
                        <a:rPr lang="sk-SK" sz="1400" dirty="0" err="1">
                          <a:effectLst/>
                        </a:rPr>
                        <a:t>where</a:t>
                      </a:r>
                      <a:r>
                        <a:rPr lang="sk-SK" sz="1400" dirty="0">
                          <a:effectLst/>
                        </a:rPr>
                        <a:t> </a:t>
                      </a:r>
                      <a:r>
                        <a:rPr lang="sk-SK" sz="1400" dirty="0" err="1">
                          <a:effectLst/>
                        </a:rPr>
                        <a:t>the</a:t>
                      </a:r>
                      <a:r>
                        <a:rPr lang="sk-SK" sz="1400" dirty="0">
                          <a:effectLst/>
                        </a:rPr>
                        <a:t> </a:t>
                      </a:r>
                      <a:r>
                        <a:rPr lang="sk-SK" sz="1400" dirty="0" err="1">
                          <a:effectLst/>
                        </a:rPr>
                        <a:t>Invoice</a:t>
                      </a:r>
                      <a:r>
                        <a:rPr lang="sk-SK" sz="1400" dirty="0">
                          <a:effectLst/>
                        </a:rPr>
                        <a:t> </a:t>
                      </a:r>
                      <a:r>
                        <a:rPr lang="sk-SK" sz="1400" dirty="0" err="1">
                          <a:effectLst/>
                        </a:rPr>
                        <a:t>is</a:t>
                      </a:r>
                      <a:r>
                        <a:rPr lang="sk-SK" sz="1400" dirty="0">
                          <a:effectLst/>
                        </a:rPr>
                        <a:t> C1-C2-C3-C4. </a:t>
                      </a:r>
                      <a:r>
                        <a:rPr lang="sk-SK" sz="1400" dirty="0" err="1">
                          <a:effectLst/>
                        </a:rPr>
                        <a:t>The</a:t>
                      </a:r>
                      <a:r>
                        <a:rPr lang="sk-SK" sz="1400" dirty="0">
                          <a:effectLst/>
                        </a:rPr>
                        <a:t> TDD </a:t>
                      </a:r>
                      <a:r>
                        <a:rPr lang="sk-SK" sz="1400" dirty="0" err="1">
                          <a:effectLst/>
                        </a:rPr>
                        <a:t>is</a:t>
                      </a:r>
                      <a:r>
                        <a:rPr lang="sk-SK" sz="1400" dirty="0">
                          <a:effectLst/>
                        </a:rPr>
                        <a:t> </a:t>
                      </a:r>
                      <a:r>
                        <a:rPr lang="sk-SK" sz="1400" dirty="0" err="1">
                          <a:effectLst/>
                        </a:rPr>
                        <a:t>logically</a:t>
                      </a:r>
                      <a:r>
                        <a:rPr lang="sk-SK" sz="1400" dirty="0">
                          <a:effectLst/>
                        </a:rPr>
                        <a:t> C1-C2-C5-C6 or (C4-)C3-C5-C6, so </a:t>
                      </a:r>
                      <a:r>
                        <a:rPr lang="sk-SK" sz="1400" dirty="0" err="1">
                          <a:effectLst/>
                        </a:rPr>
                        <a:t>the</a:t>
                      </a:r>
                      <a:r>
                        <a:rPr lang="sk-SK" sz="1400" dirty="0">
                          <a:effectLst/>
                        </a:rPr>
                        <a:t> </a:t>
                      </a:r>
                      <a:r>
                        <a:rPr lang="sk-SK" sz="1400" dirty="0" err="1">
                          <a:effectLst/>
                        </a:rPr>
                        <a:t>answers</a:t>
                      </a:r>
                      <a:r>
                        <a:rPr lang="sk-SK" sz="1400" dirty="0">
                          <a:effectLst/>
                        </a:rPr>
                        <a:t> </a:t>
                      </a:r>
                      <a:r>
                        <a:rPr lang="sk-SK" sz="1400" dirty="0" err="1">
                          <a:effectLst/>
                        </a:rPr>
                        <a:t>above</a:t>
                      </a:r>
                      <a:r>
                        <a:rPr lang="sk-SK" sz="1400" dirty="0">
                          <a:effectLst/>
                        </a:rPr>
                        <a:t> on C2-C3 </a:t>
                      </a:r>
                      <a:r>
                        <a:rPr lang="sk-SK" sz="1400" dirty="0" err="1">
                          <a:effectLst/>
                        </a:rPr>
                        <a:t>can</a:t>
                      </a:r>
                      <a:r>
                        <a:rPr lang="sk-SK" sz="1400" dirty="0">
                          <a:effectLst/>
                        </a:rPr>
                        <a:t> just </a:t>
                      </a:r>
                      <a:r>
                        <a:rPr lang="sk-SK" sz="1400" dirty="0" err="1">
                          <a:effectLst/>
                        </a:rPr>
                        <a:t>be</a:t>
                      </a:r>
                      <a:r>
                        <a:rPr lang="sk-SK" sz="1400" dirty="0">
                          <a:effectLst/>
                        </a:rPr>
                        <a:t> </a:t>
                      </a:r>
                      <a:r>
                        <a:rPr lang="sk-SK" sz="1400" dirty="0" err="1">
                          <a:effectLst/>
                        </a:rPr>
                        <a:t>repeated</a:t>
                      </a:r>
                      <a:r>
                        <a:rPr lang="sk-SK" sz="1400" dirty="0">
                          <a:effectLst/>
                        </a:rPr>
                        <a:t>  </a:t>
                      </a:r>
                      <a:r>
                        <a:rPr lang="sk-SK" sz="1400" dirty="0" err="1">
                          <a:effectLst/>
                        </a:rPr>
                        <a:t>with</a:t>
                      </a:r>
                      <a:r>
                        <a:rPr lang="sk-SK" sz="1400" dirty="0">
                          <a:effectLst/>
                        </a:rPr>
                        <a:t> C2 to C5 and C3 to C5</a:t>
                      </a:r>
                      <a:endParaRPr lang="sk-SK" sz="1400" dirty="0">
                        <a:effectLst/>
                        <a:latin typeface="Aptos" panose="020B0004020202020204" pitchFamily="34" charset="0"/>
                        <a:ea typeface="Aptos" panose="020B0004020202020204" pitchFamily="34" charset="0"/>
                        <a:cs typeface="Aptos" panose="020B0004020202020204" pitchFamily="34" charset="0"/>
                      </a:endParaRPr>
                    </a:p>
                  </a:txBody>
                  <a:tcPr marL="42157" marR="42157" marT="0" marB="0"/>
                </a:tc>
                <a:extLst>
                  <a:ext uri="{0D108BD9-81ED-4DB2-BD59-A6C34878D82A}">
                    <a16:rowId xmlns:a16="http://schemas.microsoft.com/office/drawing/2014/main" val="506052076"/>
                  </a:ext>
                </a:extLst>
              </a:tr>
            </a:tbl>
          </a:graphicData>
        </a:graphic>
      </p:graphicFrame>
    </p:spTree>
    <p:extLst>
      <p:ext uri="{BB962C8B-B14F-4D97-AF65-F5344CB8AC3E}">
        <p14:creationId xmlns:p14="http://schemas.microsoft.com/office/powerpoint/2010/main" val="31006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E1DF113-04D0-737D-2AF6-688569D73100}"/>
              </a:ext>
            </a:extLst>
          </p:cNvPr>
          <p:cNvSpPr>
            <a:spLocks noGrp="1"/>
          </p:cNvSpPr>
          <p:nvPr>
            <p:ph type="sldNum" sz="quarter" idx="4"/>
          </p:nvPr>
        </p:nvSpPr>
        <p:spPr/>
        <p:txBody>
          <a:bodyPr/>
          <a:lstStyle/>
          <a:p>
            <a:fld id="{94CA340D-312D-204F-893F-B70EFC62E153}" type="slidenum">
              <a:rPr lang="en-GB" noProof="0" smtClean="0"/>
              <a:pPr/>
              <a:t>41</a:t>
            </a:fld>
            <a:endParaRPr lang="en-GB" noProof="0"/>
          </a:p>
        </p:txBody>
      </p:sp>
      <p:sp>
        <p:nvSpPr>
          <p:cNvPr id="2" name="Titel 1">
            <a:extLst>
              <a:ext uri="{FF2B5EF4-FFF2-40B4-BE49-F238E27FC236}">
                <a16:creationId xmlns:a16="http://schemas.microsoft.com/office/drawing/2014/main" id="{C7594012-275B-864C-35F2-99CA63D1137F}"/>
              </a:ext>
            </a:extLst>
          </p:cNvPr>
          <p:cNvSpPr>
            <a:spLocks noGrp="1"/>
          </p:cNvSpPr>
          <p:nvPr>
            <p:ph type="title" idx="4294967295"/>
          </p:nvPr>
        </p:nvSpPr>
        <p:spPr>
          <a:xfrm>
            <a:off x="284480" y="442616"/>
            <a:ext cx="8512175" cy="560387"/>
          </a:xfrm>
        </p:spPr>
        <p:txBody>
          <a:bodyPr/>
          <a:lstStyle/>
          <a:p>
            <a:r>
              <a:rPr lang="en-GB" noProof="0" dirty="0">
                <a:solidFill>
                  <a:srgbClr val="0070C0"/>
                </a:solidFill>
              </a:rPr>
              <a:t>Response levels</a:t>
            </a:r>
          </a:p>
        </p:txBody>
      </p:sp>
      <p:sp>
        <p:nvSpPr>
          <p:cNvPr id="5" name="Rechteck 105">
            <a:extLst>
              <a:ext uri="{FF2B5EF4-FFF2-40B4-BE49-F238E27FC236}">
                <a16:creationId xmlns:a16="http://schemas.microsoft.com/office/drawing/2014/main" id="{43DD470C-AF91-0A46-D256-5BF4467032A7}"/>
              </a:ext>
            </a:extLst>
          </p:cNvPr>
          <p:cNvSpPr/>
          <p:nvPr/>
        </p:nvSpPr>
        <p:spPr>
          <a:xfrm>
            <a:off x="2276495" y="3424425"/>
            <a:ext cx="1454389" cy="2627102"/>
          </a:xfrm>
          <a:prstGeom prst="rect">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noProof="0">
                <a:solidFill>
                  <a:schemeClr val="tx1"/>
                </a:solidFill>
              </a:rPr>
              <a:t>Peppol AP</a:t>
            </a:r>
          </a:p>
        </p:txBody>
      </p:sp>
      <p:sp>
        <p:nvSpPr>
          <p:cNvPr id="6" name="Rechteck 104">
            <a:extLst>
              <a:ext uri="{FF2B5EF4-FFF2-40B4-BE49-F238E27FC236}">
                <a16:creationId xmlns:a16="http://schemas.microsoft.com/office/drawing/2014/main" id="{9060F8F7-1D01-A510-E5E3-23852B8EF311}"/>
              </a:ext>
            </a:extLst>
          </p:cNvPr>
          <p:cNvSpPr/>
          <p:nvPr/>
        </p:nvSpPr>
        <p:spPr>
          <a:xfrm>
            <a:off x="5973574" y="3424425"/>
            <a:ext cx="1454389" cy="2627102"/>
          </a:xfrm>
          <a:prstGeom prst="rect">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noProof="0">
                <a:solidFill>
                  <a:schemeClr val="tx1"/>
                </a:solidFill>
              </a:rPr>
              <a:t>Peppol AP</a:t>
            </a:r>
          </a:p>
        </p:txBody>
      </p:sp>
      <p:sp>
        <p:nvSpPr>
          <p:cNvPr id="7" name="Tekstfelt 6">
            <a:extLst>
              <a:ext uri="{FF2B5EF4-FFF2-40B4-BE49-F238E27FC236}">
                <a16:creationId xmlns:a16="http://schemas.microsoft.com/office/drawing/2014/main" id="{DECA58C0-647D-4204-2207-976E95A807CC}"/>
              </a:ext>
            </a:extLst>
          </p:cNvPr>
          <p:cNvSpPr txBox="1"/>
          <p:nvPr/>
        </p:nvSpPr>
        <p:spPr>
          <a:xfrm>
            <a:off x="1279090" y="1621898"/>
            <a:ext cx="479618" cy="369332"/>
          </a:xfrm>
          <a:prstGeom prst="rect">
            <a:avLst/>
          </a:prstGeom>
          <a:noFill/>
        </p:spPr>
        <p:txBody>
          <a:bodyPr wrap="none" rtlCol="0">
            <a:spAutoFit/>
          </a:bodyPr>
          <a:lstStyle/>
          <a:p>
            <a:pPr algn="ctr"/>
            <a:r>
              <a:rPr lang="en-GB" noProof="0">
                <a:solidFill>
                  <a:srgbClr val="00326D"/>
                </a:solidFill>
              </a:rPr>
              <a:t>C1</a:t>
            </a:r>
          </a:p>
        </p:txBody>
      </p:sp>
      <p:cxnSp>
        <p:nvCxnSpPr>
          <p:cNvPr id="8" name="Lige forbindelse 7">
            <a:extLst>
              <a:ext uri="{FF2B5EF4-FFF2-40B4-BE49-F238E27FC236}">
                <a16:creationId xmlns:a16="http://schemas.microsoft.com/office/drawing/2014/main" id="{A2398895-6CFA-A701-922C-3D2DE0B6F170}"/>
              </a:ext>
            </a:extLst>
          </p:cNvPr>
          <p:cNvCxnSpPr>
            <a:cxnSpLocks/>
          </p:cNvCxnSpPr>
          <p:nvPr/>
        </p:nvCxnSpPr>
        <p:spPr>
          <a:xfrm>
            <a:off x="5904527" y="1536750"/>
            <a:ext cx="0" cy="4773563"/>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Lige forbindelse 8">
            <a:extLst>
              <a:ext uri="{FF2B5EF4-FFF2-40B4-BE49-F238E27FC236}">
                <a16:creationId xmlns:a16="http://schemas.microsoft.com/office/drawing/2014/main" id="{9BBAB075-957B-441E-0A3B-BBAC03E56EBF}"/>
              </a:ext>
            </a:extLst>
          </p:cNvPr>
          <p:cNvCxnSpPr>
            <a:cxnSpLocks/>
          </p:cNvCxnSpPr>
          <p:nvPr/>
        </p:nvCxnSpPr>
        <p:spPr>
          <a:xfrm>
            <a:off x="7481146" y="1536750"/>
            <a:ext cx="0" cy="4773563"/>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0685FF4D-44F5-B308-1018-43B87753CC62}"/>
              </a:ext>
            </a:extLst>
          </p:cNvPr>
          <p:cNvCxnSpPr>
            <a:cxnSpLocks/>
          </p:cNvCxnSpPr>
          <p:nvPr/>
        </p:nvCxnSpPr>
        <p:spPr>
          <a:xfrm>
            <a:off x="3776724" y="1536750"/>
            <a:ext cx="0" cy="4773563"/>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580DCBAA-567E-133E-6F07-D48B3E68BD92}"/>
              </a:ext>
            </a:extLst>
          </p:cNvPr>
          <p:cNvCxnSpPr>
            <a:cxnSpLocks/>
          </p:cNvCxnSpPr>
          <p:nvPr/>
        </p:nvCxnSpPr>
        <p:spPr>
          <a:xfrm>
            <a:off x="2198392" y="1536750"/>
            <a:ext cx="0" cy="4773563"/>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3A14AE9A-D824-30FC-7BFB-7F3FAD497F0B}"/>
              </a:ext>
            </a:extLst>
          </p:cNvPr>
          <p:cNvSpPr/>
          <p:nvPr/>
        </p:nvSpPr>
        <p:spPr>
          <a:xfrm>
            <a:off x="2370692" y="5216930"/>
            <a:ext cx="1220704" cy="720000"/>
          </a:xfrm>
          <a:prstGeom prst="rect">
            <a:avLst/>
          </a:prstGeom>
          <a:solidFill>
            <a:srgbClr val="007A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noProof="0"/>
              <a:t>AP Protocol Handler</a:t>
            </a:r>
          </a:p>
        </p:txBody>
      </p:sp>
      <p:sp>
        <p:nvSpPr>
          <p:cNvPr id="13" name="Rektangel 12">
            <a:extLst>
              <a:ext uri="{FF2B5EF4-FFF2-40B4-BE49-F238E27FC236}">
                <a16:creationId xmlns:a16="http://schemas.microsoft.com/office/drawing/2014/main" id="{96174D63-B6EC-A865-EEB1-C91CC232FB6F}"/>
              </a:ext>
            </a:extLst>
          </p:cNvPr>
          <p:cNvSpPr/>
          <p:nvPr/>
        </p:nvSpPr>
        <p:spPr>
          <a:xfrm>
            <a:off x="2370691" y="3776930"/>
            <a:ext cx="1220704" cy="720000"/>
          </a:xfrm>
          <a:prstGeom prst="rect">
            <a:avLst/>
          </a:prstGeom>
          <a:solidFill>
            <a:srgbClr val="007A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noProof="0"/>
              <a:t>AP Message Handler </a:t>
            </a:r>
          </a:p>
        </p:txBody>
      </p:sp>
      <p:sp>
        <p:nvSpPr>
          <p:cNvPr id="14" name="Rektangel 13">
            <a:extLst>
              <a:ext uri="{FF2B5EF4-FFF2-40B4-BE49-F238E27FC236}">
                <a16:creationId xmlns:a16="http://schemas.microsoft.com/office/drawing/2014/main" id="{4FEDAF28-4E5C-AFEC-7223-F41586883B11}"/>
              </a:ext>
            </a:extLst>
          </p:cNvPr>
          <p:cNvSpPr/>
          <p:nvPr/>
        </p:nvSpPr>
        <p:spPr>
          <a:xfrm>
            <a:off x="1038207" y="2291773"/>
            <a:ext cx="964828" cy="540000"/>
          </a:xfrm>
          <a:prstGeom prst="rect">
            <a:avLst/>
          </a:prstGeom>
          <a:solidFill>
            <a:srgbClr val="0032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noProof="0"/>
              <a:t>End User</a:t>
            </a:r>
          </a:p>
        </p:txBody>
      </p:sp>
      <p:sp>
        <p:nvSpPr>
          <p:cNvPr id="15" name="Tekstfelt 14">
            <a:extLst>
              <a:ext uri="{FF2B5EF4-FFF2-40B4-BE49-F238E27FC236}">
                <a16:creationId xmlns:a16="http://schemas.microsoft.com/office/drawing/2014/main" id="{CEB51E06-57E2-67EC-CC67-657612D2AA57}"/>
              </a:ext>
            </a:extLst>
          </p:cNvPr>
          <p:cNvSpPr txBox="1"/>
          <p:nvPr/>
        </p:nvSpPr>
        <p:spPr>
          <a:xfrm>
            <a:off x="2744974" y="1621898"/>
            <a:ext cx="479618" cy="369332"/>
          </a:xfrm>
          <a:prstGeom prst="rect">
            <a:avLst/>
          </a:prstGeom>
          <a:noFill/>
        </p:spPr>
        <p:txBody>
          <a:bodyPr wrap="none" rtlCol="0">
            <a:spAutoFit/>
          </a:bodyPr>
          <a:lstStyle/>
          <a:p>
            <a:pPr algn="ctr"/>
            <a:r>
              <a:rPr lang="en-GB" noProof="0">
                <a:solidFill>
                  <a:srgbClr val="00326D"/>
                </a:solidFill>
              </a:rPr>
              <a:t>C2</a:t>
            </a:r>
          </a:p>
        </p:txBody>
      </p:sp>
      <p:sp>
        <p:nvSpPr>
          <p:cNvPr id="16" name="Tekstfelt 15">
            <a:extLst>
              <a:ext uri="{FF2B5EF4-FFF2-40B4-BE49-F238E27FC236}">
                <a16:creationId xmlns:a16="http://schemas.microsoft.com/office/drawing/2014/main" id="{35A18749-E5AA-F8F3-1CC7-BEF1E8ACEF47}"/>
              </a:ext>
            </a:extLst>
          </p:cNvPr>
          <p:cNvSpPr txBox="1"/>
          <p:nvPr/>
        </p:nvSpPr>
        <p:spPr>
          <a:xfrm>
            <a:off x="6449396" y="1621898"/>
            <a:ext cx="479618" cy="369332"/>
          </a:xfrm>
          <a:prstGeom prst="rect">
            <a:avLst/>
          </a:prstGeom>
          <a:noFill/>
        </p:spPr>
        <p:txBody>
          <a:bodyPr wrap="none" rtlCol="0">
            <a:spAutoFit/>
          </a:bodyPr>
          <a:lstStyle/>
          <a:p>
            <a:pPr algn="ctr"/>
            <a:r>
              <a:rPr lang="en-GB" noProof="0">
                <a:solidFill>
                  <a:srgbClr val="00326D"/>
                </a:solidFill>
              </a:rPr>
              <a:t>C3</a:t>
            </a:r>
          </a:p>
        </p:txBody>
      </p:sp>
      <p:sp>
        <p:nvSpPr>
          <p:cNvPr id="17" name="Tekstfelt 16">
            <a:extLst>
              <a:ext uri="{FF2B5EF4-FFF2-40B4-BE49-F238E27FC236}">
                <a16:creationId xmlns:a16="http://schemas.microsoft.com/office/drawing/2014/main" id="{9A5BEF27-F315-E1E3-F3F8-AA44DD200D33}"/>
              </a:ext>
            </a:extLst>
          </p:cNvPr>
          <p:cNvSpPr txBox="1"/>
          <p:nvPr/>
        </p:nvSpPr>
        <p:spPr>
          <a:xfrm>
            <a:off x="7851689" y="1621898"/>
            <a:ext cx="479618" cy="369332"/>
          </a:xfrm>
          <a:prstGeom prst="rect">
            <a:avLst/>
          </a:prstGeom>
          <a:noFill/>
        </p:spPr>
        <p:txBody>
          <a:bodyPr wrap="none" rtlCol="0">
            <a:spAutoFit/>
          </a:bodyPr>
          <a:lstStyle/>
          <a:p>
            <a:pPr algn="ctr"/>
            <a:r>
              <a:rPr lang="en-GB" noProof="0">
                <a:solidFill>
                  <a:srgbClr val="00326D"/>
                </a:solidFill>
              </a:rPr>
              <a:t>C4</a:t>
            </a:r>
          </a:p>
        </p:txBody>
      </p:sp>
      <p:cxnSp>
        <p:nvCxnSpPr>
          <p:cNvPr id="18" name="Forbindelse: vinklet 17">
            <a:extLst>
              <a:ext uri="{FF2B5EF4-FFF2-40B4-BE49-F238E27FC236}">
                <a16:creationId xmlns:a16="http://schemas.microsoft.com/office/drawing/2014/main" id="{C3BC5D99-25D8-F940-4C8C-2F719D14941F}"/>
              </a:ext>
            </a:extLst>
          </p:cNvPr>
          <p:cNvCxnSpPr>
            <a:cxnSpLocks/>
            <a:stCxn id="14" idx="2"/>
            <a:endCxn id="13" idx="1"/>
          </p:cNvCxnSpPr>
          <p:nvPr/>
        </p:nvCxnSpPr>
        <p:spPr>
          <a:xfrm rot="16200000" flipH="1">
            <a:off x="1293078" y="3059316"/>
            <a:ext cx="1305157" cy="85007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Forbindelse: vinklet 40">
            <a:extLst>
              <a:ext uri="{FF2B5EF4-FFF2-40B4-BE49-F238E27FC236}">
                <a16:creationId xmlns:a16="http://schemas.microsoft.com/office/drawing/2014/main" id="{406CEBD1-2981-1A30-76A3-A5874D028D7E}"/>
              </a:ext>
            </a:extLst>
          </p:cNvPr>
          <p:cNvCxnSpPr>
            <a:cxnSpLocks/>
            <a:stCxn id="13" idx="2"/>
            <a:endCxn id="12" idx="0"/>
          </p:cNvCxnSpPr>
          <p:nvPr/>
        </p:nvCxnSpPr>
        <p:spPr>
          <a:xfrm>
            <a:off x="2981043" y="4496930"/>
            <a:ext cx="1" cy="7200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a:extLst>
              <a:ext uri="{FF2B5EF4-FFF2-40B4-BE49-F238E27FC236}">
                <a16:creationId xmlns:a16="http://schemas.microsoft.com/office/drawing/2014/main" id="{325995F3-339B-500B-BCB5-B8E2A8AE535B}"/>
              </a:ext>
            </a:extLst>
          </p:cNvPr>
          <p:cNvCxnSpPr>
            <a:cxnSpLocks/>
          </p:cNvCxnSpPr>
          <p:nvPr/>
        </p:nvCxnSpPr>
        <p:spPr>
          <a:xfrm>
            <a:off x="3591395" y="5736977"/>
            <a:ext cx="249536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Forbindelse: vinklet 51">
            <a:extLst>
              <a:ext uri="{FF2B5EF4-FFF2-40B4-BE49-F238E27FC236}">
                <a16:creationId xmlns:a16="http://schemas.microsoft.com/office/drawing/2014/main" id="{8910879A-AC2D-7D57-347D-026218638EBE}"/>
              </a:ext>
            </a:extLst>
          </p:cNvPr>
          <p:cNvCxnSpPr>
            <a:cxnSpLocks/>
            <a:stCxn id="29" idx="0"/>
            <a:endCxn id="30" idx="2"/>
          </p:cNvCxnSpPr>
          <p:nvPr/>
        </p:nvCxnSpPr>
        <p:spPr>
          <a:xfrm flipV="1">
            <a:off x="6689205" y="4492757"/>
            <a:ext cx="7905" cy="72417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Forbindelse: vinklet 21">
            <a:extLst>
              <a:ext uri="{FF2B5EF4-FFF2-40B4-BE49-F238E27FC236}">
                <a16:creationId xmlns:a16="http://schemas.microsoft.com/office/drawing/2014/main" id="{45FEF45C-F849-2C49-1324-3CE35489704D}"/>
              </a:ext>
            </a:extLst>
          </p:cNvPr>
          <p:cNvCxnSpPr>
            <a:cxnSpLocks/>
            <a:stCxn id="30" idx="3"/>
            <a:endCxn id="31" idx="2"/>
          </p:cNvCxnSpPr>
          <p:nvPr/>
        </p:nvCxnSpPr>
        <p:spPr>
          <a:xfrm flipV="1">
            <a:off x="7307462" y="2831773"/>
            <a:ext cx="784036" cy="1300984"/>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a:extLst>
              <a:ext uri="{FF2B5EF4-FFF2-40B4-BE49-F238E27FC236}">
                <a16:creationId xmlns:a16="http://schemas.microsoft.com/office/drawing/2014/main" id="{0D3E573D-1C88-C442-2974-8F1B33C723A8}"/>
              </a:ext>
            </a:extLst>
          </p:cNvPr>
          <p:cNvCxnSpPr>
            <a:cxnSpLocks/>
          </p:cNvCxnSpPr>
          <p:nvPr/>
        </p:nvCxnSpPr>
        <p:spPr>
          <a:xfrm flipH="1">
            <a:off x="3591395" y="5461702"/>
            <a:ext cx="2487458" cy="0"/>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kstfelt 23">
            <a:extLst>
              <a:ext uri="{FF2B5EF4-FFF2-40B4-BE49-F238E27FC236}">
                <a16:creationId xmlns:a16="http://schemas.microsoft.com/office/drawing/2014/main" id="{F7956A1B-A959-B741-8BC1-3733D33DD425}"/>
              </a:ext>
            </a:extLst>
          </p:cNvPr>
          <p:cNvSpPr txBox="1"/>
          <p:nvPr/>
        </p:nvSpPr>
        <p:spPr>
          <a:xfrm>
            <a:off x="3717026" y="5046686"/>
            <a:ext cx="2284601" cy="400110"/>
          </a:xfrm>
          <a:prstGeom prst="rect">
            <a:avLst/>
          </a:prstGeom>
          <a:noFill/>
        </p:spPr>
        <p:txBody>
          <a:bodyPr wrap="none" rtlCol="0">
            <a:spAutoFit/>
          </a:bodyPr>
          <a:lstStyle/>
          <a:p>
            <a:pPr algn="ctr"/>
            <a:r>
              <a:rPr lang="en-GB" sz="1000" noProof="0" dirty="0">
                <a:solidFill>
                  <a:srgbClr val="00326D"/>
                </a:solidFill>
              </a:rPr>
              <a:t>AS4 ACK Delivered from C3 to C2</a:t>
            </a:r>
          </a:p>
          <a:p>
            <a:pPr algn="ctr"/>
            <a:r>
              <a:rPr lang="en-GB" sz="1000" noProof="0" dirty="0" err="1">
                <a:solidFill>
                  <a:srgbClr val="00326D"/>
                </a:solidFill>
              </a:rPr>
              <a:t>Peppol</a:t>
            </a:r>
            <a:r>
              <a:rPr lang="en-GB" sz="1000" noProof="0" dirty="0">
                <a:solidFill>
                  <a:srgbClr val="00326D"/>
                </a:solidFill>
              </a:rPr>
              <a:t> </a:t>
            </a:r>
            <a:r>
              <a:rPr lang="en-GB" sz="1000" noProof="0" dirty="0" err="1">
                <a:solidFill>
                  <a:srgbClr val="00326D"/>
                </a:solidFill>
              </a:rPr>
              <a:t>eDelivery</a:t>
            </a:r>
            <a:r>
              <a:rPr lang="en-GB" sz="1000" noProof="0" dirty="0">
                <a:solidFill>
                  <a:srgbClr val="00326D"/>
                </a:solidFill>
              </a:rPr>
              <a:t> compliant message</a:t>
            </a:r>
            <a:endParaRPr lang="en-GB" sz="1000" b="1" noProof="0" dirty="0">
              <a:solidFill>
                <a:srgbClr val="00326D"/>
              </a:solidFill>
            </a:endParaRPr>
          </a:p>
        </p:txBody>
      </p:sp>
      <p:cxnSp>
        <p:nvCxnSpPr>
          <p:cNvPr id="25" name="Lige pilforbindelse 24">
            <a:extLst>
              <a:ext uri="{FF2B5EF4-FFF2-40B4-BE49-F238E27FC236}">
                <a16:creationId xmlns:a16="http://schemas.microsoft.com/office/drawing/2014/main" id="{58DBBC01-76E9-F36F-F958-633B7FF00298}"/>
              </a:ext>
            </a:extLst>
          </p:cNvPr>
          <p:cNvCxnSpPr>
            <a:cxnSpLocks/>
            <a:stCxn id="30" idx="1"/>
            <a:endCxn id="13" idx="3"/>
          </p:cNvCxnSpPr>
          <p:nvPr/>
        </p:nvCxnSpPr>
        <p:spPr>
          <a:xfrm flipH="1">
            <a:off x="3591395" y="4132757"/>
            <a:ext cx="2495363" cy="4173"/>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kstfelt 25">
            <a:extLst>
              <a:ext uri="{FF2B5EF4-FFF2-40B4-BE49-F238E27FC236}">
                <a16:creationId xmlns:a16="http://schemas.microsoft.com/office/drawing/2014/main" id="{F431DDD8-D607-04A8-DF84-62AA201491D4}"/>
              </a:ext>
            </a:extLst>
          </p:cNvPr>
          <p:cNvSpPr txBox="1"/>
          <p:nvPr/>
        </p:nvSpPr>
        <p:spPr>
          <a:xfrm>
            <a:off x="3603569" y="3709776"/>
            <a:ext cx="2463109" cy="400110"/>
          </a:xfrm>
          <a:prstGeom prst="rect">
            <a:avLst/>
          </a:prstGeom>
          <a:noFill/>
        </p:spPr>
        <p:txBody>
          <a:bodyPr wrap="square" rtlCol="0">
            <a:spAutoFit/>
          </a:bodyPr>
          <a:lstStyle/>
          <a:p>
            <a:pPr algn="ctr"/>
            <a:r>
              <a:rPr lang="en-GB" sz="1000" noProof="0" dirty="0">
                <a:solidFill>
                  <a:srgbClr val="00326D"/>
                </a:solidFill>
              </a:rPr>
              <a:t>Delivered from C3 to C2</a:t>
            </a:r>
          </a:p>
          <a:p>
            <a:pPr algn="ctr"/>
            <a:r>
              <a:rPr lang="en-GB" sz="1000" noProof="0" dirty="0" err="1">
                <a:solidFill>
                  <a:srgbClr val="00326D"/>
                </a:solidFill>
              </a:rPr>
              <a:t>Peppol</a:t>
            </a:r>
            <a:r>
              <a:rPr lang="en-GB" sz="1000" noProof="0" dirty="0">
                <a:solidFill>
                  <a:srgbClr val="00326D"/>
                </a:solidFill>
              </a:rPr>
              <a:t> </a:t>
            </a:r>
            <a:r>
              <a:rPr lang="en-GB" sz="1000" dirty="0">
                <a:solidFill>
                  <a:srgbClr val="00326D"/>
                </a:solidFill>
              </a:rPr>
              <a:t>Message </a:t>
            </a:r>
            <a:r>
              <a:rPr lang="en-GB" sz="1000" noProof="0" dirty="0">
                <a:solidFill>
                  <a:srgbClr val="00326D"/>
                </a:solidFill>
              </a:rPr>
              <a:t>compliant message</a:t>
            </a:r>
          </a:p>
        </p:txBody>
      </p:sp>
      <p:cxnSp>
        <p:nvCxnSpPr>
          <p:cNvPr id="27" name="Lige pilforbindelse 26">
            <a:extLst>
              <a:ext uri="{FF2B5EF4-FFF2-40B4-BE49-F238E27FC236}">
                <a16:creationId xmlns:a16="http://schemas.microsoft.com/office/drawing/2014/main" id="{C51062EC-9F6C-2E9D-2BB7-C295B7941211}"/>
              </a:ext>
            </a:extLst>
          </p:cNvPr>
          <p:cNvCxnSpPr>
            <a:cxnSpLocks/>
            <a:stCxn id="31" idx="1"/>
            <a:endCxn id="14" idx="3"/>
          </p:cNvCxnSpPr>
          <p:nvPr/>
        </p:nvCxnSpPr>
        <p:spPr>
          <a:xfrm flipH="1">
            <a:off x="2003035" y="2561773"/>
            <a:ext cx="5606049" cy="0"/>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kstfelt 27">
            <a:extLst>
              <a:ext uri="{FF2B5EF4-FFF2-40B4-BE49-F238E27FC236}">
                <a16:creationId xmlns:a16="http://schemas.microsoft.com/office/drawing/2014/main" id="{064CA309-6BAB-0904-81C7-89312DD2BA29}"/>
              </a:ext>
            </a:extLst>
          </p:cNvPr>
          <p:cNvSpPr txBox="1"/>
          <p:nvPr/>
        </p:nvSpPr>
        <p:spPr>
          <a:xfrm>
            <a:off x="3616238" y="2221820"/>
            <a:ext cx="2589349" cy="400110"/>
          </a:xfrm>
          <a:prstGeom prst="rect">
            <a:avLst/>
          </a:prstGeom>
          <a:noFill/>
        </p:spPr>
        <p:txBody>
          <a:bodyPr wrap="square" rtlCol="0">
            <a:spAutoFit/>
          </a:bodyPr>
          <a:lstStyle/>
          <a:p>
            <a:pPr algn="ctr"/>
            <a:r>
              <a:rPr lang="en-GB" sz="1000" noProof="0" dirty="0">
                <a:solidFill>
                  <a:srgbClr val="00326D"/>
                </a:solidFill>
              </a:rPr>
              <a:t>Delivered from C4 to C1 (via C3 and C2)</a:t>
            </a:r>
          </a:p>
          <a:p>
            <a:pPr algn="ctr"/>
            <a:r>
              <a:rPr lang="en-GB" sz="1000" noProof="0" dirty="0">
                <a:solidFill>
                  <a:srgbClr val="00326D"/>
                </a:solidFill>
              </a:rPr>
              <a:t>Business validity message and status</a:t>
            </a:r>
            <a:endParaRPr lang="en-GB" sz="1000" b="1" noProof="0" dirty="0">
              <a:solidFill>
                <a:srgbClr val="00326D"/>
              </a:solidFill>
            </a:endParaRPr>
          </a:p>
        </p:txBody>
      </p:sp>
      <p:sp>
        <p:nvSpPr>
          <p:cNvPr id="29" name="Rektangel 28">
            <a:extLst>
              <a:ext uri="{FF2B5EF4-FFF2-40B4-BE49-F238E27FC236}">
                <a16:creationId xmlns:a16="http://schemas.microsoft.com/office/drawing/2014/main" id="{6163E9BC-4A66-FAD4-13A7-1B8A37A84CF0}"/>
              </a:ext>
            </a:extLst>
          </p:cNvPr>
          <p:cNvSpPr/>
          <p:nvPr/>
        </p:nvSpPr>
        <p:spPr>
          <a:xfrm>
            <a:off x="6078853" y="5216930"/>
            <a:ext cx="1220704" cy="720000"/>
          </a:xfrm>
          <a:prstGeom prst="rect">
            <a:avLst/>
          </a:prstGeom>
          <a:solidFill>
            <a:srgbClr val="007A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noProof="0"/>
              <a:t>AP Protocol Handler</a:t>
            </a:r>
          </a:p>
        </p:txBody>
      </p:sp>
      <p:sp>
        <p:nvSpPr>
          <p:cNvPr id="30" name="Rektangel 29">
            <a:extLst>
              <a:ext uri="{FF2B5EF4-FFF2-40B4-BE49-F238E27FC236}">
                <a16:creationId xmlns:a16="http://schemas.microsoft.com/office/drawing/2014/main" id="{1AE820D8-85DA-5ABD-4A13-17EB767193FF}"/>
              </a:ext>
            </a:extLst>
          </p:cNvPr>
          <p:cNvSpPr/>
          <p:nvPr/>
        </p:nvSpPr>
        <p:spPr>
          <a:xfrm>
            <a:off x="6086758" y="3772757"/>
            <a:ext cx="1220704" cy="720000"/>
          </a:xfrm>
          <a:prstGeom prst="rect">
            <a:avLst/>
          </a:prstGeom>
          <a:solidFill>
            <a:srgbClr val="007A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noProof="0"/>
              <a:t>AP Message Handler</a:t>
            </a:r>
          </a:p>
        </p:txBody>
      </p:sp>
      <p:sp>
        <p:nvSpPr>
          <p:cNvPr id="31" name="Rektangel 30">
            <a:extLst>
              <a:ext uri="{FF2B5EF4-FFF2-40B4-BE49-F238E27FC236}">
                <a16:creationId xmlns:a16="http://schemas.microsoft.com/office/drawing/2014/main" id="{431AC3F9-CD15-E2CF-50F8-E5AD906ECEF0}"/>
              </a:ext>
            </a:extLst>
          </p:cNvPr>
          <p:cNvSpPr/>
          <p:nvPr/>
        </p:nvSpPr>
        <p:spPr>
          <a:xfrm>
            <a:off x="7609084" y="2291773"/>
            <a:ext cx="964828" cy="540000"/>
          </a:xfrm>
          <a:prstGeom prst="rect">
            <a:avLst/>
          </a:prstGeom>
          <a:solidFill>
            <a:srgbClr val="0032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noProof="0"/>
              <a:t>End User</a:t>
            </a:r>
          </a:p>
        </p:txBody>
      </p:sp>
      <p:sp>
        <p:nvSpPr>
          <p:cNvPr id="32" name="Tekstfelt 31">
            <a:extLst>
              <a:ext uri="{FF2B5EF4-FFF2-40B4-BE49-F238E27FC236}">
                <a16:creationId xmlns:a16="http://schemas.microsoft.com/office/drawing/2014/main" id="{C6E32E44-9BC9-0341-FF38-4AF88A8015C2}"/>
              </a:ext>
            </a:extLst>
          </p:cNvPr>
          <p:cNvSpPr txBox="1"/>
          <p:nvPr/>
        </p:nvSpPr>
        <p:spPr>
          <a:xfrm>
            <a:off x="8935536" y="3615347"/>
            <a:ext cx="2217485" cy="1046440"/>
          </a:xfrm>
          <a:prstGeom prst="rect">
            <a:avLst/>
          </a:prstGeom>
          <a:noFill/>
        </p:spPr>
        <p:txBody>
          <a:bodyPr wrap="square" rtlCol="0">
            <a:spAutoFit/>
          </a:bodyPr>
          <a:lstStyle/>
          <a:p>
            <a:pPr marL="177800" indent="-177800"/>
            <a:r>
              <a:rPr lang="en-GB" noProof="0" dirty="0">
                <a:solidFill>
                  <a:srgbClr val="0070C0"/>
                </a:solidFill>
              </a:rPr>
              <a:t>Messaging Status</a:t>
            </a:r>
          </a:p>
          <a:p>
            <a:pPr marL="177800" indent="-177800"/>
            <a:r>
              <a:rPr lang="en-GB" sz="1100" noProof="0" dirty="0"/>
              <a:t>Compliant to </a:t>
            </a:r>
            <a:r>
              <a:rPr lang="en-GB" sz="1100" noProof="0" dirty="0" err="1"/>
              <a:t>Peppol</a:t>
            </a:r>
            <a:r>
              <a:rPr lang="en-GB" sz="1100" noProof="0" dirty="0"/>
              <a:t> Interoperability Framework, Structure and Business Rules</a:t>
            </a:r>
          </a:p>
          <a:p>
            <a:pPr marL="177800" indent="-177800"/>
            <a:r>
              <a:rPr lang="en-GB" sz="1100" noProof="0" dirty="0"/>
              <a:t>Message Level </a:t>
            </a:r>
            <a:r>
              <a:rPr lang="en-GB" sz="1100" noProof="0" dirty="0" err="1"/>
              <a:t>Sesponse</a:t>
            </a:r>
            <a:r>
              <a:rPr lang="en-GB" sz="1100" noProof="0" dirty="0"/>
              <a:t> (MLS)</a:t>
            </a:r>
          </a:p>
        </p:txBody>
      </p:sp>
      <p:sp>
        <p:nvSpPr>
          <p:cNvPr id="33" name="Tekstfelt 32">
            <a:extLst>
              <a:ext uri="{FF2B5EF4-FFF2-40B4-BE49-F238E27FC236}">
                <a16:creationId xmlns:a16="http://schemas.microsoft.com/office/drawing/2014/main" id="{7131BED4-2F9E-8F7D-4D62-5CF3A1B65A95}"/>
              </a:ext>
            </a:extLst>
          </p:cNvPr>
          <p:cNvSpPr txBox="1"/>
          <p:nvPr/>
        </p:nvSpPr>
        <p:spPr>
          <a:xfrm>
            <a:off x="8898992" y="2183353"/>
            <a:ext cx="2249841" cy="877163"/>
          </a:xfrm>
          <a:prstGeom prst="rect">
            <a:avLst/>
          </a:prstGeom>
          <a:noFill/>
        </p:spPr>
        <p:txBody>
          <a:bodyPr wrap="square" rtlCol="0">
            <a:spAutoFit/>
          </a:bodyPr>
          <a:lstStyle/>
          <a:p>
            <a:pPr marL="177800" indent="-177800"/>
            <a:r>
              <a:rPr lang="en-GB" noProof="0" dirty="0">
                <a:solidFill>
                  <a:srgbClr val="00326D"/>
                </a:solidFill>
              </a:rPr>
              <a:t>Business Status</a:t>
            </a:r>
          </a:p>
          <a:p>
            <a:pPr marL="177800" indent="-177800"/>
            <a:r>
              <a:rPr lang="en-GB" sz="1100" noProof="0" dirty="0"/>
              <a:t>Compliant to local business rules</a:t>
            </a:r>
          </a:p>
          <a:p>
            <a:pPr marL="177800" indent="-177800"/>
            <a:r>
              <a:rPr lang="en-GB" sz="1100" noProof="0" dirty="0" err="1"/>
              <a:t>Peppol</a:t>
            </a:r>
            <a:r>
              <a:rPr lang="en-GB" sz="1100" noProof="0" dirty="0"/>
              <a:t> BIS Invoice Response (IR)</a:t>
            </a:r>
          </a:p>
        </p:txBody>
      </p:sp>
      <p:sp>
        <p:nvSpPr>
          <p:cNvPr id="34" name="Tekstfelt 33">
            <a:extLst>
              <a:ext uri="{FF2B5EF4-FFF2-40B4-BE49-F238E27FC236}">
                <a16:creationId xmlns:a16="http://schemas.microsoft.com/office/drawing/2014/main" id="{49C9385B-29A2-EDB7-9045-A35E9AFE665D}"/>
              </a:ext>
            </a:extLst>
          </p:cNvPr>
          <p:cNvSpPr txBox="1"/>
          <p:nvPr/>
        </p:nvSpPr>
        <p:spPr>
          <a:xfrm>
            <a:off x="8958554" y="5174369"/>
            <a:ext cx="2217485" cy="877163"/>
          </a:xfrm>
          <a:prstGeom prst="rect">
            <a:avLst/>
          </a:prstGeom>
          <a:noFill/>
        </p:spPr>
        <p:txBody>
          <a:bodyPr wrap="square" rtlCol="0">
            <a:spAutoFit/>
          </a:bodyPr>
          <a:lstStyle/>
          <a:p>
            <a:pPr marL="177800" indent="-177800"/>
            <a:r>
              <a:rPr lang="en-GB" noProof="0" dirty="0">
                <a:solidFill>
                  <a:srgbClr val="0070C0"/>
                </a:solidFill>
              </a:rPr>
              <a:t>Protocol Status</a:t>
            </a:r>
          </a:p>
          <a:p>
            <a:pPr marL="177800" indent="-177800"/>
            <a:r>
              <a:rPr lang="en-GB" sz="1100" noProof="0" dirty="0" err="1"/>
              <a:t>Peppol</a:t>
            </a:r>
            <a:r>
              <a:rPr lang="en-GB" sz="1100" noProof="0" dirty="0"/>
              <a:t> </a:t>
            </a:r>
            <a:r>
              <a:rPr lang="en-GB" sz="1100" noProof="0" dirty="0" err="1"/>
              <a:t>eDelivery</a:t>
            </a:r>
            <a:r>
              <a:rPr lang="en-GB" sz="1100" noProof="0" dirty="0"/>
              <a:t> compliance and </a:t>
            </a:r>
            <a:r>
              <a:rPr lang="en-GB" sz="1100" noProof="0" dirty="0" err="1"/>
              <a:t>Peppol</a:t>
            </a:r>
            <a:r>
              <a:rPr lang="en-GB" sz="1100" noProof="0" dirty="0"/>
              <a:t> PKI compliance</a:t>
            </a:r>
          </a:p>
          <a:p>
            <a:pPr marL="177800" indent="-177800"/>
            <a:r>
              <a:rPr lang="en-GB" sz="1100" noProof="0" dirty="0"/>
              <a:t>Protocol status (AS4 ACK) </a:t>
            </a:r>
          </a:p>
        </p:txBody>
      </p:sp>
      <p:cxnSp>
        <p:nvCxnSpPr>
          <p:cNvPr id="35" name="Lige forbindelse 34">
            <a:extLst>
              <a:ext uri="{FF2B5EF4-FFF2-40B4-BE49-F238E27FC236}">
                <a16:creationId xmlns:a16="http://schemas.microsoft.com/office/drawing/2014/main" id="{60E4938A-2CCE-17D4-451F-27AFC197A5F8}"/>
              </a:ext>
            </a:extLst>
          </p:cNvPr>
          <p:cNvCxnSpPr>
            <a:cxnSpLocks/>
          </p:cNvCxnSpPr>
          <p:nvPr/>
        </p:nvCxnSpPr>
        <p:spPr>
          <a:xfrm>
            <a:off x="8573912" y="3196046"/>
            <a:ext cx="2574921"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B8B46F50-2C15-F52F-C1EF-C754CF960126}"/>
              </a:ext>
            </a:extLst>
          </p:cNvPr>
          <p:cNvCxnSpPr>
            <a:cxnSpLocks/>
          </p:cNvCxnSpPr>
          <p:nvPr/>
        </p:nvCxnSpPr>
        <p:spPr>
          <a:xfrm>
            <a:off x="8573912" y="4883103"/>
            <a:ext cx="2574921"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470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96055DEE-46BE-856F-7465-B29A2BA833B0}"/>
              </a:ext>
            </a:extLst>
          </p:cNvPr>
          <p:cNvSpPr>
            <a:spLocks noGrp="1"/>
          </p:cNvSpPr>
          <p:nvPr>
            <p:ph type="sldNum" sz="quarter" idx="4"/>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291473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E48DFE88-1470-7085-B34A-B6D43D084C87}"/>
              </a:ext>
            </a:extLst>
          </p:cNvPr>
          <p:cNvSpPr>
            <a:spLocks noGrp="1"/>
          </p:cNvSpPr>
          <p:nvPr>
            <p:ph type="sldNum" sz="quarter" idx="4"/>
          </p:nvPr>
        </p:nvSpPr>
        <p:spPr/>
        <p:txBody>
          <a:bodyPr/>
          <a:lstStyle/>
          <a:p>
            <a:fld id="{D57F1E4F-1CFF-5643-939E-217C01CDF565}" type="slidenum">
              <a:rPr lang="en-US" smtClean="0"/>
              <a:pPr/>
              <a:t>5</a:t>
            </a:fld>
            <a:endParaRPr lang="en-US"/>
          </a:p>
        </p:txBody>
      </p:sp>
      <p:pic>
        <p:nvPicPr>
          <p:cNvPr id="15" name="Obrázok 14">
            <a:extLst>
              <a:ext uri="{FF2B5EF4-FFF2-40B4-BE49-F238E27FC236}">
                <a16:creationId xmlns:a16="http://schemas.microsoft.com/office/drawing/2014/main" id="{A67332C4-98FB-9C1D-9F3A-0AD50669204E}"/>
              </a:ext>
            </a:extLst>
          </p:cNvPr>
          <p:cNvPicPr>
            <a:picLocks noChangeAspect="1"/>
          </p:cNvPicPr>
          <p:nvPr/>
        </p:nvPicPr>
        <p:blipFill>
          <a:blip r:embed="rId2"/>
          <a:stretch>
            <a:fillRect/>
          </a:stretch>
        </p:blipFill>
        <p:spPr>
          <a:xfrm>
            <a:off x="2098552" y="1725331"/>
            <a:ext cx="2533780" cy="3264068"/>
          </a:xfrm>
          <a:prstGeom prst="rect">
            <a:avLst/>
          </a:prstGeom>
        </p:spPr>
      </p:pic>
      <p:pic>
        <p:nvPicPr>
          <p:cNvPr id="17" name="Obrázok 16">
            <a:extLst>
              <a:ext uri="{FF2B5EF4-FFF2-40B4-BE49-F238E27FC236}">
                <a16:creationId xmlns:a16="http://schemas.microsoft.com/office/drawing/2014/main" id="{B448866F-85C2-79FD-A122-3428F68FB9EA}"/>
              </a:ext>
            </a:extLst>
          </p:cNvPr>
          <p:cNvPicPr>
            <a:picLocks noChangeAspect="1"/>
          </p:cNvPicPr>
          <p:nvPr/>
        </p:nvPicPr>
        <p:blipFill>
          <a:blip r:embed="rId3"/>
          <a:stretch>
            <a:fillRect/>
          </a:stretch>
        </p:blipFill>
        <p:spPr>
          <a:xfrm>
            <a:off x="6654616" y="2104957"/>
            <a:ext cx="2590933" cy="2648086"/>
          </a:xfrm>
          <a:prstGeom prst="rect">
            <a:avLst/>
          </a:prstGeom>
        </p:spPr>
      </p:pic>
    </p:spTree>
    <p:extLst>
      <p:ext uri="{BB962C8B-B14F-4D97-AF65-F5344CB8AC3E}">
        <p14:creationId xmlns:p14="http://schemas.microsoft.com/office/powerpoint/2010/main" val="211826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313A7FFA-F1E9-D037-714B-623BF592307F}"/>
              </a:ext>
            </a:extLst>
          </p:cNvPr>
          <p:cNvSpPr>
            <a:spLocks noGrp="1"/>
          </p:cNvSpPr>
          <p:nvPr>
            <p:ph type="sldNum" sz="quarter" idx="4"/>
          </p:nvPr>
        </p:nvSpPr>
        <p:spPr/>
        <p:txBody>
          <a:bodyPr/>
          <a:lstStyle/>
          <a:p>
            <a:fld id="{D57F1E4F-1CFF-5643-939E-217C01CDF565}" type="slidenum">
              <a:rPr lang="en-US" smtClean="0"/>
              <a:pPr/>
              <a:t>6</a:t>
            </a:fld>
            <a:endParaRPr lang="en-US"/>
          </a:p>
        </p:txBody>
      </p:sp>
      <p:pic>
        <p:nvPicPr>
          <p:cNvPr id="3" name="Obrázok 2">
            <a:extLst>
              <a:ext uri="{FF2B5EF4-FFF2-40B4-BE49-F238E27FC236}">
                <a16:creationId xmlns:a16="http://schemas.microsoft.com/office/drawing/2014/main" id="{3D98A602-FE82-4A58-CF1F-A7CF9157B1A0}"/>
              </a:ext>
            </a:extLst>
          </p:cNvPr>
          <p:cNvPicPr>
            <a:picLocks noChangeAspect="1"/>
          </p:cNvPicPr>
          <p:nvPr/>
        </p:nvPicPr>
        <p:blipFill>
          <a:blip r:embed="rId2"/>
          <a:stretch>
            <a:fillRect/>
          </a:stretch>
        </p:blipFill>
        <p:spPr>
          <a:xfrm>
            <a:off x="4899707" y="1725331"/>
            <a:ext cx="2533780" cy="3264068"/>
          </a:xfrm>
          <a:prstGeom prst="rect">
            <a:avLst/>
          </a:prstGeom>
        </p:spPr>
      </p:pic>
    </p:spTree>
    <p:extLst>
      <p:ext uri="{BB962C8B-B14F-4D97-AF65-F5344CB8AC3E}">
        <p14:creationId xmlns:p14="http://schemas.microsoft.com/office/powerpoint/2010/main" val="321533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3F24657A-D07B-E654-8D0B-E95BEDBEC812}"/>
              </a:ext>
            </a:extLst>
          </p:cNvPr>
          <p:cNvSpPr>
            <a:spLocks noGrp="1"/>
          </p:cNvSpPr>
          <p:nvPr>
            <p:ph type="sldNum" sz="quarter" idx="4"/>
          </p:nvPr>
        </p:nvSpPr>
        <p:spPr/>
        <p:txBody>
          <a:bodyPr/>
          <a:lstStyle/>
          <a:p>
            <a:fld id="{D57F1E4F-1CFF-5643-939E-217C01CDF565}" type="slidenum">
              <a:rPr lang="en-US" smtClean="0"/>
              <a:pPr/>
              <a:t>7</a:t>
            </a:fld>
            <a:endParaRPr lang="en-US"/>
          </a:p>
        </p:txBody>
      </p:sp>
      <p:pic>
        <p:nvPicPr>
          <p:cNvPr id="4" name="Obrázok 3">
            <a:extLst>
              <a:ext uri="{FF2B5EF4-FFF2-40B4-BE49-F238E27FC236}">
                <a16:creationId xmlns:a16="http://schemas.microsoft.com/office/drawing/2014/main" id="{E43DE4A0-C326-5165-FE6D-1B27AAA5F569}"/>
              </a:ext>
            </a:extLst>
          </p:cNvPr>
          <p:cNvPicPr>
            <a:picLocks noChangeAspect="1"/>
          </p:cNvPicPr>
          <p:nvPr/>
        </p:nvPicPr>
        <p:blipFill>
          <a:blip r:embed="rId3"/>
          <a:stretch>
            <a:fillRect/>
          </a:stretch>
        </p:blipFill>
        <p:spPr>
          <a:xfrm>
            <a:off x="1390718" y="1860704"/>
            <a:ext cx="2571882" cy="2711589"/>
          </a:xfrm>
          <a:prstGeom prst="rect">
            <a:avLst/>
          </a:prstGeom>
        </p:spPr>
      </p:pic>
      <p:pic>
        <p:nvPicPr>
          <p:cNvPr id="5" name="Obrázok 4">
            <a:extLst>
              <a:ext uri="{FF2B5EF4-FFF2-40B4-BE49-F238E27FC236}">
                <a16:creationId xmlns:a16="http://schemas.microsoft.com/office/drawing/2014/main" id="{4D93F441-73AA-72A7-E1E1-41D33E2B813F}"/>
              </a:ext>
            </a:extLst>
          </p:cNvPr>
          <p:cNvPicPr>
            <a:picLocks noChangeAspect="1"/>
          </p:cNvPicPr>
          <p:nvPr/>
        </p:nvPicPr>
        <p:blipFill>
          <a:blip r:embed="rId4"/>
          <a:stretch>
            <a:fillRect/>
          </a:stretch>
        </p:blipFill>
        <p:spPr>
          <a:xfrm>
            <a:off x="4935489" y="2240924"/>
            <a:ext cx="1628674" cy="2098092"/>
          </a:xfrm>
          <a:prstGeom prst="rect">
            <a:avLst/>
          </a:prstGeom>
        </p:spPr>
      </p:pic>
      <p:pic>
        <p:nvPicPr>
          <p:cNvPr id="7" name="Obrázok 6">
            <a:extLst>
              <a:ext uri="{FF2B5EF4-FFF2-40B4-BE49-F238E27FC236}">
                <a16:creationId xmlns:a16="http://schemas.microsoft.com/office/drawing/2014/main" id="{7BFF0633-5A86-7E1D-0569-DF20AAFEB6BD}"/>
              </a:ext>
            </a:extLst>
          </p:cNvPr>
          <p:cNvPicPr>
            <a:picLocks noChangeAspect="1"/>
          </p:cNvPicPr>
          <p:nvPr/>
        </p:nvPicPr>
        <p:blipFill>
          <a:blip r:embed="rId5"/>
          <a:stretch>
            <a:fillRect/>
          </a:stretch>
        </p:blipFill>
        <p:spPr>
          <a:xfrm>
            <a:off x="8047372" y="2067532"/>
            <a:ext cx="2305168" cy="2444876"/>
          </a:xfrm>
          <a:prstGeom prst="rect">
            <a:avLst/>
          </a:prstGeom>
        </p:spPr>
      </p:pic>
    </p:spTree>
    <p:extLst>
      <p:ext uri="{BB962C8B-B14F-4D97-AF65-F5344CB8AC3E}">
        <p14:creationId xmlns:p14="http://schemas.microsoft.com/office/powerpoint/2010/main" val="62753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3F24657A-D07B-E654-8D0B-E95BEDBEC812}"/>
              </a:ext>
            </a:extLst>
          </p:cNvPr>
          <p:cNvSpPr>
            <a:spLocks noGrp="1"/>
          </p:cNvSpPr>
          <p:nvPr>
            <p:ph type="sldNum" sz="quarter" idx="4"/>
          </p:nvPr>
        </p:nvSpPr>
        <p:spPr/>
        <p:txBody>
          <a:bodyPr/>
          <a:lstStyle/>
          <a:p>
            <a:fld id="{D57F1E4F-1CFF-5643-939E-217C01CDF565}" type="slidenum">
              <a:rPr lang="en-US" smtClean="0"/>
              <a:pPr/>
              <a:t>8</a:t>
            </a:fld>
            <a:endParaRPr lang="en-US"/>
          </a:p>
        </p:txBody>
      </p:sp>
      <p:pic>
        <p:nvPicPr>
          <p:cNvPr id="4" name="Obrázok 3">
            <a:extLst>
              <a:ext uri="{FF2B5EF4-FFF2-40B4-BE49-F238E27FC236}">
                <a16:creationId xmlns:a16="http://schemas.microsoft.com/office/drawing/2014/main" id="{E43DE4A0-C326-5165-FE6D-1B27AAA5F569}"/>
              </a:ext>
            </a:extLst>
          </p:cNvPr>
          <p:cNvPicPr>
            <a:picLocks noChangeAspect="1"/>
          </p:cNvPicPr>
          <p:nvPr/>
        </p:nvPicPr>
        <p:blipFill>
          <a:blip r:embed="rId3"/>
          <a:stretch>
            <a:fillRect/>
          </a:stretch>
        </p:blipFill>
        <p:spPr>
          <a:xfrm>
            <a:off x="1431791" y="2575902"/>
            <a:ext cx="1970723" cy="2077774"/>
          </a:xfrm>
          <a:prstGeom prst="rect">
            <a:avLst/>
          </a:prstGeom>
        </p:spPr>
      </p:pic>
      <p:pic>
        <p:nvPicPr>
          <p:cNvPr id="3" name="Obrázok 2">
            <a:extLst>
              <a:ext uri="{FF2B5EF4-FFF2-40B4-BE49-F238E27FC236}">
                <a16:creationId xmlns:a16="http://schemas.microsoft.com/office/drawing/2014/main" id="{B0498A42-9295-F179-D33E-8841F77A4E39}"/>
              </a:ext>
            </a:extLst>
          </p:cNvPr>
          <p:cNvPicPr>
            <a:picLocks noChangeAspect="1"/>
          </p:cNvPicPr>
          <p:nvPr/>
        </p:nvPicPr>
        <p:blipFill>
          <a:blip r:embed="rId3"/>
          <a:stretch>
            <a:fillRect/>
          </a:stretch>
        </p:blipFill>
        <p:spPr>
          <a:xfrm>
            <a:off x="1436002" y="498128"/>
            <a:ext cx="1970723" cy="2077774"/>
          </a:xfrm>
          <a:prstGeom prst="rect">
            <a:avLst/>
          </a:prstGeom>
        </p:spPr>
      </p:pic>
      <p:pic>
        <p:nvPicPr>
          <p:cNvPr id="9" name="Obrázok 8">
            <a:extLst>
              <a:ext uri="{FF2B5EF4-FFF2-40B4-BE49-F238E27FC236}">
                <a16:creationId xmlns:a16="http://schemas.microsoft.com/office/drawing/2014/main" id="{A4CAE9E1-71F7-0913-57A4-058AA96676A2}"/>
              </a:ext>
            </a:extLst>
          </p:cNvPr>
          <p:cNvPicPr>
            <a:picLocks noChangeAspect="1"/>
          </p:cNvPicPr>
          <p:nvPr/>
        </p:nvPicPr>
        <p:blipFill>
          <a:blip r:embed="rId4"/>
          <a:stretch>
            <a:fillRect/>
          </a:stretch>
        </p:blipFill>
        <p:spPr>
          <a:xfrm>
            <a:off x="8118102" y="2913541"/>
            <a:ext cx="1766351" cy="1873403"/>
          </a:xfrm>
          <a:prstGeom prst="rect">
            <a:avLst/>
          </a:prstGeom>
        </p:spPr>
      </p:pic>
      <p:pic>
        <p:nvPicPr>
          <p:cNvPr id="10" name="Obrázok 9">
            <a:extLst>
              <a:ext uri="{FF2B5EF4-FFF2-40B4-BE49-F238E27FC236}">
                <a16:creationId xmlns:a16="http://schemas.microsoft.com/office/drawing/2014/main" id="{A127AC70-9E79-707B-2243-B8E6B82DFCCC}"/>
              </a:ext>
            </a:extLst>
          </p:cNvPr>
          <p:cNvPicPr>
            <a:picLocks noChangeAspect="1"/>
          </p:cNvPicPr>
          <p:nvPr/>
        </p:nvPicPr>
        <p:blipFill>
          <a:blip r:embed="rId3"/>
          <a:stretch>
            <a:fillRect/>
          </a:stretch>
        </p:blipFill>
        <p:spPr>
          <a:xfrm>
            <a:off x="1476576" y="4654337"/>
            <a:ext cx="1970723" cy="2077774"/>
          </a:xfrm>
          <a:prstGeom prst="rect">
            <a:avLst/>
          </a:prstGeom>
        </p:spPr>
      </p:pic>
      <p:pic>
        <p:nvPicPr>
          <p:cNvPr id="12" name="Obrázok 11">
            <a:extLst>
              <a:ext uri="{FF2B5EF4-FFF2-40B4-BE49-F238E27FC236}">
                <a16:creationId xmlns:a16="http://schemas.microsoft.com/office/drawing/2014/main" id="{9F6DF907-DE47-B519-4ABF-EA0694B014B9}"/>
              </a:ext>
            </a:extLst>
          </p:cNvPr>
          <p:cNvPicPr>
            <a:picLocks noChangeAspect="1"/>
          </p:cNvPicPr>
          <p:nvPr/>
        </p:nvPicPr>
        <p:blipFill>
          <a:blip r:embed="rId4"/>
          <a:stretch>
            <a:fillRect/>
          </a:stretch>
        </p:blipFill>
        <p:spPr>
          <a:xfrm>
            <a:off x="8118101" y="4984597"/>
            <a:ext cx="1766351" cy="1873403"/>
          </a:xfrm>
          <a:prstGeom prst="rect">
            <a:avLst/>
          </a:prstGeom>
        </p:spPr>
      </p:pic>
      <p:pic>
        <p:nvPicPr>
          <p:cNvPr id="14" name="Obrázok 13">
            <a:extLst>
              <a:ext uri="{FF2B5EF4-FFF2-40B4-BE49-F238E27FC236}">
                <a16:creationId xmlns:a16="http://schemas.microsoft.com/office/drawing/2014/main" id="{115B4575-9F21-16D8-81C7-8B2280636FB2}"/>
              </a:ext>
            </a:extLst>
          </p:cNvPr>
          <p:cNvPicPr>
            <a:picLocks noChangeAspect="1"/>
          </p:cNvPicPr>
          <p:nvPr/>
        </p:nvPicPr>
        <p:blipFill>
          <a:blip r:embed="rId4"/>
          <a:stretch>
            <a:fillRect/>
          </a:stretch>
        </p:blipFill>
        <p:spPr>
          <a:xfrm>
            <a:off x="8118102" y="498128"/>
            <a:ext cx="1766351" cy="1873403"/>
          </a:xfrm>
          <a:prstGeom prst="rect">
            <a:avLst/>
          </a:prstGeom>
        </p:spPr>
      </p:pic>
      <p:pic>
        <p:nvPicPr>
          <p:cNvPr id="15" name="Obrázok 14">
            <a:extLst>
              <a:ext uri="{FF2B5EF4-FFF2-40B4-BE49-F238E27FC236}">
                <a16:creationId xmlns:a16="http://schemas.microsoft.com/office/drawing/2014/main" id="{EFEBC037-7CD0-A4E7-DBCF-AF2D80E00812}"/>
              </a:ext>
            </a:extLst>
          </p:cNvPr>
          <p:cNvPicPr>
            <a:picLocks noChangeAspect="1"/>
          </p:cNvPicPr>
          <p:nvPr/>
        </p:nvPicPr>
        <p:blipFill>
          <a:blip r:embed="rId5"/>
          <a:stretch>
            <a:fillRect/>
          </a:stretch>
        </p:blipFill>
        <p:spPr>
          <a:xfrm>
            <a:off x="5044881" y="511995"/>
            <a:ext cx="1591372" cy="2050039"/>
          </a:xfrm>
          <a:prstGeom prst="rect">
            <a:avLst/>
          </a:prstGeom>
        </p:spPr>
      </p:pic>
      <p:pic>
        <p:nvPicPr>
          <p:cNvPr id="17" name="Obrázok 16">
            <a:extLst>
              <a:ext uri="{FF2B5EF4-FFF2-40B4-BE49-F238E27FC236}">
                <a16:creationId xmlns:a16="http://schemas.microsoft.com/office/drawing/2014/main" id="{749912BD-F340-12B2-9132-ECABC71FAC33}"/>
              </a:ext>
            </a:extLst>
          </p:cNvPr>
          <p:cNvPicPr>
            <a:picLocks noChangeAspect="1"/>
          </p:cNvPicPr>
          <p:nvPr/>
        </p:nvPicPr>
        <p:blipFill>
          <a:blip r:embed="rId6"/>
          <a:stretch>
            <a:fillRect/>
          </a:stretch>
        </p:blipFill>
        <p:spPr>
          <a:xfrm>
            <a:off x="4946065" y="2824179"/>
            <a:ext cx="1789004" cy="1652660"/>
          </a:xfrm>
          <a:prstGeom prst="rect">
            <a:avLst/>
          </a:prstGeom>
        </p:spPr>
      </p:pic>
      <p:pic>
        <p:nvPicPr>
          <p:cNvPr id="19" name="Obrázok 18">
            <a:extLst>
              <a:ext uri="{FF2B5EF4-FFF2-40B4-BE49-F238E27FC236}">
                <a16:creationId xmlns:a16="http://schemas.microsoft.com/office/drawing/2014/main" id="{443128AC-80CF-9B14-D63B-D5E9A499301B}"/>
              </a:ext>
            </a:extLst>
          </p:cNvPr>
          <p:cNvPicPr>
            <a:picLocks noChangeAspect="1"/>
          </p:cNvPicPr>
          <p:nvPr/>
        </p:nvPicPr>
        <p:blipFill>
          <a:blip r:embed="rId7"/>
          <a:stretch>
            <a:fillRect/>
          </a:stretch>
        </p:blipFill>
        <p:spPr>
          <a:xfrm>
            <a:off x="5177837" y="4831871"/>
            <a:ext cx="1325461" cy="1722706"/>
          </a:xfrm>
          <a:prstGeom prst="rect">
            <a:avLst/>
          </a:prstGeom>
        </p:spPr>
      </p:pic>
      <p:pic>
        <p:nvPicPr>
          <p:cNvPr id="21" name="Obrázok 20">
            <a:extLst>
              <a:ext uri="{FF2B5EF4-FFF2-40B4-BE49-F238E27FC236}">
                <a16:creationId xmlns:a16="http://schemas.microsoft.com/office/drawing/2014/main" id="{040543BA-EC5E-0AAE-5E9A-4D03DF59441E}"/>
              </a:ext>
            </a:extLst>
          </p:cNvPr>
          <p:cNvPicPr>
            <a:picLocks noChangeAspect="1"/>
          </p:cNvPicPr>
          <p:nvPr/>
        </p:nvPicPr>
        <p:blipFill>
          <a:blip r:embed="rId8"/>
          <a:stretch>
            <a:fillRect/>
          </a:stretch>
        </p:blipFill>
        <p:spPr>
          <a:xfrm>
            <a:off x="10128281" y="2322617"/>
            <a:ext cx="1949550" cy="2006703"/>
          </a:xfrm>
          <a:prstGeom prst="rect">
            <a:avLst/>
          </a:prstGeom>
        </p:spPr>
      </p:pic>
    </p:spTree>
    <p:extLst>
      <p:ext uri="{BB962C8B-B14F-4D97-AF65-F5344CB8AC3E}">
        <p14:creationId xmlns:p14="http://schemas.microsoft.com/office/powerpoint/2010/main" val="128440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3F24657A-D07B-E654-8D0B-E95BEDBEC812}"/>
              </a:ext>
            </a:extLst>
          </p:cNvPr>
          <p:cNvSpPr>
            <a:spLocks noGrp="1"/>
          </p:cNvSpPr>
          <p:nvPr>
            <p:ph type="sldNum" sz="quarter" idx="4"/>
          </p:nvPr>
        </p:nvSpPr>
        <p:spPr/>
        <p:txBody>
          <a:bodyPr/>
          <a:lstStyle/>
          <a:p>
            <a:fld id="{D57F1E4F-1CFF-5643-939E-217C01CDF565}" type="slidenum">
              <a:rPr lang="en-US" smtClean="0"/>
              <a:pPr/>
              <a:t>9</a:t>
            </a:fld>
            <a:endParaRPr lang="en-US"/>
          </a:p>
        </p:txBody>
      </p:sp>
      <p:pic>
        <p:nvPicPr>
          <p:cNvPr id="3" name="Obrázok 2">
            <a:extLst>
              <a:ext uri="{FF2B5EF4-FFF2-40B4-BE49-F238E27FC236}">
                <a16:creationId xmlns:a16="http://schemas.microsoft.com/office/drawing/2014/main" id="{B0498A42-9295-F179-D33E-8841F77A4E39}"/>
              </a:ext>
            </a:extLst>
          </p:cNvPr>
          <p:cNvPicPr>
            <a:picLocks noChangeAspect="1"/>
          </p:cNvPicPr>
          <p:nvPr/>
        </p:nvPicPr>
        <p:blipFill>
          <a:blip r:embed="rId3"/>
          <a:stretch>
            <a:fillRect/>
          </a:stretch>
        </p:blipFill>
        <p:spPr>
          <a:xfrm>
            <a:off x="1436002" y="498128"/>
            <a:ext cx="1970723" cy="2077774"/>
          </a:xfrm>
          <a:prstGeom prst="rect">
            <a:avLst/>
          </a:prstGeom>
        </p:spPr>
      </p:pic>
      <p:pic>
        <p:nvPicPr>
          <p:cNvPr id="9" name="Obrázok 8">
            <a:extLst>
              <a:ext uri="{FF2B5EF4-FFF2-40B4-BE49-F238E27FC236}">
                <a16:creationId xmlns:a16="http://schemas.microsoft.com/office/drawing/2014/main" id="{A4CAE9E1-71F7-0913-57A4-058AA96676A2}"/>
              </a:ext>
            </a:extLst>
          </p:cNvPr>
          <p:cNvPicPr>
            <a:picLocks noChangeAspect="1"/>
          </p:cNvPicPr>
          <p:nvPr/>
        </p:nvPicPr>
        <p:blipFill>
          <a:blip r:embed="rId4"/>
          <a:stretch>
            <a:fillRect/>
          </a:stretch>
        </p:blipFill>
        <p:spPr>
          <a:xfrm>
            <a:off x="8118102" y="2913541"/>
            <a:ext cx="1766351" cy="1873403"/>
          </a:xfrm>
          <a:prstGeom prst="rect">
            <a:avLst/>
          </a:prstGeom>
        </p:spPr>
      </p:pic>
      <p:pic>
        <p:nvPicPr>
          <p:cNvPr id="12" name="Obrázok 11">
            <a:extLst>
              <a:ext uri="{FF2B5EF4-FFF2-40B4-BE49-F238E27FC236}">
                <a16:creationId xmlns:a16="http://schemas.microsoft.com/office/drawing/2014/main" id="{9F6DF907-DE47-B519-4ABF-EA0694B014B9}"/>
              </a:ext>
            </a:extLst>
          </p:cNvPr>
          <p:cNvPicPr>
            <a:picLocks noChangeAspect="1"/>
          </p:cNvPicPr>
          <p:nvPr/>
        </p:nvPicPr>
        <p:blipFill>
          <a:blip r:embed="rId4"/>
          <a:stretch>
            <a:fillRect/>
          </a:stretch>
        </p:blipFill>
        <p:spPr>
          <a:xfrm>
            <a:off x="8118101" y="4984597"/>
            <a:ext cx="1766351" cy="1873403"/>
          </a:xfrm>
          <a:prstGeom prst="rect">
            <a:avLst/>
          </a:prstGeom>
        </p:spPr>
      </p:pic>
      <p:pic>
        <p:nvPicPr>
          <p:cNvPr id="14" name="Obrázok 13">
            <a:extLst>
              <a:ext uri="{FF2B5EF4-FFF2-40B4-BE49-F238E27FC236}">
                <a16:creationId xmlns:a16="http://schemas.microsoft.com/office/drawing/2014/main" id="{115B4575-9F21-16D8-81C7-8B2280636FB2}"/>
              </a:ext>
            </a:extLst>
          </p:cNvPr>
          <p:cNvPicPr>
            <a:picLocks noChangeAspect="1"/>
          </p:cNvPicPr>
          <p:nvPr/>
        </p:nvPicPr>
        <p:blipFill>
          <a:blip r:embed="rId4"/>
          <a:stretch>
            <a:fillRect/>
          </a:stretch>
        </p:blipFill>
        <p:spPr>
          <a:xfrm>
            <a:off x="8118102" y="498128"/>
            <a:ext cx="1766351" cy="1873403"/>
          </a:xfrm>
          <a:prstGeom prst="rect">
            <a:avLst/>
          </a:prstGeom>
        </p:spPr>
      </p:pic>
      <p:pic>
        <p:nvPicPr>
          <p:cNvPr id="15" name="Obrázok 14">
            <a:extLst>
              <a:ext uri="{FF2B5EF4-FFF2-40B4-BE49-F238E27FC236}">
                <a16:creationId xmlns:a16="http://schemas.microsoft.com/office/drawing/2014/main" id="{EFEBC037-7CD0-A4E7-DBCF-AF2D80E00812}"/>
              </a:ext>
            </a:extLst>
          </p:cNvPr>
          <p:cNvPicPr>
            <a:picLocks noChangeAspect="1"/>
          </p:cNvPicPr>
          <p:nvPr/>
        </p:nvPicPr>
        <p:blipFill>
          <a:blip r:embed="rId5"/>
          <a:stretch>
            <a:fillRect/>
          </a:stretch>
        </p:blipFill>
        <p:spPr>
          <a:xfrm>
            <a:off x="4721919" y="2148057"/>
            <a:ext cx="2128771" cy="2742328"/>
          </a:xfrm>
          <a:prstGeom prst="rect">
            <a:avLst/>
          </a:prstGeom>
        </p:spPr>
      </p:pic>
      <p:pic>
        <p:nvPicPr>
          <p:cNvPr id="6" name="Obrázok 5">
            <a:extLst>
              <a:ext uri="{FF2B5EF4-FFF2-40B4-BE49-F238E27FC236}">
                <a16:creationId xmlns:a16="http://schemas.microsoft.com/office/drawing/2014/main" id="{9855673A-828B-1137-1A31-D30D3D67131B}"/>
              </a:ext>
            </a:extLst>
          </p:cNvPr>
          <p:cNvPicPr>
            <a:picLocks noChangeAspect="1"/>
          </p:cNvPicPr>
          <p:nvPr/>
        </p:nvPicPr>
        <p:blipFill>
          <a:blip r:embed="rId6"/>
          <a:stretch>
            <a:fillRect/>
          </a:stretch>
        </p:blipFill>
        <p:spPr>
          <a:xfrm>
            <a:off x="1084619" y="2514277"/>
            <a:ext cx="2673487" cy="2140060"/>
          </a:xfrm>
          <a:prstGeom prst="rect">
            <a:avLst/>
          </a:prstGeom>
        </p:spPr>
      </p:pic>
      <p:pic>
        <p:nvPicPr>
          <p:cNvPr id="11" name="Obrázok 10">
            <a:extLst>
              <a:ext uri="{FF2B5EF4-FFF2-40B4-BE49-F238E27FC236}">
                <a16:creationId xmlns:a16="http://schemas.microsoft.com/office/drawing/2014/main" id="{023A9357-9729-D577-E18C-E76293E6177C}"/>
              </a:ext>
            </a:extLst>
          </p:cNvPr>
          <p:cNvPicPr>
            <a:picLocks noChangeAspect="1"/>
          </p:cNvPicPr>
          <p:nvPr/>
        </p:nvPicPr>
        <p:blipFill>
          <a:blip r:embed="rId7"/>
          <a:stretch>
            <a:fillRect/>
          </a:stretch>
        </p:blipFill>
        <p:spPr>
          <a:xfrm>
            <a:off x="1464581" y="4360232"/>
            <a:ext cx="1942144" cy="2097102"/>
          </a:xfrm>
          <a:prstGeom prst="rect">
            <a:avLst/>
          </a:prstGeom>
        </p:spPr>
      </p:pic>
      <p:pic>
        <p:nvPicPr>
          <p:cNvPr id="16" name="Obrázok 15">
            <a:extLst>
              <a:ext uri="{FF2B5EF4-FFF2-40B4-BE49-F238E27FC236}">
                <a16:creationId xmlns:a16="http://schemas.microsoft.com/office/drawing/2014/main" id="{CBA863E4-6BE2-0E00-1200-D8077FF4F338}"/>
              </a:ext>
            </a:extLst>
          </p:cNvPr>
          <p:cNvPicPr>
            <a:picLocks noChangeAspect="1"/>
          </p:cNvPicPr>
          <p:nvPr/>
        </p:nvPicPr>
        <p:blipFill>
          <a:blip r:embed="rId8"/>
          <a:stretch>
            <a:fillRect/>
          </a:stretch>
        </p:blipFill>
        <p:spPr>
          <a:xfrm>
            <a:off x="10146478" y="1623410"/>
            <a:ext cx="1808064" cy="1781734"/>
          </a:xfrm>
          <a:prstGeom prst="rect">
            <a:avLst/>
          </a:prstGeom>
        </p:spPr>
      </p:pic>
      <p:sp>
        <p:nvSpPr>
          <p:cNvPr id="18" name="BlokTextu 17">
            <a:extLst>
              <a:ext uri="{FF2B5EF4-FFF2-40B4-BE49-F238E27FC236}">
                <a16:creationId xmlns:a16="http://schemas.microsoft.com/office/drawing/2014/main" id="{13408817-4C38-6292-1554-5CA54EB6C558}"/>
              </a:ext>
            </a:extLst>
          </p:cNvPr>
          <p:cNvSpPr txBox="1"/>
          <p:nvPr/>
        </p:nvSpPr>
        <p:spPr>
          <a:xfrm>
            <a:off x="4907698" y="4628775"/>
            <a:ext cx="1757212" cy="523220"/>
          </a:xfrm>
          <a:prstGeom prst="rect">
            <a:avLst/>
          </a:prstGeom>
          <a:noFill/>
        </p:spPr>
        <p:txBody>
          <a:bodyPr wrap="none" rtlCol="0">
            <a:spAutoFit/>
          </a:bodyPr>
          <a:lstStyle/>
          <a:p>
            <a:r>
              <a:rPr lang="sk-SK" sz="2800" b="1" dirty="0">
                <a:solidFill>
                  <a:srgbClr val="0070C0"/>
                </a:solidFill>
              </a:rPr>
              <a:t>Štandard</a:t>
            </a:r>
          </a:p>
        </p:txBody>
      </p:sp>
    </p:spTree>
    <p:extLst>
      <p:ext uri="{BB962C8B-B14F-4D97-AF65-F5344CB8AC3E}">
        <p14:creationId xmlns:p14="http://schemas.microsoft.com/office/powerpoint/2010/main" val="1861191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68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 %#m. %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UB.NZuufLaGPeEUXzOm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DZ.lo7SqHHteqWgw3uZY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W_9IEHDZbrXJqokPlRA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WxZ4Bwj8CeCdA548fO6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14pjBH1k3aNL3qcOfLG4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izM_SbcDkVDiC5NbtFuT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hF7JWcUguRnC_llWyjOc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kVH6JeHaY7lSY8RUlDA5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g4lFCeo.c.IZotY24OrQ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8t8B..Oby6CUYY_DfH8ox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qhXHL0zbm0vN779X5l1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1owkd9j4MF8nXTr_7t2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i._FL8UBVOJa81TLg7AY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MxpxIr_YEfCccfuBD5N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aP1i7aeLvSgCQmFvS2i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YiRd1KxxVTI1VuxG0.9p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6WeaDvqPNk5VFp5FafZQk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OLZVKa8dbi4OkiEeSyp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JJMipPiYMARkz9xTvGE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9dUReu2P1kL8D94VACm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JtJVKssW53C.mX8VlDsM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jY1phr2Lt1UkH2SOVxdb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O7PyiG.E757V8aY7kKwI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OWh.7EMrqvjLkzhW2GP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Dya0ri0Td3XRDDfx991H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9BkqOaDtvnvyHwRQMHi3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5igJHE4_ULsRJef57mXr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pKH6IIiq6W67FLBSu_.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kt4TKLonC19U3Hzb5y.C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GfA0khXDq8j0Rt1C5Xf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4SMaZ4aPazec0zFbfJNo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3KG4lV9xvMRccz3PBSC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dK_FDISqNgB3cZZ6jRF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8KUGUJuUwB4ImTSMqpc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gzD0hpxYgo_3cX4oROe4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Bt7fem1VxBYowHCc9eyj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qKTH4vZFxQWddcrnYkX.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qz4oEpi2tts34M26KuX1l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m0zif7dXYQ46G.7GJGS32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oqJoCIeDNyI4Jo9AxTq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74Apzg2dcCvohYDN0TZh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iWCsaPtWfcWRBZXywf.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YW2Xr.8Ko6CTswhGYUx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Oa_mhGkHiiKca_URuOGm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q0AvaC8UOcTvVkZIWGHB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2x2cROsZNC72N07rTcdH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8D5G1KrDZARMZBMjopD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o_veKZ4wxc.2nyh2_OmE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x3rHfMHBkBRlIc48_Kg_4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gJh6TXccWVZF.GTTSqv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gIhd8FXA5w9wZ8yrC6Wy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FYZ.UO_KDh65_tQopZBz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SJenWfZF1vhjwf1hpi.2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bk6GaqEMK6L9rsNDEXq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W6WJQnOA0wUdNrZGt_ty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4C8VmiRx7abRrWODWFWo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DOGxvHmo8HopqbhIs6K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90B.VTeaxwwW0XvZrQtEB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akERczi1ZmxlsDjnmeGU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lYfL9CJDwXi_m64wF0TK1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CJIMINqua07mh7_vrI_1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vreOtPYoKG2cgdYirQ.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P5ApY6lq.JjZNjK6g.31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210SOArVhBq0cHE.4Nj3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7DqrCTcZGqo.6idgl7v04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2Oz5eLCf.NM6N7sUHD2K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bRycUECaRTG5P65LQIY92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O86wS75XD5B0HGT.cFeY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_O1f3DfmAFR85GlOi5BL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BICmN0N2GiSm4c6aE46i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8KUGUJuUwB4ImTSMqp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r90SqGdy6g3NxtD2p6E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GdMsZsrvl31eVLqMMorM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54F383B53FC334DBDA480C533EB1459" ma:contentTypeVersion="1" ma:contentTypeDescription="Umožňuje vytvoriť nový dokument." ma:contentTypeScope="" ma:versionID="98c1fdc328462b0ddd4a32ee7033cd1e">
  <xsd:schema xmlns:xsd="http://www.w3.org/2001/XMLSchema" xmlns:xs="http://www.w3.org/2001/XMLSchema" xmlns:p="http://schemas.microsoft.com/office/2006/metadata/properties" xmlns:ns2="02a17a64-797b-4ca1-a426-53cedcb7e95f" targetNamespace="http://schemas.microsoft.com/office/2006/metadata/properties" ma:root="true" ma:fieldsID="2ad35f6b16429ad8469c9b279c0b3445" ns2:_="">
    <xsd:import namespace="02a17a64-797b-4ca1-a426-53cedcb7e95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17a64-797b-4ca1-a426-53cedcb7e95f" elementFormDefault="qualified">
    <xsd:import namespace="http://schemas.microsoft.com/office/2006/documentManagement/types"/>
    <xsd:import namespace="http://schemas.microsoft.com/office/infopath/2007/PartnerControls"/>
    <xsd:element name="SharedWithUsers" ma:index="8" nillable="true" ma:displayName="Zdieľa sa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E90CA2-C296-4E4B-A672-A622B98CE15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2a17a64-797b-4ca1-a426-53cedcb7e95f"/>
    <ds:schemaRef ds:uri="http://www.w3.org/XML/1998/namespace"/>
    <ds:schemaRef ds:uri="http://purl.org/dc/dcmitype/"/>
  </ds:schemaRefs>
</ds:datastoreItem>
</file>

<file path=customXml/itemProps2.xml><?xml version="1.0" encoding="utf-8"?>
<ds:datastoreItem xmlns:ds="http://schemas.openxmlformats.org/officeDocument/2006/customXml" ds:itemID="{31DB439B-FA04-4DD8-A7AF-B1F08516B7C2}">
  <ds:schemaRefs>
    <ds:schemaRef ds:uri="http://schemas.microsoft.com/sharepoint/v3/contenttype/forms"/>
  </ds:schemaRefs>
</ds:datastoreItem>
</file>

<file path=customXml/itemProps3.xml><?xml version="1.0" encoding="utf-8"?>
<ds:datastoreItem xmlns:ds="http://schemas.openxmlformats.org/officeDocument/2006/customXml" ds:itemID="{ED2F1A55-FEE5-4956-B0D4-F684413ED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17a64-797b-4ca1-a426-53cedcb7e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6890</TotalTime>
  <Words>3391</Words>
  <Application>Microsoft Office PowerPoint</Application>
  <PresentationFormat>Širokouhlá</PresentationFormat>
  <Paragraphs>349</Paragraphs>
  <Slides>42</Slides>
  <Notes>12</Notes>
  <HiddenSlides>0</HiddenSlides>
  <MMClips>0</MMClips>
  <ScaleCrop>false</ScaleCrop>
  <HeadingPairs>
    <vt:vector size="8" baseType="variant">
      <vt:variant>
        <vt:lpstr>Použité písma</vt:lpstr>
      </vt:variant>
      <vt:variant>
        <vt:i4>9</vt:i4>
      </vt:variant>
      <vt:variant>
        <vt:lpstr>Motív</vt:lpstr>
      </vt:variant>
      <vt:variant>
        <vt:i4>1</vt:i4>
      </vt:variant>
      <vt:variant>
        <vt:lpstr>Vložené servery OLE</vt:lpstr>
      </vt:variant>
      <vt:variant>
        <vt:i4>2</vt:i4>
      </vt:variant>
      <vt:variant>
        <vt:lpstr>Nadpisy snímok</vt:lpstr>
      </vt:variant>
      <vt:variant>
        <vt:i4>42</vt:i4>
      </vt:variant>
    </vt:vector>
  </HeadingPairs>
  <TitlesOfParts>
    <vt:vector size="54" baseType="lpstr">
      <vt:lpstr>Aptos</vt:lpstr>
      <vt:lpstr>Arial</vt:lpstr>
      <vt:lpstr>Arial Narrow</vt:lpstr>
      <vt:lpstr>Calibri</vt:lpstr>
      <vt:lpstr>Century Gothic</vt:lpstr>
      <vt:lpstr>Times New Roman</vt:lpstr>
      <vt:lpstr>ui-monospace</vt:lpstr>
      <vt:lpstr>Wingdings</vt:lpstr>
      <vt:lpstr>Wingdings 3</vt:lpstr>
      <vt:lpstr>Ion Boardroom</vt:lpstr>
      <vt:lpstr>think-cell Slide</vt:lpstr>
      <vt:lpstr>Acrobat Document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Response levels</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Opalek DataConcept</dc:creator>
  <cp:lastModifiedBy>Pavlovič Stanislav Ing.</cp:lastModifiedBy>
  <cp:revision>83</cp:revision>
  <dcterms:created xsi:type="dcterms:W3CDTF">2019-09-03T08:16:12Z</dcterms:created>
  <dcterms:modified xsi:type="dcterms:W3CDTF">2025-09-10T08:25:27Z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0x010100954F383B53FC334DBDA480C533EB1459</vt:lpwstr>
  </property>
</Properties>
</file>