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3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611" r:id="rId2"/>
    <p:sldId id="623" r:id="rId3"/>
    <p:sldId id="625" r:id="rId4"/>
    <p:sldId id="628" r:id="rId5"/>
    <p:sldId id="624" r:id="rId6"/>
    <p:sldId id="629" r:id="rId7"/>
    <p:sldId id="630" r:id="rId8"/>
    <p:sldId id="626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66458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32916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99374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65832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332290" algn="l" defTabSz="932916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98748" algn="l" defTabSz="932916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65206" algn="l" defTabSz="932916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731664" algn="l" defTabSz="932916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5028">
          <p15:clr>
            <a:srgbClr val="A4A3A4"/>
          </p15:clr>
        </p15:guide>
        <p15:guide id="3" orient="horz" pos="268">
          <p15:clr>
            <a:srgbClr val="A4A3A4"/>
          </p15:clr>
        </p15:guide>
        <p15:guide id="4" pos="2955">
          <p15:clr>
            <a:srgbClr val="A4A3A4"/>
          </p15:clr>
        </p15:guide>
        <p15:guide id="5" orient="horz" pos="3613">
          <p15:clr>
            <a:srgbClr val="A4A3A4"/>
          </p15:clr>
        </p15:guide>
        <p15:guide id="6" orient="horz" pos="322">
          <p15:clr>
            <a:srgbClr val="A4A3A4"/>
          </p15:clr>
        </p15:guide>
        <p15:guide id="7" orient="horz" pos="1287">
          <p15:clr>
            <a:srgbClr val="A4A3A4"/>
          </p15:clr>
        </p15:guide>
        <p15:guide id="8" pos="5468">
          <p15:clr>
            <a:srgbClr val="A4A3A4"/>
          </p15:clr>
        </p15:guide>
        <p15:guide id="9" pos="316">
          <p15:clr>
            <a:srgbClr val="A4A3A4"/>
          </p15:clr>
        </p15:guide>
        <p15:guide id="10" pos="287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40">
          <p15:clr>
            <a:srgbClr val="A4A3A4"/>
          </p15:clr>
        </p15:guide>
        <p15:guide id="2" pos="312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814"/>
    <a:srgbClr val="004178"/>
    <a:srgbClr val="003C78"/>
    <a:srgbClr val="008000"/>
    <a:srgbClr val="000000"/>
    <a:srgbClr val="002960"/>
    <a:srgbClr val="EAEAEA"/>
    <a:srgbClr val="EF4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2017" autoAdjust="0"/>
    <p:restoredTop sz="81194" autoAdjust="0"/>
  </p:normalViewPr>
  <p:slideViewPr>
    <p:cSldViewPr snapToGrid="0" snapToObjects="1">
      <p:cViewPr>
        <p:scale>
          <a:sx n="125" d="100"/>
          <a:sy n="125" d="100"/>
        </p:scale>
        <p:origin x="-72" y="1470"/>
      </p:cViewPr>
      <p:guideLst>
        <p:guide orient="horz"/>
        <p:guide orient="horz" pos="268"/>
        <p:guide orient="horz" pos="3613"/>
        <p:guide orient="horz" pos="322"/>
        <p:guide orient="horz" pos="1287"/>
        <p:guide pos="5028"/>
        <p:guide pos="2955"/>
        <p:guide pos="5468"/>
        <p:guide pos="316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-4080" y="-120"/>
      </p:cViewPr>
      <p:guideLst>
        <p:guide orient="horz" pos="2140"/>
        <p:guide orient="horz" pos="3127"/>
        <p:guide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732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latin typeface="Times New Roman" pitchFamily="18" charset="0"/>
              </a:defRPr>
            </a:lvl1pPr>
          </a:lstStyle>
          <a:p>
            <a:endParaRPr lang="en-US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945" y="1"/>
            <a:ext cx="294573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</a:defRPr>
            </a:lvl1pPr>
          </a:lstStyle>
          <a:p>
            <a:fld id="{4B173E4A-9082-4873-94F3-B4880A51F6C9}" type="datetime1">
              <a:rPr lang="en-US" altLang="cs-CZ"/>
              <a:pPr/>
              <a:t>6/12/2018</a:t>
            </a:fld>
            <a:endParaRPr lang="en-US" altLang="cs-CZ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7"/>
            <a:ext cx="2945732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latin typeface="Times New Roman" pitchFamily="18" charset="0"/>
              </a:defRPr>
            </a:lvl1pPr>
          </a:lstStyle>
          <a:p>
            <a:endParaRPr lang="en-US" altLang="cs-CZ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945" y="9430307"/>
            <a:ext cx="294573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</a:defRPr>
            </a:lvl1pPr>
          </a:lstStyle>
          <a:p>
            <a:fld id="{DB920940-9A53-49D0-A6AF-23A3A897D5A7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052249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5900" y="414338"/>
            <a:ext cx="6448425" cy="48371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34883" y="5588288"/>
            <a:ext cx="5791497" cy="221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cs-CZ" smtClean="0"/>
              <a:t>Click to edit Master text styles</a:t>
            </a:r>
          </a:p>
        </p:txBody>
      </p:sp>
      <p:sp>
        <p:nvSpPr>
          <p:cNvPr id="5127" name="pg num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51192" y="9544920"/>
            <a:ext cx="540032" cy="18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9163">
              <a:defRPr sz="1200"/>
            </a:lvl1pPr>
          </a:lstStyle>
          <a:p>
            <a:fld id="{9F4F3A6C-902E-44D0-BDF6-DDFE9D2D8673}" type="slidenum">
              <a:rPr lang="en-US" altLang="cs-CZ"/>
              <a:pPr/>
              <a:t>‹#›</a:t>
            </a:fld>
            <a:endParaRPr lang="en-US" altLang="cs-CZ"/>
          </a:p>
        </p:txBody>
      </p:sp>
      <p:sp>
        <p:nvSpPr>
          <p:cNvPr id="5137" name="McK Separator" hidden="1"/>
          <p:cNvSpPr>
            <a:spLocks noChangeShapeType="1"/>
          </p:cNvSpPr>
          <p:nvPr/>
        </p:nvSpPr>
        <p:spPr bwMode="auto">
          <a:xfrm>
            <a:off x="814939" y="1505232"/>
            <a:ext cx="51982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0381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lnSpc>
        <a:spcPct val="90000"/>
      </a:lnSpc>
      <a:spcBef>
        <a:spcPct val="3000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94357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388715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583072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77743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332290" algn="l" defTabSz="9329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8748" algn="l" defTabSz="9329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5206" algn="l" defTabSz="9329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1664" algn="l" defTabSz="9329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504589" y="1551787"/>
            <a:ext cx="1845322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Draft</a:t>
            </a:r>
            <a:endParaRPr lang="cs-CZ" dirty="0"/>
          </a:p>
        </p:txBody>
      </p:sp>
      <p:sp>
        <p:nvSpPr>
          <p:cNvPr id="11" name="Zástupný symbol pro text 9"/>
          <p:cNvSpPr>
            <a:spLocks noGrp="1"/>
          </p:cNvSpPr>
          <p:nvPr>
            <p:ph type="body" sz="quarter" idx="11" hasCustomPrompt="1"/>
          </p:nvPr>
        </p:nvSpPr>
        <p:spPr>
          <a:xfrm>
            <a:off x="504588" y="2607820"/>
            <a:ext cx="3940706" cy="3739988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3900" smtClean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Nadpis</a:t>
            </a:r>
          </a:p>
        </p:txBody>
      </p:sp>
      <p:sp>
        <p:nvSpPr>
          <p:cNvPr id="13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700004" y="2607821"/>
            <a:ext cx="3940706" cy="1837655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2500" smtClean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Podnadpis</a:t>
            </a:r>
          </a:p>
        </p:txBody>
      </p:sp>
      <p:sp>
        <p:nvSpPr>
          <p:cNvPr id="14" name="Zástupný symbol pro text 9"/>
          <p:cNvSpPr>
            <a:spLocks noGrp="1"/>
          </p:cNvSpPr>
          <p:nvPr>
            <p:ph type="body" sz="quarter" idx="13" hasCustomPrompt="1"/>
          </p:nvPr>
        </p:nvSpPr>
        <p:spPr>
          <a:xfrm>
            <a:off x="4700004" y="4705614"/>
            <a:ext cx="3940706" cy="782573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1800" smtClean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Kde </a:t>
            </a:r>
          </a:p>
          <a:p>
            <a:pPr lvl="0"/>
            <a:r>
              <a:rPr lang="cs-CZ" dirty="0" smtClean="0"/>
              <a:t>Kdy</a:t>
            </a:r>
          </a:p>
        </p:txBody>
      </p:sp>
      <p:sp>
        <p:nvSpPr>
          <p:cNvPr id="15" name="Zástupný symbol pro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4700004" y="5749241"/>
            <a:ext cx="3940706" cy="59856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1800" smtClean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Kdo</a:t>
            </a:r>
          </a:p>
        </p:txBody>
      </p:sp>
      <p:pic>
        <p:nvPicPr>
          <p:cNvPr id="3074" name="Picture 2" descr="G:\04_ostatni\CORPORATE IDENTITY\ČAP\AA_LOGA\CZ\PNG_RGB\CAP_Barevne_Logo_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344" y="173251"/>
            <a:ext cx="3263900" cy="101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021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bez pod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504589" y="1551787"/>
            <a:ext cx="1845322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800" b="1">
                <a:solidFill>
                  <a:srgbClr val="E62814"/>
                </a:solidFill>
              </a:defRPr>
            </a:lvl1pPr>
          </a:lstStyle>
          <a:p>
            <a:pPr lvl="0"/>
            <a:r>
              <a:rPr lang="cs-CZ" dirty="0" smtClean="0"/>
              <a:t>Draft</a:t>
            </a:r>
            <a:endParaRPr lang="cs-CZ" dirty="0"/>
          </a:p>
        </p:txBody>
      </p:sp>
      <p:sp>
        <p:nvSpPr>
          <p:cNvPr id="11" name="Zástupný symbol pro text 9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2607820"/>
            <a:ext cx="8131473" cy="1836740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3900" smtClean="0">
                <a:solidFill>
                  <a:srgbClr val="E62814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Nadpis bez podnadpisu</a:t>
            </a:r>
          </a:p>
        </p:txBody>
      </p:sp>
      <p:sp>
        <p:nvSpPr>
          <p:cNvPr id="14" name="Zástupný symbol pro text 9"/>
          <p:cNvSpPr>
            <a:spLocks noGrp="1"/>
          </p:cNvSpPr>
          <p:nvPr>
            <p:ph type="body" sz="quarter" idx="13" hasCustomPrompt="1"/>
          </p:nvPr>
        </p:nvSpPr>
        <p:spPr>
          <a:xfrm>
            <a:off x="4700004" y="4705614"/>
            <a:ext cx="3940706" cy="782573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1800" smtClean="0">
                <a:solidFill>
                  <a:srgbClr val="004178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Kde </a:t>
            </a:r>
          </a:p>
          <a:p>
            <a:pPr lvl="0"/>
            <a:r>
              <a:rPr lang="cs-CZ" dirty="0" smtClean="0"/>
              <a:t>Kdy</a:t>
            </a:r>
          </a:p>
        </p:txBody>
      </p:sp>
      <p:sp>
        <p:nvSpPr>
          <p:cNvPr id="15" name="Zástupný symbol pro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4700004" y="5749241"/>
            <a:ext cx="3940706" cy="59856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lang="cs-CZ" sz="1800" smtClean="0">
                <a:solidFill>
                  <a:srgbClr val="004178"/>
                </a:solidFill>
                <a:latin typeface="+mj-lt"/>
              </a:defRPr>
            </a:lvl1pPr>
          </a:lstStyle>
          <a:p>
            <a:pPr lvl="0"/>
            <a:r>
              <a:rPr lang="cs-CZ" dirty="0" smtClean="0"/>
              <a:t>Kdo</a:t>
            </a:r>
          </a:p>
        </p:txBody>
      </p:sp>
      <p:pic>
        <p:nvPicPr>
          <p:cNvPr id="7" name="Picture 2" descr="G:\04_ostatni\CORPORATE IDENTITY\ČAP\AA_LOGA\CZ\PNG_RGB\CAP_Barevne_Logo_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344" y="173251"/>
            <a:ext cx="3263900" cy="101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524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E62814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* Poznámka</a:t>
            </a:r>
            <a:endParaRPr lang="cs-CZ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04590" y="1551786"/>
            <a:ext cx="8210785" cy="3936400"/>
          </a:xfrm>
          <a:prstGeom prst="rect">
            <a:avLst/>
          </a:prstGeom>
        </p:spPr>
        <p:txBody>
          <a:bodyPr lIns="0" tIns="0" rIns="0" bIns="0" anchor="t"/>
          <a:lstStyle>
            <a:lvl1pPr marL="241115" indent="-241115">
              <a:lnSpc>
                <a:spcPct val="100000"/>
              </a:lnSpc>
              <a:spcBef>
                <a:spcPts val="600"/>
              </a:spcBef>
              <a:buFont typeface=".AppleSystemUIFont" charset="-120"/>
              <a:buChar char="–"/>
              <a:defRPr sz="1400" b="0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sz="1400" b="0" dirty="0" smtClean="0"/>
              <a:t>Text</a:t>
            </a:r>
            <a:endParaRPr lang="cs-CZ" dirty="0"/>
          </a:p>
        </p:txBody>
      </p:sp>
      <p:pic>
        <p:nvPicPr>
          <p:cNvPr id="11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699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vý snímek s delším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0"/>
            <a:ext cx="7084339" cy="132419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E62814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Několika</a:t>
            </a:r>
          </a:p>
          <a:p>
            <a:pPr lvl="0"/>
            <a:r>
              <a:rPr lang="cs-CZ" dirty="0" smtClean="0"/>
              <a:t>řádkový</a:t>
            </a:r>
          </a:p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* Poznámka</a:t>
            </a:r>
            <a:endParaRPr lang="cs-CZ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04590" y="2037030"/>
            <a:ext cx="8131472" cy="3451157"/>
          </a:xfrm>
          <a:prstGeom prst="rect">
            <a:avLst/>
          </a:prstGeom>
        </p:spPr>
        <p:txBody>
          <a:bodyPr lIns="0" tIns="0" rIns="0" bIns="0" anchor="t"/>
          <a:lstStyle>
            <a:lvl1pPr marL="241115" indent="-241115">
              <a:lnSpc>
                <a:spcPct val="100000"/>
              </a:lnSpc>
              <a:spcBef>
                <a:spcPts val="600"/>
              </a:spcBef>
              <a:buFont typeface=".AppleSystemUIFont" charset="-120"/>
              <a:buChar char="–"/>
              <a:defRPr sz="1400" b="0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sz="1400" b="0" dirty="0" smtClean="0"/>
              <a:t>Text</a:t>
            </a:r>
            <a:endParaRPr lang="cs-CZ" dirty="0"/>
          </a:p>
        </p:txBody>
      </p:sp>
      <p:pic>
        <p:nvPicPr>
          <p:cNvPr id="7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793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vý snímek, 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rgbClr val="E62814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* Poznámka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504590" y="1551786"/>
            <a:ext cx="7084339" cy="3936400"/>
          </a:xfrm>
          <a:prstGeom prst="rect">
            <a:avLst/>
          </a:prstGeom>
        </p:spPr>
        <p:txBody>
          <a:bodyPr lIns="0" tIns="0" rIns="0" bIns="0"/>
          <a:lstStyle>
            <a:lvl1pPr marL="228578" indent="-228578">
              <a:buFont typeface=".AppleSystemUIFont" charset="-120"/>
              <a:buChar char="–"/>
              <a:defRPr sz="1400">
                <a:solidFill>
                  <a:srgbClr val="004178"/>
                </a:solidFill>
              </a:defRPr>
            </a:lvl1pPr>
            <a:lvl2pPr marL="685732" indent="-228578">
              <a:buFont typeface="Courier New" panose="02070309020205020404" pitchFamily="49" charset="0"/>
              <a:buChar char="o"/>
              <a:defRPr sz="1400">
                <a:solidFill>
                  <a:srgbClr val="004178"/>
                </a:solidFill>
              </a:defRPr>
            </a:lvl2pPr>
            <a:lvl3pPr marL="1142886" indent="-228578">
              <a:buFont typeface="Wingdings" panose="05000000000000000000" pitchFamily="2" charset="2"/>
              <a:buChar char="§"/>
              <a:defRPr sz="1400">
                <a:solidFill>
                  <a:srgbClr val="004178"/>
                </a:solidFill>
              </a:defRPr>
            </a:lvl3pPr>
            <a:lvl4pPr marL="1600041" indent="-228578">
              <a:buFont typeface="Arial" panose="020B0604020202020204" pitchFamily="34" charset="0"/>
              <a:buChar char="•"/>
              <a:defRPr sz="1400">
                <a:solidFill>
                  <a:srgbClr val="004178"/>
                </a:solidFill>
              </a:defRPr>
            </a:lvl4pPr>
            <a:lvl5pPr marL="2057196" indent="-228578">
              <a:buFont typeface=".AppleSystemUIFont" charset="-120"/>
              <a:buChar char="–"/>
              <a:defRPr sz="1400">
                <a:solidFill>
                  <a:srgbClr val="004178"/>
                </a:solidFill>
              </a:defRPr>
            </a:lvl5pPr>
          </a:lstStyle>
          <a:p>
            <a:pPr lvl="0"/>
            <a:r>
              <a:rPr lang="cs-CZ" dirty="0" smtClean="0"/>
              <a:t>Po kliknutí můžete upravovat styly textu v předloze.</a:t>
            </a:r>
          </a:p>
          <a:p>
            <a:pPr lvl="1"/>
            <a:r>
              <a:rPr lang="cs-CZ" dirty="0" smtClean="0"/>
              <a:t>Druhá úroveň.</a:t>
            </a:r>
          </a:p>
          <a:p>
            <a:pPr lvl="2"/>
            <a:r>
              <a:rPr lang="cs-CZ" dirty="0" smtClean="0"/>
              <a:t>Třetí úroveň.</a:t>
            </a:r>
          </a:p>
          <a:p>
            <a:pPr lvl="3"/>
            <a:r>
              <a:rPr lang="cs-CZ" dirty="0" smtClean="0"/>
              <a:t>Čtvrtá úroveň.</a:t>
            </a:r>
          </a:p>
          <a:p>
            <a:pPr lvl="4"/>
            <a:r>
              <a:rPr lang="cs-CZ" dirty="0" smtClean="0"/>
              <a:t>Pátá úroveň.</a:t>
            </a:r>
            <a:endParaRPr lang="cs-CZ" dirty="0"/>
          </a:p>
        </p:txBody>
      </p:sp>
      <p:pic>
        <p:nvPicPr>
          <p:cNvPr id="7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813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grafie s nadpisem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10171" y="1557369"/>
            <a:ext cx="3940706" cy="787056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 1.</a:t>
            </a:r>
            <a:endParaRPr lang="cs-CZ" dirty="0"/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4700938" y="1557369"/>
            <a:ext cx="3940706" cy="787056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 2.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4" hasCustomPrompt="1"/>
          </p:nvPr>
        </p:nvSpPr>
        <p:spPr>
          <a:xfrm>
            <a:off x="504589" y="2600080"/>
            <a:ext cx="3940706" cy="2888107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</a:lstStyle>
          <a:p>
            <a:r>
              <a:rPr lang="cs-CZ" dirty="0" smtClean="0"/>
              <a:t>Místo pro fotku, graf</a:t>
            </a:r>
            <a:endParaRPr lang="cs-CZ" dirty="0"/>
          </a:p>
        </p:txBody>
      </p:sp>
      <p:sp>
        <p:nvSpPr>
          <p:cNvPr id="10" name="Zástupný symbol pro obrázek 3"/>
          <p:cNvSpPr>
            <a:spLocks noGrp="1"/>
          </p:cNvSpPr>
          <p:nvPr>
            <p:ph type="pic" sz="quarter" idx="15" hasCustomPrompt="1"/>
          </p:nvPr>
        </p:nvSpPr>
        <p:spPr>
          <a:xfrm>
            <a:off x="4700938" y="2600080"/>
            <a:ext cx="3940706" cy="2888107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</a:lstStyle>
          <a:p>
            <a:r>
              <a:rPr lang="cs-CZ" dirty="0" smtClean="0"/>
              <a:t>Místo pro fotku, graf</a:t>
            </a:r>
            <a:endParaRPr lang="cs-CZ" dirty="0"/>
          </a:p>
        </p:txBody>
      </p:sp>
      <p:sp>
        <p:nvSpPr>
          <p:cNvPr id="11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* Poznámka</a:t>
            </a:r>
            <a:endParaRPr lang="cs-CZ" dirty="0"/>
          </a:p>
        </p:txBody>
      </p:sp>
      <p:pic>
        <p:nvPicPr>
          <p:cNvPr id="12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388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grafie s nadpisem 1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04589" y="1557369"/>
            <a:ext cx="3940706" cy="787056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 1</a:t>
            </a:r>
            <a:endParaRPr lang="cs-CZ" dirty="0"/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4" hasCustomPrompt="1"/>
          </p:nvPr>
        </p:nvSpPr>
        <p:spPr>
          <a:xfrm>
            <a:off x="504590" y="2600080"/>
            <a:ext cx="8131473" cy="2888107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</a:lstStyle>
          <a:p>
            <a:r>
              <a:rPr lang="cs-CZ" dirty="0" smtClean="0"/>
              <a:t>Místo pro fotku, graf</a:t>
            </a:r>
            <a:endParaRPr lang="cs-CZ" dirty="0"/>
          </a:p>
        </p:txBody>
      </p:sp>
      <p:sp>
        <p:nvSpPr>
          <p:cNvPr id="11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smtClean="0"/>
              <a:t>* Poznámka</a:t>
            </a:r>
            <a:endParaRPr lang="cs-CZ" dirty="0"/>
          </a:p>
        </p:txBody>
      </p:sp>
      <p:pic>
        <p:nvPicPr>
          <p:cNvPr id="9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731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grafie 1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8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Nadpis.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4" hasCustomPrompt="1"/>
          </p:nvPr>
        </p:nvSpPr>
        <p:spPr>
          <a:xfrm>
            <a:off x="504590" y="1551786"/>
            <a:ext cx="8131473" cy="3936400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1400" b="1" baseline="0">
                <a:solidFill>
                  <a:srgbClr val="004178"/>
                </a:solidFill>
              </a:defRPr>
            </a:lvl1pPr>
          </a:lstStyle>
          <a:p>
            <a:r>
              <a:rPr lang="cs-CZ" dirty="0" smtClean="0"/>
              <a:t>Místo pro fotku, graf</a:t>
            </a:r>
            <a:endParaRPr lang="cs-CZ" dirty="0"/>
          </a:p>
        </p:txBody>
      </p:sp>
      <p:sp>
        <p:nvSpPr>
          <p:cNvPr id="11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504590" y="5742725"/>
            <a:ext cx="7084339" cy="605085"/>
          </a:xfrm>
          <a:prstGeom prst="rect">
            <a:avLst/>
          </a:prstGeom>
        </p:spPr>
        <p:txBody>
          <a:bodyPr lIns="64298" tIns="32148" rIns="64298" bIns="32148" anchor="b"/>
          <a:lstStyle>
            <a:lvl1pPr marL="0" indent="0">
              <a:buNone/>
              <a:defRPr sz="1000" b="1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smtClean="0"/>
              <a:t>* Poznámka</a:t>
            </a:r>
            <a:endParaRPr lang="cs-CZ" dirty="0"/>
          </a:p>
        </p:txBody>
      </p:sp>
      <p:pic>
        <p:nvPicPr>
          <p:cNvPr id="7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534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7843456" y="6128993"/>
            <a:ext cx="792606" cy="218816"/>
          </a:xfrm>
          <a:prstGeom prst="rect">
            <a:avLst/>
          </a:prstGeom>
          <a:noFill/>
        </p:spPr>
        <p:txBody>
          <a:bodyPr wrap="square" lIns="64298" tIns="32148" rIns="64298" bIns="32148" rtlCol="0" anchor="b">
            <a:spAutoFit/>
          </a:bodyPr>
          <a:lstStyle/>
          <a:p>
            <a:pPr algn="r" defTabSz="768033" fontAlgn="auto">
              <a:spcBef>
                <a:spcPts val="0"/>
              </a:spcBef>
              <a:spcAft>
                <a:spcPts val="0"/>
              </a:spcAft>
              <a:defRPr/>
            </a:pPr>
            <a:fld id="{7F7FD4EA-12DA-C949-AB74-52763B5A4E2F}" type="slidenum">
              <a:rPr lang="cs-CZ" sz="1000" b="1" smtClean="0">
                <a:solidFill>
                  <a:srgbClr val="004178"/>
                </a:solidFill>
                <a:latin typeface="Arial" panose="020B0604020202020204"/>
              </a:rPr>
              <a:pPr algn="r" defTabSz="768033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sz="1000" b="1" dirty="0" smtClean="0">
              <a:solidFill>
                <a:srgbClr val="004178"/>
              </a:solidFill>
              <a:latin typeface="Arial" panose="020B0604020202020204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504590" y="504611"/>
            <a:ext cx="7084339" cy="792639"/>
          </a:xfrm>
          <a:prstGeom prst="rect">
            <a:avLst/>
          </a:prstGeom>
        </p:spPr>
        <p:txBody>
          <a:bodyPr lIns="64298" tIns="32148" rIns="64298" bIns="32148"/>
          <a:lstStyle>
            <a:lvl1pPr marL="0" indent="0">
              <a:buNone/>
              <a:defRPr sz="2400" b="1">
                <a:solidFill>
                  <a:srgbClr val="E62814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Agenda.</a:t>
            </a:r>
            <a:endParaRPr lang="cs-CZ" dirty="0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 hasCustomPrompt="1"/>
          </p:nvPr>
        </p:nvSpPr>
        <p:spPr>
          <a:xfrm>
            <a:off x="504590" y="2600080"/>
            <a:ext cx="7084339" cy="2888107"/>
          </a:xfrm>
          <a:prstGeom prst="rect">
            <a:avLst/>
          </a:prstGeom>
        </p:spPr>
        <p:txBody>
          <a:bodyPr lIns="64298" tIns="32148" rIns="64298" bIns="32148"/>
          <a:lstStyle>
            <a:lvl1pPr marL="361673" indent="-361673">
              <a:lnSpc>
                <a:spcPct val="100000"/>
              </a:lnSpc>
              <a:spcBef>
                <a:spcPts val="0"/>
              </a:spcBef>
              <a:buAutoNum type="arabicPeriod"/>
              <a:defRPr sz="2400" b="1" baseline="0">
                <a:solidFill>
                  <a:srgbClr val="004178"/>
                </a:solidFill>
              </a:defRPr>
            </a:lvl1pPr>
            <a:lvl2pPr marL="457155" indent="0">
              <a:buNone/>
              <a:defRPr/>
            </a:lvl2pPr>
            <a:lvl3pPr marL="914310" indent="0">
              <a:buNone/>
              <a:defRPr/>
            </a:lvl3pPr>
            <a:lvl4pPr marL="1371464" indent="0">
              <a:buNone/>
              <a:defRPr/>
            </a:lvl4pPr>
            <a:lvl5pPr marL="1828620" indent="0">
              <a:buNone/>
              <a:defRPr/>
            </a:lvl5pPr>
          </a:lstStyle>
          <a:p>
            <a:pPr lvl="0"/>
            <a:r>
              <a:rPr lang="cs-CZ" dirty="0" smtClean="0"/>
              <a:t>Nadpis 1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Nadpis 2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Nadpis 3</a:t>
            </a:r>
            <a:endParaRPr lang="cs-CZ" dirty="0"/>
          </a:p>
        </p:txBody>
      </p:sp>
      <p:pic>
        <p:nvPicPr>
          <p:cNvPr id="8" name="Picture 2" descr="G:\04_ostatni\CORPORATE IDENTITY\ČAP\AA_LOGA\CZ\PNG_RGB\CAP_Barevne_Logo_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423" y="280957"/>
            <a:ext cx="1078461" cy="7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819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702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1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1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2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1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6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50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6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0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8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2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452" userDrawn="1">
          <p15:clr>
            <a:srgbClr val="F26B43"/>
          </p15:clr>
        </p15:guide>
        <p15:guide id="2" pos="1167" userDrawn="1">
          <p15:clr>
            <a:srgbClr val="F26B43"/>
          </p15:clr>
        </p15:guide>
        <p15:guide id="3" pos="1395" userDrawn="1">
          <p15:clr>
            <a:srgbClr val="F26B43"/>
          </p15:clr>
        </p15:guide>
        <p15:guide id="4" pos="2105" userDrawn="1">
          <p15:clr>
            <a:srgbClr val="F26B43"/>
          </p15:clr>
        </p15:guide>
        <p15:guide id="5" pos="2329" userDrawn="1">
          <p15:clr>
            <a:srgbClr val="F26B43"/>
          </p15:clr>
        </p15:guide>
        <p15:guide id="6" pos="3039" userDrawn="1">
          <p15:clr>
            <a:srgbClr val="F26B43"/>
          </p15:clr>
        </p15:guide>
        <p15:guide id="7" pos="3267" userDrawn="1">
          <p15:clr>
            <a:srgbClr val="F26B43"/>
          </p15:clr>
        </p15:guide>
        <p15:guide id="8" pos="3982" userDrawn="1">
          <p15:clr>
            <a:srgbClr val="F26B43"/>
          </p15:clr>
        </p15:guide>
        <p15:guide id="9" pos="4211" userDrawn="1">
          <p15:clr>
            <a:srgbClr val="F26B43"/>
          </p15:clr>
        </p15:guide>
        <p15:guide id="10" pos="4921" userDrawn="1">
          <p15:clr>
            <a:srgbClr val="F26B43"/>
          </p15:clr>
        </p15:guide>
        <p15:guide id="11" pos="5149" userDrawn="1">
          <p15:clr>
            <a:srgbClr val="F26B43"/>
          </p15:clr>
        </p15:guide>
        <p15:guide id="12" pos="5859" userDrawn="1">
          <p15:clr>
            <a:srgbClr val="F26B43"/>
          </p15:clr>
        </p15:guide>
        <p15:guide id="13" pos="6088" userDrawn="1">
          <p15:clr>
            <a:srgbClr val="F26B43"/>
          </p15:clr>
        </p15:guide>
        <p15:guide id="14" pos="7736" userDrawn="1">
          <p15:clr>
            <a:srgbClr val="F26B43"/>
          </p15:clr>
        </p15:guide>
        <p15:guide id="15" pos="7026" userDrawn="1">
          <p15:clr>
            <a:srgbClr val="F26B43"/>
          </p15:clr>
        </p15:guide>
        <p15:guide id="16" pos="6798" userDrawn="1">
          <p15:clr>
            <a:srgbClr val="F26B43"/>
          </p15:clr>
        </p15:guide>
        <p15:guide id="17" orient="horz" pos="452" userDrawn="1">
          <p15:clr>
            <a:srgbClr val="F26B43"/>
          </p15:clr>
        </p15:guide>
        <p15:guide id="18" orient="horz" pos="1162" userDrawn="1">
          <p15:clr>
            <a:srgbClr val="F26B43"/>
          </p15:clr>
        </p15:guide>
        <p15:guide id="19" orient="horz" pos="1390" userDrawn="1">
          <p15:clr>
            <a:srgbClr val="F26B43"/>
          </p15:clr>
        </p15:guide>
        <p15:guide id="20" orient="horz" pos="2100" userDrawn="1">
          <p15:clr>
            <a:srgbClr val="F26B43"/>
          </p15:clr>
        </p15:guide>
        <p15:guide id="21" orient="horz" pos="2329" userDrawn="1">
          <p15:clr>
            <a:srgbClr val="F26B43"/>
          </p15:clr>
        </p15:guide>
        <p15:guide id="22" orient="horz" pos="3044" userDrawn="1">
          <p15:clr>
            <a:srgbClr val="F26B43"/>
          </p15:clr>
        </p15:guide>
        <p15:guide id="23" orient="horz" pos="3267" userDrawn="1">
          <p15:clr>
            <a:srgbClr val="F26B43"/>
          </p15:clr>
        </p15:guide>
        <p15:guide id="24" orient="horz" pos="3982" userDrawn="1">
          <p15:clr>
            <a:srgbClr val="F26B43"/>
          </p15:clr>
        </p15:guide>
        <p15:guide id="25" orient="horz" pos="4201" userDrawn="1">
          <p15:clr>
            <a:srgbClr val="F26B43"/>
          </p15:clr>
        </p15:guide>
        <p15:guide id="26" orient="horz" pos="4916" userDrawn="1">
          <p15:clr>
            <a:srgbClr val="F26B43"/>
          </p15:clr>
        </p15:guide>
        <p15:guide id="27" orient="horz" pos="5144" userDrawn="1">
          <p15:clr>
            <a:srgbClr val="F26B43"/>
          </p15:clr>
        </p15:guide>
        <p15:guide id="28" orient="horz" pos="56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>
          <a:xfrm>
            <a:off x="504590" y="2202180"/>
            <a:ext cx="8131473" cy="2242380"/>
          </a:xfrm>
        </p:spPr>
        <p:txBody>
          <a:bodyPr/>
          <a:lstStyle/>
          <a:p>
            <a:r>
              <a:rPr lang="cs-CZ" dirty="0" smtClean="0"/>
              <a:t>Český pojistný trh aktuálně</a:t>
            </a:r>
          </a:p>
          <a:p>
            <a:endParaRPr lang="cs-CZ" sz="2800" dirty="0" smtClean="0"/>
          </a:p>
          <a:p>
            <a:r>
              <a:rPr lang="cs-CZ" dirty="0" smtClean="0"/>
              <a:t>Aktuální judikatura v oblasti pojištění a náhrady škody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4700004" y="4705615"/>
            <a:ext cx="3940706" cy="978906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Porada </a:t>
            </a:r>
            <a:r>
              <a:rPr lang="cs-CZ" dirty="0" err="1" smtClean="0"/>
              <a:t>právnikov</a:t>
            </a:r>
            <a:r>
              <a:rPr lang="cs-CZ" dirty="0" smtClean="0"/>
              <a:t> SLASPO 2018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Česká asociace pojišťoven</a:t>
            </a:r>
          </a:p>
          <a:p>
            <a:r>
              <a:rPr lang="cs-CZ" dirty="0" smtClean="0"/>
              <a:t>Mgr. Lucie Jandová</a:t>
            </a:r>
          </a:p>
        </p:txBody>
      </p:sp>
    </p:spTree>
    <p:extLst>
      <p:ext uri="{BB962C8B-B14F-4D97-AF65-F5344CB8AC3E}">
        <p14:creationId xmlns:p14="http://schemas.microsoft.com/office/powerpoint/2010/main" val="217718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Ochrana osobnosti a pojištění odpovědnosti z provozu vozidla před 1.1.2014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504590" y="1424940"/>
            <a:ext cx="7084339" cy="4063247"/>
          </a:xfrm>
        </p:spPr>
        <p:txBody>
          <a:bodyPr/>
          <a:lstStyle/>
          <a:p>
            <a:pPr marL="0" indent="0">
              <a:buNone/>
            </a:pPr>
            <a:r>
              <a:rPr lang="cs-CZ" sz="1600" i="1" dirty="0" smtClean="0"/>
              <a:t>Nejednotná argumentace – nárok z POV, nárok </a:t>
            </a:r>
            <a:r>
              <a:rPr lang="cs-CZ" sz="1600" i="1" dirty="0" err="1" smtClean="0"/>
              <a:t>sui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generis</a:t>
            </a: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Nejednotný výklad, pro nové případy NOZ překonáno, promlčení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NS </a:t>
            </a:r>
            <a:r>
              <a:rPr lang="cs-CZ" dirty="0" err="1" smtClean="0"/>
              <a:t>sp.zn</a:t>
            </a:r>
            <a:r>
              <a:rPr lang="cs-CZ" dirty="0" smtClean="0"/>
              <a:t>. 31 </a:t>
            </a:r>
            <a:r>
              <a:rPr lang="cs-CZ" dirty="0" err="1" smtClean="0"/>
              <a:t>Cdo</a:t>
            </a:r>
            <a:r>
              <a:rPr lang="cs-CZ" dirty="0" smtClean="0"/>
              <a:t> 1704/2016 ze dne 18.10.2017</a:t>
            </a:r>
          </a:p>
          <a:p>
            <a:pPr marL="0" indent="0">
              <a:buNone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/>
              <a:t>§ 11 a násl. </a:t>
            </a:r>
            <a:r>
              <a:rPr lang="cs-CZ" dirty="0" smtClean="0"/>
              <a:t>OZ (ochrana osobnosti)</a:t>
            </a:r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Odklon od dosavadní judikatury – velký senát NS ČR</a:t>
            </a:r>
          </a:p>
          <a:p>
            <a:pPr marL="0" indent="0">
              <a:buNone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Omezující výklad § 6 ZPOV by zde byl v rozporu s unijním právem</a:t>
            </a:r>
          </a:p>
          <a:p>
            <a:pPr marL="0" indent="0">
              <a:buNone/>
            </a:pPr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Běh promlčecí doby - od okamžiku neoprávněného zásahu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0205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Další nemajetková újma dle NOZ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504590" y="1424940"/>
            <a:ext cx="7084339" cy="4063247"/>
          </a:xfrm>
        </p:spPr>
        <p:txBody>
          <a:bodyPr/>
          <a:lstStyle/>
          <a:p>
            <a:pPr marL="0" indent="0">
              <a:buNone/>
            </a:pPr>
            <a:r>
              <a:rPr lang="cs-CZ" sz="1600" b="0" i="1" dirty="0" smtClean="0"/>
              <a:t>NOZ - odškodnění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1600" b="0" i="1" dirty="0" smtClean="0"/>
              <a:t>Vytrpěných bolestí</a:t>
            </a:r>
            <a:r>
              <a:rPr lang="cs-CZ" sz="1600" i="1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1600" i="1" dirty="0" smtClean="0"/>
              <a:t>Dalších nemajetkových újem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1600" b="0" i="1" dirty="0" smtClean="0"/>
              <a:t>Ztížení společenského uplatnění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NS </a:t>
            </a:r>
            <a:r>
              <a:rPr lang="cs-CZ" dirty="0" err="1" smtClean="0"/>
              <a:t>sp.zn</a:t>
            </a:r>
            <a:r>
              <a:rPr lang="cs-CZ" dirty="0" smtClean="0"/>
              <a:t>. 25 </a:t>
            </a:r>
            <a:r>
              <a:rPr lang="cs-CZ" dirty="0" err="1" smtClean="0"/>
              <a:t>Cdo</a:t>
            </a:r>
            <a:r>
              <a:rPr lang="cs-CZ" dirty="0" smtClean="0"/>
              <a:t> 2245/2017 ze dne 1.11.2017</a:t>
            </a:r>
          </a:p>
          <a:p>
            <a:pPr marL="0" indent="0">
              <a:buNone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Bolest v širším smyslu (i duševní strádání)</a:t>
            </a:r>
          </a:p>
          <a:p>
            <a:pPr marL="0" indent="0">
              <a:buNone/>
            </a:pPr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X Specifické okolnosti vymykající se obvyklému průběhu léčby a stabilizace zdrav. stavu</a:t>
            </a:r>
          </a:p>
          <a:p>
            <a:pPr marL="0" indent="0">
              <a:buNone/>
            </a:pPr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Exces při léčebných procedurách – jiná ODP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6573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Náklady zastoupení poškozeného v TŘ a pojištění odpovědnosti z provozu vozidla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504590" y="1424940"/>
            <a:ext cx="7084339" cy="4063247"/>
          </a:xfrm>
        </p:spPr>
        <p:txBody>
          <a:bodyPr/>
          <a:lstStyle/>
          <a:p>
            <a:pPr marL="0" indent="0">
              <a:buNone/>
            </a:pPr>
            <a:r>
              <a:rPr lang="cs-CZ" sz="2000" i="1" dirty="0" smtClean="0"/>
              <a:t>MS Praha </a:t>
            </a:r>
            <a:r>
              <a:rPr lang="cs-CZ" sz="2000" i="1" dirty="0" err="1" smtClean="0"/>
              <a:t>sp.zn</a:t>
            </a:r>
            <a:r>
              <a:rPr lang="cs-CZ" sz="2000" i="1" dirty="0" smtClean="0"/>
              <a:t>. 54 Co 64/2017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25 </a:t>
            </a:r>
            <a:r>
              <a:rPr lang="cs-CZ" dirty="0" err="1" smtClean="0"/>
              <a:t>Cdo</a:t>
            </a:r>
            <a:r>
              <a:rPr lang="cs-CZ" dirty="0" smtClean="0"/>
              <a:t> 4112/2017 ze dne 11.4.2018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Pojistné plnění z POV není neomezené – pouze nároky taxativně vypočtené v § 6 odst. 2 zákona</a:t>
            </a:r>
          </a:p>
          <a:p>
            <a:pPr marL="0" indent="0">
              <a:buNone/>
            </a:pPr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Plnění pojistitele není náhrada škody</a:t>
            </a:r>
          </a:p>
          <a:p>
            <a:pPr marL="0" indent="0">
              <a:buNone/>
            </a:pPr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Uplatnění nároků proti pojistiteli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579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Pojištění odpovědnosti z provozu vozidla  - rozdíl v tržní hodnotě po opravě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504590" y="1424940"/>
            <a:ext cx="7084339" cy="4063247"/>
          </a:xfrm>
        </p:spPr>
        <p:txBody>
          <a:bodyPr/>
          <a:lstStyle/>
          <a:p>
            <a:pPr marL="0" indent="0">
              <a:buNone/>
            </a:pPr>
            <a:r>
              <a:rPr lang="cs-CZ" sz="2000" i="1" dirty="0" smtClean="0"/>
              <a:t>Přechozí výklad – např. NS </a:t>
            </a:r>
            <a:r>
              <a:rPr lang="cs-CZ" sz="2000" i="1" dirty="0" err="1"/>
              <a:t>sp.zn</a:t>
            </a:r>
            <a:r>
              <a:rPr lang="cs-CZ" sz="2000" i="1" dirty="0"/>
              <a:t>. 25 </a:t>
            </a:r>
            <a:r>
              <a:rPr lang="cs-CZ" sz="2000" i="1" dirty="0" err="1"/>
              <a:t>Cdo</a:t>
            </a:r>
            <a:r>
              <a:rPr lang="cs-CZ" sz="2000" i="1" dirty="0"/>
              <a:t> </a:t>
            </a:r>
            <a:r>
              <a:rPr lang="cs-CZ" sz="2000" i="1" dirty="0" smtClean="0"/>
              <a:t>3118/2012 - rozdíl </a:t>
            </a:r>
            <a:r>
              <a:rPr lang="cs-CZ" sz="2000" i="1" dirty="0"/>
              <a:t>v tržní ceně po opravě nelze považovat za škodu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i="1" dirty="0" err="1" smtClean="0"/>
              <a:t>Sp.zn</a:t>
            </a:r>
            <a:r>
              <a:rPr lang="cs-CZ" i="1" dirty="0" smtClean="0"/>
              <a:t>. II. ÚS 795/16 ze dne 27.4.2017 - Princip úplného odškodnění</a:t>
            </a:r>
          </a:p>
          <a:p>
            <a:pPr marL="0" indent="0">
              <a:buNone/>
            </a:pPr>
            <a:r>
              <a:rPr lang="cs-CZ" i="1" dirty="0" smtClean="0"/>
              <a:t>Nestačí </a:t>
            </a:r>
            <a:r>
              <a:rPr lang="cs-CZ" i="1" dirty="0"/>
              <a:t>obnovení hodnoty funkční a technické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NS </a:t>
            </a:r>
            <a:r>
              <a:rPr lang="cs-CZ" dirty="0" err="1" smtClean="0"/>
              <a:t>sp.zn</a:t>
            </a:r>
            <a:r>
              <a:rPr lang="cs-CZ" dirty="0" smtClean="0"/>
              <a:t>. 25 </a:t>
            </a:r>
            <a:r>
              <a:rPr lang="cs-CZ" dirty="0" err="1" smtClean="0"/>
              <a:t>Cdo</a:t>
            </a:r>
            <a:r>
              <a:rPr lang="cs-CZ" dirty="0" smtClean="0"/>
              <a:t> 2782/2017 ze dne 11.10.2017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majetková újma poškozeného – rozdíl v obvyklých cenách před a po nehodě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657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Pojištění odpovědnosti z provozu vozidla  - účelové navyšování nákladů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504590" y="1424940"/>
            <a:ext cx="7084339" cy="4063247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Sp.zn</a:t>
            </a:r>
            <a:r>
              <a:rPr lang="cs-CZ" dirty="0" smtClean="0"/>
              <a:t>. IV. ÚS 2043/17 ze dne 14.2.2018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Na opravu vozidla použity neoriginální díly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Postoupení pohledávky poškozeného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Kauza svým významem podstatně přesahuje vlastní zájmy stěžovatelky</a:t>
            </a:r>
          </a:p>
          <a:p>
            <a:pPr marL="0" indent="0">
              <a:buNone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Princip plného odškodnění x účelové navyšování nákladů 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9587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Vztah mezi pojistitelem a zprostředkovatelem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504590" y="1424940"/>
            <a:ext cx="7084339" cy="4063247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Sp.zn</a:t>
            </a:r>
            <a:r>
              <a:rPr lang="cs-CZ" dirty="0" smtClean="0"/>
              <a:t>. IV. ÚS 1379/18 ze dne 15.5.2018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Smlouva o obchodním zastoupení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/>
              <a:t>Spor o vrácení provize za stornované smlouvy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Snaha vzbudit dojem postavení „slabší strany“ a požadavek zvýšené právní ochrany</a:t>
            </a:r>
          </a:p>
          <a:p>
            <a:pPr marL="0" indent="0">
              <a:buNone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 smtClean="0"/>
              <a:t>Podnikatelský profesionál, soudy nerozhodly excesivně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2512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Děkuji za pozornost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Porada </a:t>
            </a:r>
            <a:r>
              <a:rPr lang="cs-CZ" dirty="0" err="1" smtClean="0"/>
              <a:t>právnikov</a:t>
            </a:r>
            <a:r>
              <a:rPr lang="cs-CZ" dirty="0" smtClean="0"/>
              <a:t> SLASPO 2018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Česká asociace pojišťoven</a:t>
            </a:r>
          </a:p>
          <a:p>
            <a:r>
              <a:rPr lang="cs-CZ" dirty="0" smtClean="0"/>
              <a:t>Mgr. Lucie Jandová</a:t>
            </a:r>
          </a:p>
        </p:txBody>
      </p:sp>
    </p:spTree>
    <p:extLst>
      <p:ext uri="{BB962C8B-B14F-4D97-AF65-F5344CB8AC3E}">
        <p14:creationId xmlns:p14="http://schemas.microsoft.com/office/powerpoint/2010/main" val="22737792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20&quot;/&gt;&lt;partner val=&quot;53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1007"/>
</p:tagLst>
</file>

<file path=ppt/theme/theme1.xml><?xml version="1.0" encoding="utf-8"?>
<a:theme xmlns:a="http://schemas.openxmlformats.org/drawingml/2006/main" name="CAP_sablona_v20170320">
  <a:themeElements>
    <a:clrScheme name="ČAP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32F25"/>
      </a:accent1>
      <a:accent2>
        <a:srgbClr val="004679"/>
      </a:accent2>
      <a:accent3>
        <a:srgbClr val="25B0E6"/>
      </a:accent3>
      <a:accent4>
        <a:srgbClr val="0FB14B"/>
      </a:accent4>
      <a:accent5>
        <a:srgbClr val="F58220"/>
      </a:accent5>
      <a:accent6>
        <a:srgbClr val="FED300"/>
      </a:accent6>
      <a:hlink>
        <a:srgbClr val="E32F25"/>
      </a:hlink>
      <a:folHlink>
        <a:srgbClr val="00467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CAP_sablona_v20170320</Template>
  <TotalTime>265</TotalTime>
  <Words>383</Words>
  <Application>Microsoft Office PowerPoint</Application>
  <PresentationFormat>Předvádění na obrazovce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CAP_sablona_v20170320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Česká pojišťovna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Jandová Lucie</dc:creator>
  <dc:description>Version 1.1</dc:description>
  <cp:lastModifiedBy>Jandová Lucie</cp:lastModifiedBy>
  <cp:revision>24</cp:revision>
  <cp:lastPrinted>2016-11-21T07:44:26Z</cp:lastPrinted>
  <dcterms:created xsi:type="dcterms:W3CDTF">2017-06-12T13:34:30Z</dcterms:created>
  <dcterms:modified xsi:type="dcterms:W3CDTF">2018-06-12T15:24:28Z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Event">
    <vt:lpwstr>Discussion document</vt:lpwstr>
  </property>
  <property fmtid="{D5CDD505-2E9C-101B-9397-08002B2CF9AE}" pid="6" name="Delivery Date">
    <vt:lpwstr>October 21, 2008</vt:lpwstr>
  </property>
  <property fmtid="{D5CDD505-2E9C-101B-9397-08002B2CF9AE}" pid="7" name="Title">
    <vt:lpwstr>Czech Profit Pool Outlook at Financial Crises</vt:lpwstr>
  </property>
  <property fmtid="{D5CDD505-2E9C-101B-9397-08002B2CF9AE}" pid="8" name="Final">
    <vt:bool>true</vt:bool>
  </property>
  <property fmtid="{D5CDD505-2E9C-101B-9397-08002B2CF9AE}" pid="9" name="DocID">
    <vt:lpwstr>PRA-CFK021-20081014-19662P1E</vt:lpwstr>
  </property>
  <property fmtid="{D5CDD505-2E9C-101B-9397-08002B2CF9AE}" pid="10" name="DocIDinTitle">
    <vt:bool>true</vt:bool>
  </property>
  <property fmtid="{D5CDD505-2E9C-101B-9397-08002B2CF9AE}" pid="11" name="DocIDinSlide">
    <vt:bool>true</vt:bool>
  </property>
  <property fmtid="{D5CDD505-2E9C-101B-9397-08002B2CF9AE}" pid="12" name="DocIDPosition">
    <vt:i4>0</vt:i4>
  </property>
</Properties>
</file>