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handoutMasterIdLst>
    <p:handoutMasterId r:id="rId36"/>
  </p:handoutMasterIdLst>
  <p:sldIdLst>
    <p:sldId id="278" r:id="rId5"/>
    <p:sldId id="1089" r:id="rId6"/>
    <p:sldId id="1120" r:id="rId7"/>
    <p:sldId id="1117" r:id="rId8"/>
    <p:sldId id="1094" r:id="rId9"/>
    <p:sldId id="1101" r:id="rId10"/>
    <p:sldId id="1095" r:id="rId11"/>
    <p:sldId id="1098" r:id="rId12"/>
    <p:sldId id="1099" r:id="rId13"/>
    <p:sldId id="1102" r:id="rId14"/>
    <p:sldId id="1157" r:id="rId15"/>
    <p:sldId id="1158" r:id="rId16"/>
    <p:sldId id="1105" r:id="rId17"/>
    <p:sldId id="1062" r:id="rId18"/>
    <p:sldId id="788" r:id="rId19"/>
    <p:sldId id="1151" r:id="rId20"/>
    <p:sldId id="1145" r:id="rId21"/>
    <p:sldId id="1146" r:id="rId22"/>
    <p:sldId id="1150" r:id="rId23"/>
    <p:sldId id="1115" r:id="rId24"/>
    <p:sldId id="1122" r:id="rId25"/>
    <p:sldId id="1156" r:id="rId26"/>
    <p:sldId id="1121" r:id="rId27"/>
    <p:sldId id="1119" r:id="rId28"/>
    <p:sldId id="1063" r:id="rId29"/>
    <p:sldId id="1130" r:id="rId30"/>
    <p:sldId id="1139" r:id="rId31"/>
    <p:sldId id="1124" r:id="rId32"/>
    <p:sldId id="1125" r:id="rId33"/>
    <p:sldId id="1148" r:id="rId34"/>
  </p:sldIdLst>
  <p:sldSz cx="12192000" cy="6858000"/>
  <p:notesSz cx="6797675" cy="99266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B" initials="ECC" lastIdx="6" clrIdx="0">
    <p:extLst>
      <p:ext uri="{19B8F6BF-5375-455C-9EA6-DF929625EA0E}">
        <p15:presenceInfo xmlns:p15="http://schemas.microsoft.com/office/powerpoint/2012/main" userId="COB" providerId="None"/>
      </p:ext>
    </p:extLst>
  </p:cmAuthor>
  <p:cmAuthor id="2" name="Insurance Europe" initials="IE" lastIdx="1" clrIdx="1">
    <p:extLst>
      <p:ext uri="{19B8F6BF-5375-455C-9EA6-DF929625EA0E}">
        <p15:presenceInfo xmlns:p15="http://schemas.microsoft.com/office/powerpoint/2012/main" userId="Insurance Europ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8B38"/>
    <a:srgbClr val="FF0000"/>
    <a:srgbClr val="82C55B"/>
    <a:srgbClr val="000000"/>
    <a:srgbClr val="002957"/>
    <a:srgbClr val="D7E155"/>
    <a:srgbClr val="D7FF55"/>
    <a:srgbClr val="AAAAAA"/>
    <a:srgbClr val="FEF48F"/>
    <a:srgbClr val="A0C7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9FE53F-0B54-444F-A745-386469253726}" vWet="6" dt="2022-06-28T09:32:42.991"/>
    <p1510:client id="{DDDA4F68-766A-4417-BDF5-591F392F9640}" v="7" dt="2022-06-28T09:34:53.1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intranet.insuranceeurope.eu/Economics%20%20Finance%20Committee/Department%20Documents/2020%20review/MA%20VA/Industry%20VA%20development/Results%202.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intranet.insuranceeurope.eu/Economics%20%20Finance%20Committee/Department%20Documents/2020%20review/MA%20VA/Industry%20VA%20development/Results%202.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intranet.insuranceeurope.eu/Economics%20%20Finance%20Committee/Department%20Documents/2020%20review/MA%20VA/Industry%20VA%20development/Results%202.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https://intranet.insuranceeurope.eu/Economics%20%20Finance%20Committee/Department%20Documents/2020%20review/MA%20VA/Industry%20VA%20development/2020_07_Default%20analys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intranet.insuranceeurope.eu/Economics%20%20Finance%20Committee/Department%20Documents/2020%20review/MA%20VA/Industry%20VA%20development/2020_07_Default%20analysi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intranet.insuranceeurope.eu/Economics%20%20Finance%20Committee/Department%20Documents/2020%20review/MA%20VA/Industry%20VA%20development/2020_07_Default%20analysi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intranet.insuranceeurope.eu/Economics%20%20Finance%20Committee/Department%20Documents/2020%20review/MA%20VA/Industry%20VA%20development/2020_07_Default%20analysi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intranet.insuranceeurope.eu/Economics%20%20Finance%20Committee/Department%20Documents/2020%20review/MA%20VA/Industry%20VA%20development/2020_07_Default%20analysi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intranet.insuranceeurope.eu/Economics%20%20Finance%20Committee/Department%20Documents/2020%20review/MA%20VA/Industry%20VA%20development/2020_07_Default%20analysi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intranet.insuranceeurope.eu/Economics%20%20Finance%20Committee/Department%20Documents/2020%20review/MA%20VA/Industry%20VA%20development/Results%202.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intranet.insuranceeurope.eu/Economics%20%20Finance%20Committee/Department%20Documents/2020%20review/MA%20VA/Industry%20VA%20development/Results%202.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82C55B"/>
            </a:solidFill>
          </c:spPr>
          <c:dPt>
            <c:idx val="0"/>
            <c:bubble3D val="0"/>
            <c:spPr>
              <a:solidFill>
                <a:srgbClr val="82C55B"/>
              </a:solidFill>
              <a:ln w="19050">
                <a:solidFill>
                  <a:schemeClr val="lt1"/>
                </a:solidFill>
              </a:ln>
              <a:effectLst/>
            </c:spPr>
            <c:extLst>
              <c:ext xmlns:c16="http://schemas.microsoft.com/office/drawing/2014/chart" uri="{C3380CC4-5D6E-409C-BE32-E72D297353CC}">
                <c16:uniqueId val="{00000001-3A4B-4049-8A85-BB79CF809835}"/>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3A4B-4049-8A85-BB79CF809835}"/>
              </c:ext>
            </c:extLst>
          </c:dPt>
          <c:val>
            <c:numRef>
              <c:f>Sheet1!$A$1:$A$2</c:f>
              <c:numCache>
                <c:formatCode>0%</c:formatCode>
                <c:ptCount val="2"/>
                <c:pt idx="0">
                  <c:v>0.99</c:v>
                </c:pt>
                <c:pt idx="1">
                  <c:v>0.01</c:v>
                </c:pt>
              </c:numCache>
            </c:numRef>
          </c:val>
          <c:extLst>
            <c:ext xmlns:c16="http://schemas.microsoft.com/office/drawing/2014/chart" uri="{C3380CC4-5D6E-409C-BE32-E72D297353CC}">
              <c16:uniqueId val="{00000004-3A4B-4049-8A85-BB79CF80983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sk-SK"/>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880917874396138E-2"/>
          <c:y val="1.5872066974290375E-2"/>
          <c:w val="0.92751002415458939"/>
          <c:h val="0.89463447067177382"/>
        </c:manualLayout>
      </c:layout>
      <c:lineChart>
        <c:grouping val="standard"/>
        <c:varyColors val="0"/>
        <c:ser>
          <c:idx val="0"/>
          <c:order val="0"/>
          <c:tx>
            <c:v>Current VA</c:v>
          </c:tx>
          <c:spPr>
            <a:ln w="28575" cap="rnd">
              <a:solidFill>
                <a:srgbClr val="0070C0"/>
              </a:solidFill>
              <a:round/>
            </a:ln>
            <a:effectLst/>
          </c:spPr>
          <c:marker>
            <c:symbol val="none"/>
          </c:marker>
          <c:cat>
            <c:numRef>
              <c:f>'EIOPA_Current to HIA_PT'!$A$4:$A$167</c:f>
              <c:numCache>
                <c:formatCode>m/d/yyyy</c:formatCode>
                <c:ptCount val="164"/>
                <c:pt idx="0">
                  <c:v>44043</c:v>
                </c:pt>
                <c:pt idx="1">
                  <c:v>44012</c:v>
                </c:pt>
                <c:pt idx="2">
                  <c:v>43982</c:v>
                </c:pt>
                <c:pt idx="3">
                  <c:v>43951</c:v>
                </c:pt>
                <c:pt idx="4">
                  <c:v>43921</c:v>
                </c:pt>
                <c:pt idx="5">
                  <c:v>43890</c:v>
                </c:pt>
                <c:pt idx="6">
                  <c:v>43861</c:v>
                </c:pt>
                <c:pt idx="7">
                  <c:v>43830</c:v>
                </c:pt>
                <c:pt idx="8">
                  <c:v>43799</c:v>
                </c:pt>
                <c:pt idx="9">
                  <c:v>43769</c:v>
                </c:pt>
                <c:pt idx="10">
                  <c:v>43738</c:v>
                </c:pt>
                <c:pt idx="11">
                  <c:v>43708</c:v>
                </c:pt>
                <c:pt idx="12">
                  <c:v>43677</c:v>
                </c:pt>
                <c:pt idx="13">
                  <c:v>43646</c:v>
                </c:pt>
                <c:pt idx="14">
                  <c:v>43616</c:v>
                </c:pt>
                <c:pt idx="15">
                  <c:v>43585</c:v>
                </c:pt>
                <c:pt idx="16">
                  <c:v>43555</c:v>
                </c:pt>
                <c:pt idx="17">
                  <c:v>43524</c:v>
                </c:pt>
                <c:pt idx="18">
                  <c:v>43496</c:v>
                </c:pt>
                <c:pt idx="19">
                  <c:v>43465</c:v>
                </c:pt>
                <c:pt idx="20">
                  <c:v>43434</c:v>
                </c:pt>
                <c:pt idx="21">
                  <c:v>43404</c:v>
                </c:pt>
                <c:pt idx="22">
                  <c:v>43373</c:v>
                </c:pt>
                <c:pt idx="23">
                  <c:v>43343</c:v>
                </c:pt>
                <c:pt idx="24">
                  <c:v>43312</c:v>
                </c:pt>
                <c:pt idx="25">
                  <c:v>43281</c:v>
                </c:pt>
                <c:pt idx="26">
                  <c:v>43251</c:v>
                </c:pt>
                <c:pt idx="27">
                  <c:v>43220</c:v>
                </c:pt>
                <c:pt idx="28">
                  <c:v>43190</c:v>
                </c:pt>
                <c:pt idx="29">
                  <c:v>43159</c:v>
                </c:pt>
                <c:pt idx="30">
                  <c:v>43131</c:v>
                </c:pt>
                <c:pt idx="31">
                  <c:v>43100</c:v>
                </c:pt>
                <c:pt idx="32">
                  <c:v>43069</c:v>
                </c:pt>
                <c:pt idx="33">
                  <c:v>43039</c:v>
                </c:pt>
                <c:pt idx="34">
                  <c:v>43008</c:v>
                </c:pt>
                <c:pt idx="35">
                  <c:v>42978</c:v>
                </c:pt>
                <c:pt idx="36">
                  <c:v>42947</c:v>
                </c:pt>
                <c:pt idx="37">
                  <c:v>42916</c:v>
                </c:pt>
                <c:pt idx="38">
                  <c:v>42886</c:v>
                </c:pt>
                <c:pt idx="39">
                  <c:v>42855</c:v>
                </c:pt>
                <c:pt idx="40">
                  <c:v>42825</c:v>
                </c:pt>
                <c:pt idx="41">
                  <c:v>42794</c:v>
                </c:pt>
                <c:pt idx="42">
                  <c:v>42766</c:v>
                </c:pt>
                <c:pt idx="43">
                  <c:v>42735</c:v>
                </c:pt>
                <c:pt idx="44">
                  <c:v>42704</c:v>
                </c:pt>
                <c:pt idx="45">
                  <c:v>42674</c:v>
                </c:pt>
                <c:pt idx="46">
                  <c:v>42643</c:v>
                </c:pt>
                <c:pt idx="47">
                  <c:v>42613</c:v>
                </c:pt>
                <c:pt idx="48">
                  <c:v>42582</c:v>
                </c:pt>
                <c:pt idx="49">
                  <c:v>42551</c:v>
                </c:pt>
                <c:pt idx="50">
                  <c:v>42521</c:v>
                </c:pt>
                <c:pt idx="51">
                  <c:v>42490</c:v>
                </c:pt>
                <c:pt idx="52">
                  <c:v>42460</c:v>
                </c:pt>
                <c:pt idx="53">
                  <c:v>42429</c:v>
                </c:pt>
                <c:pt idx="54">
                  <c:v>42400</c:v>
                </c:pt>
                <c:pt idx="55">
                  <c:v>42369</c:v>
                </c:pt>
                <c:pt idx="56">
                  <c:v>42338</c:v>
                </c:pt>
                <c:pt idx="57">
                  <c:v>42308</c:v>
                </c:pt>
                <c:pt idx="58">
                  <c:v>42277</c:v>
                </c:pt>
                <c:pt idx="59">
                  <c:v>42247</c:v>
                </c:pt>
                <c:pt idx="60">
                  <c:v>42216</c:v>
                </c:pt>
                <c:pt idx="61">
                  <c:v>42185</c:v>
                </c:pt>
                <c:pt idx="62">
                  <c:v>42155</c:v>
                </c:pt>
                <c:pt idx="63">
                  <c:v>42124</c:v>
                </c:pt>
                <c:pt idx="64">
                  <c:v>42094</c:v>
                </c:pt>
                <c:pt idx="65">
                  <c:v>42063</c:v>
                </c:pt>
                <c:pt idx="66">
                  <c:v>42035</c:v>
                </c:pt>
                <c:pt idx="67">
                  <c:v>42004</c:v>
                </c:pt>
                <c:pt idx="68">
                  <c:v>41973</c:v>
                </c:pt>
                <c:pt idx="69">
                  <c:v>41943</c:v>
                </c:pt>
                <c:pt idx="70">
                  <c:v>41912</c:v>
                </c:pt>
                <c:pt idx="71">
                  <c:v>41882</c:v>
                </c:pt>
                <c:pt idx="72">
                  <c:v>41851</c:v>
                </c:pt>
                <c:pt idx="73">
                  <c:v>41820</c:v>
                </c:pt>
                <c:pt idx="74">
                  <c:v>41790</c:v>
                </c:pt>
                <c:pt idx="75">
                  <c:v>41759</c:v>
                </c:pt>
                <c:pt idx="76">
                  <c:v>41729</c:v>
                </c:pt>
                <c:pt idx="77">
                  <c:v>41698</c:v>
                </c:pt>
                <c:pt idx="78">
                  <c:v>41670</c:v>
                </c:pt>
                <c:pt idx="79">
                  <c:v>41639</c:v>
                </c:pt>
                <c:pt idx="80">
                  <c:v>41608</c:v>
                </c:pt>
                <c:pt idx="81">
                  <c:v>41578</c:v>
                </c:pt>
                <c:pt idx="82">
                  <c:v>41547</c:v>
                </c:pt>
                <c:pt idx="83">
                  <c:v>41517</c:v>
                </c:pt>
                <c:pt idx="84">
                  <c:v>41486</c:v>
                </c:pt>
                <c:pt idx="85">
                  <c:v>41455</c:v>
                </c:pt>
                <c:pt idx="86">
                  <c:v>41425</c:v>
                </c:pt>
                <c:pt idx="87">
                  <c:v>41394</c:v>
                </c:pt>
                <c:pt idx="88">
                  <c:v>41364</c:v>
                </c:pt>
                <c:pt idx="89">
                  <c:v>41333</c:v>
                </c:pt>
                <c:pt idx="90">
                  <c:v>41305</c:v>
                </c:pt>
                <c:pt idx="91">
                  <c:v>41274</c:v>
                </c:pt>
                <c:pt idx="92">
                  <c:v>41243</c:v>
                </c:pt>
                <c:pt idx="93">
                  <c:v>41213</c:v>
                </c:pt>
                <c:pt idx="94">
                  <c:v>41182</c:v>
                </c:pt>
                <c:pt idx="95">
                  <c:v>41152</c:v>
                </c:pt>
                <c:pt idx="96">
                  <c:v>41121</c:v>
                </c:pt>
                <c:pt idx="97">
                  <c:v>41090</c:v>
                </c:pt>
                <c:pt idx="98">
                  <c:v>41060</c:v>
                </c:pt>
                <c:pt idx="99">
                  <c:v>41029</c:v>
                </c:pt>
                <c:pt idx="100">
                  <c:v>40999</c:v>
                </c:pt>
                <c:pt idx="101">
                  <c:v>40968</c:v>
                </c:pt>
                <c:pt idx="102">
                  <c:v>40939</c:v>
                </c:pt>
                <c:pt idx="103">
                  <c:v>40908</c:v>
                </c:pt>
                <c:pt idx="104">
                  <c:v>40877</c:v>
                </c:pt>
                <c:pt idx="105">
                  <c:v>40847</c:v>
                </c:pt>
                <c:pt idx="106">
                  <c:v>40816</c:v>
                </c:pt>
                <c:pt idx="107">
                  <c:v>40786</c:v>
                </c:pt>
                <c:pt idx="108">
                  <c:v>40755</c:v>
                </c:pt>
                <c:pt idx="109">
                  <c:v>40724</c:v>
                </c:pt>
                <c:pt idx="110">
                  <c:v>40694</c:v>
                </c:pt>
                <c:pt idx="111">
                  <c:v>40663</c:v>
                </c:pt>
                <c:pt idx="112">
                  <c:v>40633</c:v>
                </c:pt>
                <c:pt idx="113">
                  <c:v>40602</c:v>
                </c:pt>
                <c:pt idx="114">
                  <c:v>40574</c:v>
                </c:pt>
                <c:pt idx="115">
                  <c:v>40543</c:v>
                </c:pt>
                <c:pt idx="116">
                  <c:v>40512</c:v>
                </c:pt>
                <c:pt idx="117">
                  <c:v>40482</c:v>
                </c:pt>
                <c:pt idx="118">
                  <c:v>40451</c:v>
                </c:pt>
                <c:pt idx="119">
                  <c:v>40421</c:v>
                </c:pt>
                <c:pt idx="120">
                  <c:v>40390</c:v>
                </c:pt>
                <c:pt idx="121">
                  <c:v>40359</c:v>
                </c:pt>
                <c:pt idx="122">
                  <c:v>40329</c:v>
                </c:pt>
                <c:pt idx="123">
                  <c:v>40298</c:v>
                </c:pt>
                <c:pt idx="124">
                  <c:v>40268</c:v>
                </c:pt>
                <c:pt idx="125">
                  <c:v>40237</c:v>
                </c:pt>
                <c:pt idx="126">
                  <c:v>40209</c:v>
                </c:pt>
                <c:pt idx="127">
                  <c:v>40178</c:v>
                </c:pt>
                <c:pt idx="128">
                  <c:v>40147</c:v>
                </c:pt>
                <c:pt idx="129">
                  <c:v>40117</c:v>
                </c:pt>
                <c:pt idx="130">
                  <c:v>40086</c:v>
                </c:pt>
                <c:pt idx="131">
                  <c:v>40056</c:v>
                </c:pt>
                <c:pt idx="132">
                  <c:v>40025</c:v>
                </c:pt>
                <c:pt idx="133">
                  <c:v>39994</c:v>
                </c:pt>
                <c:pt idx="134">
                  <c:v>39964</c:v>
                </c:pt>
                <c:pt idx="135">
                  <c:v>39933</c:v>
                </c:pt>
                <c:pt idx="136">
                  <c:v>39903</c:v>
                </c:pt>
                <c:pt idx="137">
                  <c:v>39872</c:v>
                </c:pt>
                <c:pt idx="138">
                  <c:v>39844</c:v>
                </c:pt>
                <c:pt idx="139">
                  <c:v>39813</c:v>
                </c:pt>
                <c:pt idx="140">
                  <c:v>39782</c:v>
                </c:pt>
                <c:pt idx="141">
                  <c:v>39752</c:v>
                </c:pt>
                <c:pt idx="142">
                  <c:v>39721</c:v>
                </c:pt>
                <c:pt idx="143">
                  <c:v>39691</c:v>
                </c:pt>
                <c:pt idx="144">
                  <c:v>39660</c:v>
                </c:pt>
                <c:pt idx="145">
                  <c:v>39629</c:v>
                </c:pt>
                <c:pt idx="146">
                  <c:v>39599</c:v>
                </c:pt>
                <c:pt idx="147">
                  <c:v>39568</c:v>
                </c:pt>
                <c:pt idx="148">
                  <c:v>39538</c:v>
                </c:pt>
                <c:pt idx="149">
                  <c:v>39507</c:v>
                </c:pt>
                <c:pt idx="150">
                  <c:v>39478</c:v>
                </c:pt>
                <c:pt idx="151">
                  <c:v>39447</c:v>
                </c:pt>
                <c:pt idx="152">
                  <c:v>39416</c:v>
                </c:pt>
                <c:pt idx="153">
                  <c:v>39386</c:v>
                </c:pt>
                <c:pt idx="154">
                  <c:v>39355</c:v>
                </c:pt>
                <c:pt idx="155">
                  <c:v>39325</c:v>
                </c:pt>
                <c:pt idx="156">
                  <c:v>39294</c:v>
                </c:pt>
                <c:pt idx="157">
                  <c:v>39263</c:v>
                </c:pt>
                <c:pt idx="158">
                  <c:v>39233</c:v>
                </c:pt>
                <c:pt idx="159">
                  <c:v>39202</c:v>
                </c:pt>
                <c:pt idx="160">
                  <c:v>39172</c:v>
                </c:pt>
                <c:pt idx="161">
                  <c:v>39141</c:v>
                </c:pt>
                <c:pt idx="162">
                  <c:v>39113</c:v>
                </c:pt>
                <c:pt idx="163">
                  <c:v>39082</c:v>
                </c:pt>
              </c:numCache>
            </c:numRef>
          </c:cat>
          <c:val>
            <c:numRef>
              <c:f>'EIOPA_Current to HIA_PT'!$O$4:$O$167</c:f>
              <c:numCache>
                <c:formatCode>0.00%</c:formatCode>
                <c:ptCount val="164"/>
                <c:pt idx="0">
                  <c:v>1.3575937095891206E-3</c:v>
                </c:pt>
                <c:pt idx="1">
                  <c:v>1.9151297231526062E-3</c:v>
                </c:pt>
                <c:pt idx="2">
                  <c:v>2.4596359842359449E-3</c:v>
                </c:pt>
                <c:pt idx="3">
                  <c:v>3.4793808274481836E-3</c:v>
                </c:pt>
                <c:pt idx="4">
                  <c:v>4.5985843703152647E-3</c:v>
                </c:pt>
                <c:pt idx="5">
                  <c:v>1.1763817960305227E-3</c:v>
                </c:pt>
                <c:pt idx="6">
                  <c:v>5.6731758020577873E-4</c:v>
                </c:pt>
                <c:pt idx="7">
                  <c:v>6.6252522729656684E-4</c:v>
                </c:pt>
                <c:pt idx="8">
                  <c:v>9.5028723400145555E-4</c:v>
                </c:pt>
                <c:pt idx="9">
                  <c:v>7.0009191509293862E-4</c:v>
                </c:pt>
                <c:pt idx="10">
                  <c:v>1.0390074184828155E-3</c:v>
                </c:pt>
                <c:pt idx="11">
                  <c:v>9.69619165127447E-4</c:v>
                </c:pt>
                <c:pt idx="12">
                  <c:v>5.3299106723707877E-4</c:v>
                </c:pt>
                <c:pt idx="13">
                  <c:v>8.8648157675750921E-4</c:v>
                </c:pt>
                <c:pt idx="14">
                  <c:v>1.4013243584015652E-3</c:v>
                </c:pt>
                <c:pt idx="15">
                  <c:v>9.2064772139242726E-4</c:v>
                </c:pt>
                <c:pt idx="16">
                  <c:v>1.3912880064081395E-3</c:v>
                </c:pt>
                <c:pt idx="17">
                  <c:v>1.6479224403067323E-3</c:v>
                </c:pt>
                <c:pt idx="18">
                  <c:v>2.0486971994512731E-3</c:v>
                </c:pt>
                <c:pt idx="19">
                  <c:v>2.3660738618531633E-3</c:v>
                </c:pt>
                <c:pt idx="20">
                  <c:v>2.1348055600277633E-3</c:v>
                </c:pt>
                <c:pt idx="21">
                  <c:v>1.5693177869886526E-3</c:v>
                </c:pt>
                <c:pt idx="22">
                  <c:v>1.2410172782971599E-3</c:v>
                </c:pt>
                <c:pt idx="23">
                  <c:v>1.442859296153762E-3</c:v>
                </c:pt>
                <c:pt idx="24">
                  <c:v>7.9153657915779661E-4</c:v>
                </c:pt>
                <c:pt idx="25">
                  <c:v>9.4115154731004959E-4</c:v>
                </c:pt>
                <c:pt idx="26">
                  <c:v>9.5871496596002437E-4</c:v>
                </c:pt>
                <c:pt idx="27">
                  <c:v>2.7568080680127199E-4</c:v>
                </c:pt>
                <c:pt idx="28">
                  <c:v>2.5017675998302092E-4</c:v>
                </c:pt>
                <c:pt idx="29">
                  <c:v>1.0376381092761867E-5</c:v>
                </c:pt>
                <c:pt idx="30">
                  <c:v>-5.8402675124133228E-5</c:v>
                </c:pt>
                <c:pt idx="31">
                  <c:v>3.4930671459016749E-4</c:v>
                </c:pt>
                <c:pt idx="32">
                  <c:v>2.3828653597593471E-4</c:v>
                </c:pt>
                <c:pt idx="33">
                  <c:v>2.8658540773853077E-4</c:v>
                </c:pt>
                <c:pt idx="34">
                  <c:v>6.8626404891318645E-4</c:v>
                </c:pt>
                <c:pt idx="35">
                  <c:v>6.3925583673908886E-4</c:v>
                </c:pt>
                <c:pt idx="36">
                  <c:v>4.6230572677337422E-4</c:v>
                </c:pt>
                <c:pt idx="37">
                  <c:v>8.852437161799275E-4</c:v>
                </c:pt>
                <c:pt idx="38">
                  <c:v>7.7188015874944855E-4</c:v>
                </c:pt>
                <c:pt idx="39">
                  <c:v>9.7306190383761543E-4</c:v>
                </c:pt>
                <c:pt idx="40">
                  <c:v>1.2919191048346664E-3</c:v>
                </c:pt>
                <c:pt idx="41">
                  <c:v>1.3337521450822972E-3</c:v>
                </c:pt>
                <c:pt idx="42">
                  <c:v>1.5972886942441987E-3</c:v>
                </c:pt>
                <c:pt idx="43">
                  <c:v>1.2418407934013094E-3</c:v>
                </c:pt>
                <c:pt idx="44">
                  <c:v>1.5457040413398408E-3</c:v>
                </c:pt>
                <c:pt idx="45">
                  <c:v>1.0817726578550573E-3</c:v>
                </c:pt>
                <c:pt idx="46">
                  <c:v>9.9494550752560868E-4</c:v>
                </c:pt>
                <c:pt idx="47">
                  <c:v>1.1112137155961154E-3</c:v>
                </c:pt>
                <c:pt idx="48">
                  <c:v>1.4023975812513722E-3</c:v>
                </c:pt>
                <c:pt idx="49">
                  <c:v>1.7819730182105174E-3</c:v>
                </c:pt>
                <c:pt idx="50">
                  <c:v>2.0977618326071699E-3</c:v>
                </c:pt>
                <c:pt idx="51">
                  <c:v>2.0547533893738703E-3</c:v>
                </c:pt>
                <c:pt idx="52">
                  <c:v>2.2461609185489362E-3</c:v>
                </c:pt>
                <c:pt idx="53">
                  <c:v>3.3220391514456856E-3</c:v>
                </c:pt>
                <c:pt idx="54">
                  <c:v>2.9046665269414954E-3</c:v>
                </c:pt>
                <c:pt idx="55">
                  <c:v>2.2411883070958451E-3</c:v>
                </c:pt>
                <c:pt idx="56">
                  <c:v>2.0551427994014025E-3</c:v>
                </c:pt>
                <c:pt idx="57">
                  <c:v>2.2342968912033457E-3</c:v>
                </c:pt>
                <c:pt idx="58">
                  <c:v>2.874631210759713E-3</c:v>
                </c:pt>
                <c:pt idx="59">
                  <c:v>2.0776247351808491E-3</c:v>
                </c:pt>
                <c:pt idx="60">
                  <c:v>1.8949431146434359E-3</c:v>
                </c:pt>
                <c:pt idx="61">
                  <c:v>2.5031541519330946E-3</c:v>
                </c:pt>
                <c:pt idx="62">
                  <c:v>1.6432111150162913E-3</c:v>
                </c:pt>
                <c:pt idx="63">
                  <c:v>1.430123508656002E-3</c:v>
                </c:pt>
                <c:pt idx="64">
                  <c:v>1.0962699869924309E-3</c:v>
                </c:pt>
                <c:pt idx="65">
                  <c:v>7.8218586079836262E-4</c:v>
                </c:pt>
                <c:pt idx="66">
                  <c:v>1.3475450995528056E-3</c:v>
                </c:pt>
                <c:pt idx="67">
                  <c:v>1.6857495628457913E-3</c:v>
                </c:pt>
                <c:pt idx="68">
                  <c:v>1.8307889469000591E-3</c:v>
                </c:pt>
                <c:pt idx="69">
                  <c:v>2.0992787113544298E-3</c:v>
                </c:pt>
                <c:pt idx="70">
                  <c:v>2.234278844781818E-3</c:v>
                </c:pt>
                <c:pt idx="71">
                  <c:v>2.2148984989608395E-3</c:v>
                </c:pt>
                <c:pt idx="72">
                  <c:v>2.3522877085259456E-3</c:v>
                </c:pt>
                <c:pt idx="73">
                  <c:v>2.6027428730986939E-3</c:v>
                </c:pt>
                <c:pt idx="74">
                  <c:v>2.683002076684397E-3</c:v>
                </c:pt>
                <c:pt idx="75">
                  <c:v>2.7013398648384705E-3</c:v>
                </c:pt>
                <c:pt idx="76">
                  <c:v>3.1461337469206501E-3</c:v>
                </c:pt>
                <c:pt idx="77">
                  <c:v>3.1539979173954564E-3</c:v>
                </c:pt>
                <c:pt idx="78">
                  <c:v>3.4046831111939975E-3</c:v>
                </c:pt>
                <c:pt idx="79">
                  <c:v>4.6228534805664804E-3</c:v>
                </c:pt>
                <c:pt idx="80">
                  <c:v>5.4781078526869656E-3</c:v>
                </c:pt>
                <c:pt idx="81">
                  <c:v>6.2864570223679795E-3</c:v>
                </c:pt>
                <c:pt idx="82">
                  <c:v>8.1537613593812442E-3</c:v>
                </c:pt>
                <c:pt idx="83">
                  <c:v>8.2574017412635932E-3</c:v>
                </c:pt>
                <c:pt idx="84">
                  <c:v>6.5345526242653025E-3</c:v>
                </c:pt>
                <c:pt idx="85">
                  <c:v>6.008025832906454E-3</c:v>
                </c:pt>
                <c:pt idx="86">
                  <c:v>4.9269806273200762E-3</c:v>
                </c:pt>
                <c:pt idx="87">
                  <c:v>5.1879267519333054E-3</c:v>
                </c:pt>
                <c:pt idx="88">
                  <c:v>6.0942438953409447E-3</c:v>
                </c:pt>
                <c:pt idx="89">
                  <c:v>6.0490288575144689E-3</c:v>
                </c:pt>
                <c:pt idx="90">
                  <c:v>5.5938717806472069E-3</c:v>
                </c:pt>
                <c:pt idx="91">
                  <c:v>6.3476222955834811E-3</c:v>
                </c:pt>
                <c:pt idx="92">
                  <c:v>7.8125303204589786E-3</c:v>
                </c:pt>
                <c:pt idx="93">
                  <c:v>8.5863508812453176E-3</c:v>
                </c:pt>
                <c:pt idx="94">
                  <c:v>8.4791792173087577E-3</c:v>
                </c:pt>
                <c:pt idx="95">
                  <c:v>9.49345377318591E-3</c:v>
                </c:pt>
                <c:pt idx="96">
                  <c:v>1.5956783361608957E-2</c:v>
                </c:pt>
                <c:pt idx="97">
                  <c:v>1.4278106370075499E-2</c:v>
                </c:pt>
                <c:pt idx="98">
                  <c:v>2.2173843454521003E-2</c:v>
                </c:pt>
                <c:pt idx="99">
                  <c:v>1.9325346677552493E-2</c:v>
                </c:pt>
                <c:pt idx="100">
                  <c:v>2.2922489743795148E-2</c:v>
                </c:pt>
                <c:pt idx="101">
                  <c:v>2.6616462446484454E-2</c:v>
                </c:pt>
                <c:pt idx="102">
                  <c:v>3.8307902209607003E-2</c:v>
                </c:pt>
                <c:pt idx="103">
                  <c:v>2.5669577656889903E-2</c:v>
                </c:pt>
                <c:pt idx="104">
                  <c:v>2.9255600121253774E-2</c:v>
                </c:pt>
                <c:pt idx="105">
                  <c:v>2.7410712393605194E-2</c:v>
                </c:pt>
                <c:pt idx="106">
                  <c:v>2.5015408367355985E-2</c:v>
                </c:pt>
                <c:pt idx="107">
                  <c:v>1.850933275110396E-2</c:v>
                </c:pt>
                <c:pt idx="108">
                  <c:v>2.4145970331716386E-2</c:v>
                </c:pt>
                <c:pt idx="109">
                  <c:v>1.9342029803453762E-2</c:v>
                </c:pt>
                <c:pt idx="110">
                  <c:v>1.4725837131050641E-2</c:v>
                </c:pt>
                <c:pt idx="111">
                  <c:v>1.4878383639573375E-2</c:v>
                </c:pt>
                <c:pt idx="112">
                  <c:v>1.067805748175773E-2</c:v>
                </c:pt>
                <c:pt idx="113">
                  <c:v>5.8640527852565315E-3</c:v>
                </c:pt>
                <c:pt idx="114">
                  <c:v>6.0957269042993109E-3</c:v>
                </c:pt>
                <c:pt idx="115">
                  <c:v>7.0282332222322257E-3</c:v>
                </c:pt>
                <c:pt idx="116">
                  <c:v>7.7132868945502704E-3</c:v>
                </c:pt>
                <c:pt idx="117">
                  <c:v>5.4209946308676977E-3</c:v>
                </c:pt>
                <c:pt idx="118">
                  <c:v>6.1600216055550444E-3</c:v>
                </c:pt>
                <c:pt idx="119">
                  <c:v>7.1620535826497408E-3</c:v>
                </c:pt>
                <c:pt idx="120">
                  <c:v>6.0732951572292984E-3</c:v>
                </c:pt>
                <c:pt idx="121">
                  <c:v>7.8113962107810896E-3</c:v>
                </c:pt>
                <c:pt idx="122">
                  <c:v>7.0977291092409432E-3</c:v>
                </c:pt>
                <c:pt idx="123">
                  <c:v>5.1030368278601997E-3</c:v>
                </c:pt>
                <c:pt idx="124">
                  <c:v>4.9925929347541019E-3</c:v>
                </c:pt>
                <c:pt idx="125">
                  <c:v>5.6404220403981336E-3</c:v>
                </c:pt>
                <c:pt idx="126">
                  <c:v>5.307239058846374E-3</c:v>
                </c:pt>
                <c:pt idx="127">
                  <c:v>5.4566517614612394E-3</c:v>
                </c:pt>
                <c:pt idx="128">
                  <c:v>5.7951937998319929E-3</c:v>
                </c:pt>
                <c:pt idx="129">
                  <c:v>5.7261678994729257E-3</c:v>
                </c:pt>
                <c:pt idx="130">
                  <c:v>6.4883817291967148E-3</c:v>
                </c:pt>
                <c:pt idx="131">
                  <c:v>8.4118064393154963E-3</c:v>
                </c:pt>
                <c:pt idx="132">
                  <c:v>9.4586879069087811E-3</c:v>
                </c:pt>
                <c:pt idx="133">
                  <c:v>1.2897184305207735E-2</c:v>
                </c:pt>
                <c:pt idx="134">
                  <c:v>1.5857178635439798E-2</c:v>
                </c:pt>
                <c:pt idx="135">
                  <c:v>2.0447784053464594E-2</c:v>
                </c:pt>
                <c:pt idx="136">
                  <c:v>2.5151191745137188E-2</c:v>
                </c:pt>
                <c:pt idx="137">
                  <c:v>2.139557233665609E-2</c:v>
                </c:pt>
                <c:pt idx="138">
                  <c:v>1.8871167268776076E-2</c:v>
                </c:pt>
                <c:pt idx="139">
                  <c:v>1.7225396001378509E-2</c:v>
                </c:pt>
                <c:pt idx="140">
                  <c:v>1.5710181062467986E-2</c:v>
                </c:pt>
                <c:pt idx="141">
                  <c:v>1.4529708336002454E-2</c:v>
                </c:pt>
                <c:pt idx="142">
                  <c:v>8.5593302050909984E-3</c:v>
                </c:pt>
                <c:pt idx="143">
                  <c:v>4.6808602568534112E-3</c:v>
                </c:pt>
                <c:pt idx="144">
                  <c:v>4.2882832828461635E-3</c:v>
                </c:pt>
                <c:pt idx="145">
                  <c:v>3.6469660419007534E-3</c:v>
                </c:pt>
                <c:pt idx="146">
                  <c:v>3.2674983585608461E-3</c:v>
                </c:pt>
                <c:pt idx="147">
                  <c:v>3.6667422145994235E-3</c:v>
                </c:pt>
                <c:pt idx="148">
                  <c:v>4.8855437889112983E-3</c:v>
                </c:pt>
                <c:pt idx="149">
                  <c:v>3.7598487160210351E-3</c:v>
                </c:pt>
                <c:pt idx="150">
                  <c:v>2.7952538077798232E-3</c:v>
                </c:pt>
                <c:pt idx="151">
                  <c:v>1.5395501224693723E-3</c:v>
                </c:pt>
                <c:pt idx="152">
                  <c:v>1.1404147243520959E-3</c:v>
                </c:pt>
                <c:pt idx="153">
                  <c:v>3.5901737502534161E-5</c:v>
                </c:pt>
                <c:pt idx="154">
                  <c:v>3.3407075106406804E-4</c:v>
                </c:pt>
                <c:pt idx="155">
                  <c:v>2.7462737564776284E-4</c:v>
                </c:pt>
                <c:pt idx="156">
                  <c:v>-4.0101700222774738E-4</c:v>
                </c:pt>
                <c:pt idx="157">
                  <c:v>-1.077186301787056E-3</c:v>
                </c:pt>
                <c:pt idx="158">
                  <c:v>-1.1182742164898231E-3</c:v>
                </c:pt>
                <c:pt idx="159">
                  <c:v>-8.9222875725821188E-4</c:v>
                </c:pt>
                <c:pt idx="160">
                  <c:v>-9.853727560701713E-4</c:v>
                </c:pt>
                <c:pt idx="161">
                  <c:v>-9.8205389972016869E-4</c:v>
                </c:pt>
                <c:pt idx="162">
                  <c:v>-9.6552115813647831E-4</c:v>
                </c:pt>
                <c:pt idx="163">
                  <c:v>-9.7614550721796943E-4</c:v>
                </c:pt>
              </c:numCache>
            </c:numRef>
          </c:val>
          <c:smooth val="0"/>
          <c:extLst>
            <c:ext xmlns:c16="http://schemas.microsoft.com/office/drawing/2014/chart" uri="{C3380CC4-5D6E-409C-BE32-E72D297353CC}">
              <c16:uniqueId val="{00000000-42DE-4938-88CD-139589D0AEE1}"/>
            </c:ext>
          </c:extLst>
        </c:ser>
        <c:ser>
          <c:idx val="5"/>
          <c:order val="5"/>
          <c:tx>
            <c:v>Portfolio spread</c:v>
          </c:tx>
          <c:spPr>
            <a:ln w="28575" cap="rnd">
              <a:solidFill>
                <a:sysClr val="windowText" lastClr="000000"/>
              </a:solidFill>
              <a:prstDash val="dash"/>
              <a:round/>
            </a:ln>
            <a:effectLst/>
          </c:spPr>
          <c:marker>
            <c:symbol val="none"/>
          </c:marker>
          <c:val>
            <c:numRef>
              <c:f>'EIOPA_Current to HIA_PT'!$AY$4:$AY$167</c:f>
              <c:numCache>
                <c:formatCode>0.00%</c:formatCode>
                <c:ptCount val="164"/>
                <c:pt idx="0">
                  <c:v>3.0901524832870099E-3</c:v>
                </c:pt>
                <c:pt idx="1">
                  <c:v>4.1659635843074297E-3</c:v>
                </c:pt>
                <c:pt idx="2">
                  <c:v>5.4234230885457108E-3</c:v>
                </c:pt>
                <c:pt idx="3">
                  <c:v>8.0966098233577113E-3</c:v>
                </c:pt>
                <c:pt idx="4">
                  <c:v>1.0673931187182489E-2</c:v>
                </c:pt>
                <c:pt idx="5">
                  <c:v>1.8551003002761797E-3</c:v>
                </c:pt>
                <c:pt idx="6">
                  <c:v>3.4075331245018504E-5</c:v>
                </c:pt>
                <c:pt idx="7">
                  <c:v>3.1910535320421742E-4</c:v>
                </c:pt>
                <c:pt idx="8">
                  <c:v>1.3044830946304074E-3</c:v>
                </c:pt>
                <c:pt idx="9">
                  <c:v>6.2486352123647274E-4</c:v>
                </c:pt>
                <c:pt idx="10">
                  <c:v>1.421859616265578E-3</c:v>
                </c:pt>
                <c:pt idx="11">
                  <c:v>1.6983041198021767E-3</c:v>
                </c:pt>
                <c:pt idx="12">
                  <c:v>1.197929342373331E-3</c:v>
                </c:pt>
                <c:pt idx="13">
                  <c:v>1.8034291033643393E-3</c:v>
                </c:pt>
                <c:pt idx="14">
                  <c:v>2.7340009347015058E-3</c:v>
                </c:pt>
                <c:pt idx="15">
                  <c:v>1.3370017695781607E-3</c:v>
                </c:pt>
                <c:pt idx="16">
                  <c:v>2.5779100944587803E-3</c:v>
                </c:pt>
                <c:pt idx="17">
                  <c:v>1.776047941699154E-3</c:v>
                </c:pt>
                <c:pt idx="18">
                  <c:v>2.3152408644072408E-3</c:v>
                </c:pt>
                <c:pt idx="19">
                  <c:v>2.6647349433066305E-3</c:v>
                </c:pt>
                <c:pt idx="20">
                  <c:v>3.072057924617652E-3</c:v>
                </c:pt>
                <c:pt idx="21">
                  <c:v>3.0704458935970061E-3</c:v>
                </c:pt>
                <c:pt idx="22">
                  <c:v>2.7531291354124321E-3</c:v>
                </c:pt>
                <c:pt idx="23">
                  <c:v>3.1948291843527602E-3</c:v>
                </c:pt>
                <c:pt idx="24">
                  <c:v>1.7899490096186434E-3</c:v>
                </c:pt>
                <c:pt idx="25">
                  <c:v>2.2727578671048261E-3</c:v>
                </c:pt>
                <c:pt idx="26">
                  <c:v>2.7906111927622234E-3</c:v>
                </c:pt>
                <c:pt idx="27">
                  <c:v>6.5637496061856325E-4</c:v>
                </c:pt>
                <c:pt idx="28">
                  <c:v>4.0634965575017342E-4</c:v>
                </c:pt>
                <c:pt idx="29">
                  <c:v>-3.8520422732681345E-4</c:v>
                </c:pt>
                <c:pt idx="30">
                  <c:v>-8.2905262170073228E-4</c:v>
                </c:pt>
                <c:pt idx="31">
                  <c:v>-2.5029508222042815E-4</c:v>
                </c:pt>
                <c:pt idx="32">
                  <c:v>-2.9186397035233007E-4</c:v>
                </c:pt>
                <c:pt idx="33">
                  <c:v>3.0570499115589256E-4</c:v>
                </c:pt>
                <c:pt idx="34">
                  <c:v>1.20124339374593E-3</c:v>
                </c:pt>
                <c:pt idx="35">
                  <c:v>2.3432097272785063E-3</c:v>
                </c:pt>
                <c:pt idx="36">
                  <c:v>1.7219009365764826E-3</c:v>
                </c:pt>
                <c:pt idx="37">
                  <c:v>2.5893603543397747E-3</c:v>
                </c:pt>
                <c:pt idx="38">
                  <c:v>3.2112095330537934E-3</c:v>
                </c:pt>
                <c:pt idx="39">
                  <c:v>4.7766166466817602E-3</c:v>
                </c:pt>
                <c:pt idx="40">
                  <c:v>6.1340552611076869E-3</c:v>
                </c:pt>
                <c:pt idx="41">
                  <c:v>6.9335986078844346E-3</c:v>
                </c:pt>
                <c:pt idx="42">
                  <c:v>7.9958686561734851E-3</c:v>
                </c:pt>
                <c:pt idx="43">
                  <c:v>6.9579322461852614E-3</c:v>
                </c:pt>
                <c:pt idx="44">
                  <c:v>8.8448822034550047E-3</c:v>
                </c:pt>
                <c:pt idx="45">
                  <c:v>6.9038361696423627E-3</c:v>
                </c:pt>
                <c:pt idx="46">
                  <c:v>7.4694541361041119E-3</c:v>
                </c:pt>
                <c:pt idx="47">
                  <c:v>4.804564737115477E-3</c:v>
                </c:pt>
                <c:pt idx="48">
                  <c:v>4.9323261365773448E-3</c:v>
                </c:pt>
                <c:pt idx="49">
                  <c:v>6.2305528848737119E-3</c:v>
                </c:pt>
                <c:pt idx="50">
                  <c:v>5.7732636958943272E-3</c:v>
                </c:pt>
                <c:pt idx="51">
                  <c:v>5.7142821792274014E-3</c:v>
                </c:pt>
                <c:pt idx="52">
                  <c:v>6.1846906098976433E-3</c:v>
                </c:pt>
                <c:pt idx="53">
                  <c:v>8.6293642032611861E-3</c:v>
                </c:pt>
                <c:pt idx="54">
                  <c:v>6.9892804336678053E-3</c:v>
                </c:pt>
                <c:pt idx="55">
                  <c:v>4.4621599549317936E-3</c:v>
                </c:pt>
                <c:pt idx="56">
                  <c:v>4.3701414211824267E-3</c:v>
                </c:pt>
                <c:pt idx="57">
                  <c:v>4.8341374346970462E-3</c:v>
                </c:pt>
                <c:pt idx="58">
                  <c:v>5.3301807126437855E-3</c:v>
                </c:pt>
                <c:pt idx="59">
                  <c:v>3.6346442506684966E-3</c:v>
                </c:pt>
                <c:pt idx="60">
                  <c:v>2.6466683546137403E-3</c:v>
                </c:pt>
                <c:pt idx="61">
                  <c:v>4.3570424409832432E-3</c:v>
                </c:pt>
                <c:pt idx="62">
                  <c:v>2.1830871833775664E-3</c:v>
                </c:pt>
                <c:pt idx="63">
                  <c:v>1.32114897743549E-3</c:v>
                </c:pt>
                <c:pt idx="64">
                  <c:v>1.3997613711874708E-3</c:v>
                </c:pt>
                <c:pt idx="65">
                  <c:v>1.2923463953524402E-3</c:v>
                </c:pt>
                <c:pt idx="66">
                  <c:v>3.4478393063503373E-3</c:v>
                </c:pt>
                <c:pt idx="67">
                  <c:v>3.843650217580112E-3</c:v>
                </c:pt>
                <c:pt idx="68">
                  <c:v>3.6522639475540237E-3</c:v>
                </c:pt>
                <c:pt idx="69">
                  <c:v>4.7075261739072593E-3</c:v>
                </c:pt>
                <c:pt idx="70">
                  <c:v>3.9091066105606045E-3</c:v>
                </c:pt>
                <c:pt idx="71">
                  <c:v>4.116061653980479E-3</c:v>
                </c:pt>
                <c:pt idx="72">
                  <c:v>4.7680988487125101E-3</c:v>
                </c:pt>
                <c:pt idx="73">
                  <c:v>5.4770297880629747E-3</c:v>
                </c:pt>
                <c:pt idx="74">
                  <c:v>5.911578354640074E-3</c:v>
                </c:pt>
                <c:pt idx="75">
                  <c:v>5.4160184688441994E-3</c:v>
                </c:pt>
                <c:pt idx="76">
                  <c:v>6.8679091873142077E-3</c:v>
                </c:pt>
                <c:pt idx="77">
                  <c:v>8.8805921114856953E-3</c:v>
                </c:pt>
                <c:pt idx="78">
                  <c:v>1.0944454411537088E-2</c:v>
                </c:pt>
                <c:pt idx="79">
                  <c:v>1.4127899259848663E-2</c:v>
                </c:pt>
                <c:pt idx="80">
                  <c:v>1.5651937676906744E-2</c:v>
                </c:pt>
                <c:pt idx="81">
                  <c:v>1.6667932170981368E-2</c:v>
                </c:pt>
                <c:pt idx="82">
                  <c:v>2.0613137727390221E-2</c:v>
                </c:pt>
                <c:pt idx="83">
                  <c:v>2.0780869856404281E-2</c:v>
                </c:pt>
                <c:pt idx="84">
                  <c:v>1.9681458635497757E-2</c:v>
                </c:pt>
                <c:pt idx="85">
                  <c:v>1.907797314402241E-2</c:v>
                </c:pt>
                <c:pt idx="86">
                  <c:v>1.5433562478438963E-2</c:v>
                </c:pt>
                <c:pt idx="87">
                  <c:v>1.6473325377520401E-2</c:v>
                </c:pt>
                <c:pt idx="88">
                  <c:v>1.8950122495390152E-2</c:v>
                </c:pt>
                <c:pt idx="89">
                  <c:v>1.9310356415369399E-2</c:v>
                </c:pt>
                <c:pt idx="90">
                  <c:v>1.764557032171964E-2</c:v>
                </c:pt>
                <c:pt idx="91">
                  <c:v>2.0097070820888161E-2</c:v>
                </c:pt>
                <c:pt idx="92">
                  <c:v>2.385045375522106E-2</c:v>
                </c:pt>
                <c:pt idx="93">
                  <c:v>2.5891584778308482E-2</c:v>
                </c:pt>
                <c:pt idx="94">
                  <c:v>2.7829016229770832E-2</c:v>
                </c:pt>
                <c:pt idx="95">
                  <c:v>3.1718397025742973E-2</c:v>
                </c:pt>
                <c:pt idx="96">
                  <c:v>4.29925137947966E-2</c:v>
                </c:pt>
                <c:pt idx="97">
                  <c:v>4.2071808187494425E-2</c:v>
                </c:pt>
                <c:pt idx="98">
                  <c:v>5.6231278695505531E-2</c:v>
                </c:pt>
                <c:pt idx="99">
                  <c:v>4.8564909190333801E-2</c:v>
                </c:pt>
                <c:pt idx="100">
                  <c:v>5.2946484908292311E-2</c:v>
                </c:pt>
                <c:pt idx="101">
                  <c:v>6.0573845435872867E-2</c:v>
                </c:pt>
                <c:pt idx="102">
                  <c:v>8.3364009133775646E-2</c:v>
                </c:pt>
                <c:pt idx="103">
                  <c:v>6.6899905291999517E-2</c:v>
                </c:pt>
                <c:pt idx="104">
                  <c:v>7.5330830832327847E-2</c:v>
                </c:pt>
                <c:pt idx="105">
                  <c:v>6.6501254314532285E-2</c:v>
                </c:pt>
                <c:pt idx="106">
                  <c:v>6.380324009216666E-2</c:v>
                </c:pt>
                <c:pt idx="107">
                  <c:v>4.6986343660541545E-2</c:v>
                </c:pt>
                <c:pt idx="108">
                  <c:v>5.3036707924305496E-2</c:v>
                </c:pt>
                <c:pt idx="109">
                  <c:v>4.2744837863044387E-2</c:v>
                </c:pt>
                <c:pt idx="110">
                  <c:v>3.4092688676436507E-2</c:v>
                </c:pt>
                <c:pt idx="111">
                  <c:v>3.413237000222917E-2</c:v>
                </c:pt>
                <c:pt idx="112">
                  <c:v>2.6789347668352847E-2</c:v>
                </c:pt>
                <c:pt idx="113">
                  <c:v>1.926459263672689E-2</c:v>
                </c:pt>
                <c:pt idx="114">
                  <c:v>1.7855935534183267E-2</c:v>
                </c:pt>
                <c:pt idx="115">
                  <c:v>1.9392416750611256E-2</c:v>
                </c:pt>
                <c:pt idx="116">
                  <c:v>2.1936293584296506E-2</c:v>
                </c:pt>
                <c:pt idx="117">
                  <c:v>1.3395842617736202E-2</c:v>
                </c:pt>
                <c:pt idx="118">
                  <c:v>1.6858725501826672E-2</c:v>
                </c:pt>
                <c:pt idx="119">
                  <c:v>1.5515999440829861E-2</c:v>
                </c:pt>
                <c:pt idx="120">
                  <c:v>1.2401633606763688E-2</c:v>
                </c:pt>
                <c:pt idx="121">
                  <c:v>1.7010608997675258E-2</c:v>
                </c:pt>
                <c:pt idx="122">
                  <c:v>1.4155804106644848E-2</c:v>
                </c:pt>
                <c:pt idx="123">
                  <c:v>1.3987388382578993E-2</c:v>
                </c:pt>
                <c:pt idx="124">
                  <c:v>6.89757402269414E-3</c:v>
                </c:pt>
                <c:pt idx="125">
                  <c:v>9.5997996422493535E-3</c:v>
                </c:pt>
                <c:pt idx="126">
                  <c:v>9.7892782735161318E-3</c:v>
                </c:pt>
                <c:pt idx="127">
                  <c:v>8.0275369968432174E-3</c:v>
                </c:pt>
                <c:pt idx="128">
                  <c:v>7.949592561827621E-3</c:v>
                </c:pt>
                <c:pt idx="129">
                  <c:v>7.6751298060256561E-3</c:v>
                </c:pt>
                <c:pt idx="130">
                  <c:v>9.8209778919224264E-3</c:v>
                </c:pt>
                <c:pt idx="131">
                  <c:v>1.2966835855463165E-2</c:v>
                </c:pt>
                <c:pt idx="132">
                  <c:v>1.4211409138195611E-2</c:v>
                </c:pt>
                <c:pt idx="133">
                  <c:v>2.1121447757731095E-2</c:v>
                </c:pt>
                <c:pt idx="134">
                  <c:v>2.6548496770761831E-2</c:v>
                </c:pt>
                <c:pt idx="135">
                  <c:v>3.5516063290538996E-2</c:v>
                </c:pt>
                <c:pt idx="136">
                  <c:v>4.4739505316726866E-2</c:v>
                </c:pt>
                <c:pt idx="137">
                  <c:v>3.8185739303185272E-2</c:v>
                </c:pt>
                <c:pt idx="138">
                  <c:v>3.4496873622486414E-2</c:v>
                </c:pt>
                <c:pt idx="139">
                  <c:v>3.3548242086777938E-2</c:v>
                </c:pt>
                <c:pt idx="140">
                  <c:v>3.3913934385552409E-2</c:v>
                </c:pt>
                <c:pt idx="141">
                  <c:v>2.5528980021780754E-2</c:v>
                </c:pt>
                <c:pt idx="142">
                  <c:v>1.0047570196770047E-2</c:v>
                </c:pt>
                <c:pt idx="143">
                  <c:v>5.0775405996878256E-3</c:v>
                </c:pt>
                <c:pt idx="144">
                  <c:v>5.1025855193202619E-3</c:v>
                </c:pt>
                <c:pt idx="145">
                  <c:v>5.1702022525826957E-3</c:v>
                </c:pt>
                <c:pt idx="146">
                  <c:v>4.0313272340110635E-3</c:v>
                </c:pt>
                <c:pt idx="147">
                  <c:v>5.0208024689741126E-3</c:v>
                </c:pt>
                <c:pt idx="148">
                  <c:v>6.7975067506342284E-3</c:v>
                </c:pt>
                <c:pt idx="149">
                  <c:v>4.574314971324777E-3</c:v>
                </c:pt>
                <c:pt idx="150">
                  <c:v>3.2724487576490176E-3</c:v>
                </c:pt>
                <c:pt idx="151">
                  <c:v>5.3974925979195483E-4</c:v>
                </c:pt>
                <c:pt idx="152">
                  <c:v>6.2423787978379088E-5</c:v>
                </c:pt>
                <c:pt idx="153">
                  <c:v>-2.0245664147233765E-3</c:v>
                </c:pt>
                <c:pt idx="154">
                  <c:v>-1.3294764309117997E-3</c:v>
                </c:pt>
                <c:pt idx="155">
                  <c:v>-1.9281679219081262E-3</c:v>
                </c:pt>
                <c:pt idx="156">
                  <c:v>-2.2918722482926663E-3</c:v>
                </c:pt>
                <c:pt idx="157">
                  <c:v>-3.410895652776164E-3</c:v>
                </c:pt>
                <c:pt idx="158">
                  <c:v>-3.7457839160977766E-3</c:v>
                </c:pt>
                <c:pt idx="159">
                  <c:v>-3.198306756774742E-3</c:v>
                </c:pt>
                <c:pt idx="160">
                  <c:v>-3.176275758329873E-3</c:v>
                </c:pt>
                <c:pt idx="161">
                  <c:v>-3.2096586726118588E-3</c:v>
                </c:pt>
                <c:pt idx="162">
                  <c:v>-3.1614396729041736E-3</c:v>
                </c:pt>
                <c:pt idx="163">
                  <c:v>-3.2875545594248821E-3</c:v>
                </c:pt>
              </c:numCache>
            </c:numRef>
          </c:val>
          <c:smooth val="0"/>
          <c:extLst>
            <c:ext xmlns:c16="http://schemas.microsoft.com/office/drawing/2014/chart" uri="{C3380CC4-5D6E-409C-BE32-E72D297353CC}">
              <c16:uniqueId val="{00000001-42DE-4938-88CD-139589D0AEE1}"/>
            </c:ext>
          </c:extLst>
        </c:ser>
        <c:dLbls>
          <c:showLegendKey val="0"/>
          <c:showVal val="0"/>
          <c:showCatName val="0"/>
          <c:showSerName val="0"/>
          <c:showPercent val="0"/>
          <c:showBubbleSize val="0"/>
        </c:dLbls>
        <c:smooth val="0"/>
        <c:axId val="895801808"/>
        <c:axId val="895799184"/>
        <c:extLst>
          <c:ext xmlns:c15="http://schemas.microsoft.com/office/drawing/2012/chart" uri="{02D57815-91ED-43cb-92C2-25804820EDAC}">
            <c15:filteredLineSeries>
              <c15:ser>
                <c:idx val="1"/>
                <c:order val="1"/>
                <c:tx>
                  <c:v>Current VA_updated GAR and Rescale</c:v>
                </c:tx>
                <c:spPr>
                  <a:ln w="28575" cap="rnd">
                    <a:solidFill>
                      <a:schemeClr val="accent2"/>
                    </a:solidFill>
                    <a:round/>
                  </a:ln>
                  <a:effectLst/>
                </c:spPr>
                <c:marker>
                  <c:symbol val="none"/>
                </c:marker>
                <c:cat>
                  <c:numRef>
                    <c:extLst>
                      <c:ext uri="{02D57815-91ED-43cb-92C2-25804820EDAC}">
                        <c15:formulaRef>
                          <c15:sqref>'EIOPA_Current to HIA_PT'!$A$4:$A$167</c15:sqref>
                        </c15:formulaRef>
                      </c:ext>
                    </c:extLst>
                    <c:numCache>
                      <c:formatCode>m/d/yyyy</c:formatCode>
                      <c:ptCount val="164"/>
                      <c:pt idx="0">
                        <c:v>44043</c:v>
                      </c:pt>
                      <c:pt idx="1">
                        <c:v>44012</c:v>
                      </c:pt>
                      <c:pt idx="2">
                        <c:v>43982</c:v>
                      </c:pt>
                      <c:pt idx="3">
                        <c:v>43951</c:v>
                      </c:pt>
                      <c:pt idx="4">
                        <c:v>43921</c:v>
                      </c:pt>
                      <c:pt idx="5">
                        <c:v>43890</c:v>
                      </c:pt>
                      <c:pt idx="6">
                        <c:v>43861</c:v>
                      </c:pt>
                      <c:pt idx="7">
                        <c:v>43830</c:v>
                      </c:pt>
                      <c:pt idx="8">
                        <c:v>43799</c:v>
                      </c:pt>
                      <c:pt idx="9">
                        <c:v>43769</c:v>
                      </c:pt>
                      <c:pt idx="10">
                        <c:v>43738</c:v>
                      </c:pt>
                      <c:pt idx="11">
                        <c:v>43708</c:v>
                      </c:pt>
                      <c:pt idx="12">
                        <c:v>43677</c:v>
                      </c:pt>
                      <c:pt idx="13">
                        <c:v>43646</c:v>
                      </c:pt>
                      <c:pt idx="14">
                        <c:v>43616</c:v>
                      </c:pt>
                      <c:pt idx="15">
                        <c:v>43585</c:v>
                      </c:pt>
                      <c:pt idx="16">
                        <c:v>43555</c:v>
                      </c:pt>
                      <c:pt idx="17">
                        <c:v>43524</c:v>
                      </c:pt>
                      <c:pt idx="18">
                        <c:v>43496</c:v>
                      </c:pt>
                      <c:pt idx="19">
                        <c:v>43465</c:v>
                      </c:pt>
                      <c:pt idx="20">
                        <c:v>43434</c:v>
                      </c:pt>
                      <c:pt idx="21">
                        <c:v>43404</c:v>
                      </c:pt>
                      <c:pt idx="22">
                        <c:v>43373</c:v>
                      </c:pt>
                      <c:pt idx="23">
                        <c:v>43343</c:v>
                      </c:pt>
                      <c:pt idx="24">
                        <c:v>43312</c:v>
                      </c:pt>
                      <c:pt idx="25">
                        <c:v>43281</c:v>
                      </c:pt>
                      <c:pt idx="26">
                        <c:v>43251</c:v>
                      </c:pt>
                      <c:pt idx="27">
                        <c:v>43220</c:v>
                      </c:pt>
                      <c:pt idx="28">
                        <c:v>43190</c:v>
                      </c:pt>
                      <c:pt idx="29">
                        <c:v>43159</c:v>
                      </c:pt>
                      <c:pt idx="30">
                        <c:v>43131</c:v>
                      </c:pt>
                      <c:pt idx="31">
                        <c:v>43100</c:v>
                      </c:pt>
                      <c:pt idx="32">
                        <c:v>43069</c:v>
                      </c:pt>
                      <c:pt idx="33">
                        <c:v>43039</c:v>
                      </c:pt>
                      <c:pt idx="34">
                        <c:v>43008</c:v>
                      </c:pt>
                      <c:pt idx="35">
                        <c:v>42978</c:v>
                      </c:pt>
                      <c:pt idx="36">
                        <c:v>42947</c:v>
                      </c:pt>
                      <c:pt idx="37">
                        <c:v>42916</c:v>
                      </c:pt>
                      <c:pt idx="38">
                        <c:v>42886</c:v>
                      </c:pt>
                      <c:pt idx="39">
                        <c:v>42855</c:v>
                      </c:pt>
                      <c:pt idx="40">
                        <c:v>42825</c:v>
                      </c:pt>
                      <c:pt idx="41">
                        <c:v>42794</c:v>
                      </c:pt>
                      <c:pt idx="42">
                        <c:v>42766</c:v>
                      </c:pt>
                      <c:pt idx="43">
                        <c:v>42735</c:v>
                      </c:pt>
                      <c:pt idx="44">
                        <c:v>42704</c:v>
                      </c:pt>
                      <c:pt idx="45">
                        <c:v>42674</c:v>
                      </c:pt>
                      <c:pt idx="46">
                        <c:v>42643</c:v>
                      </c:pt>
                      <c:pt idx="47">
                        <c:v>42613</c:v>
                      </c:pt>
                      <c:pt idx="48">
                        <c:v>42582</c:v>
                      </c:pt>
                      <c:pt idx="49">
                        <c:v>42551</c:v>
                      </c:pt>
                      <c:pt idx="50">
                        <c:v>42521</c:v>
                      </c:pt>
                      <c:pt idx="51">
                        <c:v>42490</c:v>
                      </c:pt>
                      <c:pt idx="52">
                        <c:v>42460</c:v>
                      </c:pt>
                      <c:pt idx="53">
                        <c:v>42429</c:v>
                      </c:pt>
                      <c:pt idx="54">
                        <c:v>42400</c:v>
                      </c:pt>
                      <c:pt idx="55">
                        <c:v>42369</c:v>
                      </c:pt>
                      <c:pt idx="56">
                        <c:v>42338</c:v>
                      </c:pt>
                      <c:pt idx="57">
                        <c:v>42308</c:v>
                      </c:pt>
                      <c:pt idx="58">
                        <c:v>42277</c:v>
                      </c:pt>
                      <c:pt idx="59">
                        <c:v>42247</c:v>
                      </c:pt>
                      <c:pt idx="60">
                        <c:v>42216</c:v>
                      </c:pt>
                      <c:pt idx="61">
                        <c:v>42185</c:v>
                      </c:pt>
                      <c:pt idx="62">
                        <c:v>42155</c:v>
                      </c:pt>
                      <c:pt idx="63">
                        <c:v>42124</c:v>
                      </c:pt>
                      <c:pt idx="64">
                        <c:v>42094</c:v>
                      </c:pt>
                      <c:pt idx="65">
                        <c:v>42063</c:v>
                      </c:pt>
                      <c:pt idx="66">
                        <c:v>42035</c:v>
                      </c:pt>
                      <c:pt idx="67">
                        <c:v>42004</c:v>
                      </c:pt>
                      <c:pt idx="68">
                        <c:v>41973</c:v>
                      </c:pt>
                      <c:pt idx="69">
                        <c:v>41943</c:v>
                      </c:pt>
                      <c:pt idx="70">
                        <c:v>41912</c:v>
                      </c:pt>
                      <c:pt idx="71">
                        <c:v>41882</c:v>
                      </c:pt>
                      <c:pt idx="72">
                        <c:v>41851</c:v>
                      </c:pt>
                      <c:pt idx="73">
                        <c:v>41820</c:v>
                      </c:pt>
                      <c:pt idx="74">
                        <c:v>41790</c:v>
                      </c:pt>
                      <c:pt idx="75">
                        <c:v>41759</c:v>
                      </c:pt>
                      <c:pt idx="76">
                        <c:v>41729</c:v>
                      </c:pt>
                      <c:pt idx="77">
                        <c:v>41698</c:v>
                      </c:pt>
                      <c:pt idx="78">
                        <c:v>41670</c:v>
                      </c:pt>
                      <c:pt idx="79">
                        <c:v>41639</c:v>
                      </c:pt>
                      <c:pt idx="80">
                        <c:v>41608</c:v>
                      </c:pt>
                      <c:pt idx="81">
                        <c:v>41578</c:v>
                      </c:pt>
                      <c:pt idx="82">
                        <c:v>41547</c:v>
                      </c:pt>
                      <c:pt idx="83">
                        <c:v>41517</c:v>
                      </c:pt>
                      <c:pt idx="84">
                        <c:v>41486</c:v>
                      </c:pt>
                      <c:pt idx="85">
                        <c:v>41455</c:v>
                      </c:pt>
                      <c:pt idx="86">
                        <c:v>41425</c:v>
                      </c:pt>
                      <c:pt idx="87">
                        <c:v>41394</c:v>
                      </c:pt>
                      <c:pt idx="88">
                        <c:v>41364</c:v>
                      </c:pt>
                      <c:pt idx="89">
                        <c:v>41333</c:v>
                      </c:pt>
                      <c:pt idx="90">
                        <c:v>41305</c:v>
                      </c:pt>
                      <c:pt idx="91">
                        <c:v>41274</c:v>
                      </c:pt>
                      <c:pt idx="92">
                        <c:v>41243</c:v>
                      </c:pt>
                      <c:pt idx="93">
                        <c:v>41213</c:v>
                      </c:pt>
                      <c:pt idx="94">
                        <c:v>41182</c:v>
                      </c:pt>
                      <c:pt idx="95">
                        <c:v>41152</c:v>
                      </c:pt>
                      <c:pt idx="96">
                        <c:v>41121</c:v>
                      </c:pt>
                      <c:pt idx="97">
                        <c:v>41090</c:v>
                      </c:pt>
                      <c:pt idx="98">
                        <c:v>41060</c:v>
                      </c:pt>
                      <c:pt idx="99">
                        <c:v>41029</c:v>
                      </c:pt>
                      <c:pt idx="100">
                        <c:v>40999</c:v>
                      </c:pt>
                      <c:pt idx="101">
                        <c:v>40968</c:v>
                      </c:pt>
                      <c:pt idx="102">
                        <c:v>40939</c:v>
                      </c:pt>
                      <c:pt idx="103">
                        <c:v>40908</c:v>
                      </c:pt>
                      <c:pt idx="104">
                        <c:v>40877</c:v>
                      </c:pt>
                      <c:pt idx="105">
                        <c:v>40847</c:v>
                      </c:pt>
                      <c:pt idx="106">
                        <c:v>40816</c:v>
                      </c:pt>
                      <c:pt idx="107">
                        <c:v>40786</c:v>
                      </c:pt>
                      <c:pt idx="108">
                        <c:v>40755</c:v>
                      </c:pt>
                      <c:pt idx="109">
                        <c:v>40724</c:v>
                      </c:pt>
                      <c:pt idx="110">
                        <c:v>40694</c:v>
                      </c:pt>
                      <c:pt idx="111">
                        <c:v>40663</c:v>
                      </c:pt>
                      <c:pt idx="112">
                        <c:v>40633</c:v>
                      </c:pt>
                      <c:pt idx="113">
                        <c:v>40602</c:v>
                      </c:pt>
                      <c:pt idx="114">
                        <c:v>40574</c:v>
                      </c:pt>
                      <c:pt idx="115">
                        <c:v>40543</c:v>
                      </c:pt>
                      <c:pt idx="116">
                        <c:v>40512</c:v>
                      </c:pt>
                      <c:pt idx="117">
                        <c:v>40482</c:v>
                      </c:pt>
                      <c:pt idx="118">
                        <c:v>40451</c:v>
                      </c:pt>
                      <c:pt idx="119">
                        <c:v>40421</c:v>
                      </c:pt>
                      <c:pt idx="120">
                        <c:v>40390</c:v>
                      </c:pt>
                      <c:pt idx="121">
                        <c:v>40359</c:v>
                      </c:pt>
                      <c:pt idx="122">
                        <c:v>40329</c:v>
                      </c:pt>
                      <c:pt idx="123">
                        <c:v>40298</c:v>
                      </c:pt>
                      <c:pt idx="124">
                        <c:v>40268</c:v>
                      </c:pt>
                      <c:pt idx="125">
                        <c:v>40237</c:v>
                      </c:pt>
                      <c:pt idx="126">
                        <c:v>40209</c:v>
                      </c:pt>
                      <c:pt idx="127">
                        <c:v>40178</c:v>
                      </c:pt>
                      <c:pt idx="128">
                        <c:v>40147</c:v>
                      </c:pt>
                      <c:pt idx="129">
                        <c:v>40117</c:v>
                      </c:pt>
                      <c:pt idx="130">
                        <c:v>40086</c:v>
                      </c:pt>
                      <c:pt idx="131">
                        <c:v>40056</c:v>
                      </c:pt>
                      <c:pt idx="132">
                        <c:v>40025</c:v>
                      </c:pt>
                      <c:pt idx="133">
                        <c:v>39994</c:v>
                      </c:pt>
                      <c:pt idx="134">
                        <c:v>39964</c:v>
                      </c:pt>
                      <c:pt idx="135">
                        <c:v>39933</c:v>
                      </c:pt>
                      <c:pt idx="136">
                        <c:v>39903</c:v>
                      </c:pt>
                      <c:pt idx="137">
                        <c:v>39872</c:v>
                      </c:pt>
                      <c:pt idx="138">
                        <c:v>39844</c:v>
                      </c:pt>
                      <c:pt idx="139">
                        <c:v>39813</c:v>
                      </c:pt>
                      <c:pt idx="140">
                        <c:v>39782</c:v>
                      </c:pt>
                      <c:pt idx="141">
                        <c:v>39752</c:v>
                      </c:pt>
                      <c:pt idx="142">
                        <c:v>39721</c:v>
                      </c:pt>
                      <c:pt idx="143">
                        <c:v>39691</c:v>
                      </c:pt>
                      <c:pt idx="144">
                        <c:v>39660</c:v>
                      </c:pt>
                      <c:pt idx="145">
                        <c:v>39629</c:v>
                      </c:pt>
                      <c:pt idx="146">
                        <c:v>39599</c:v>
                      </c:pt>
                      <c:pt idx="147">
                        <c:v>39568</c:v>
                      </c:pt>
                      <c:pt idx="148">
                        <c:v>39538</c:v>
                      </c:pt>
                      <c:pt idx="149">
                        <c:v>39507</c:v>
                      </c:pt>
                      <c:pt idx="150">
                        <c:v>39478</c:v>
                      </c:pt>
                      <c:pt idx="151">
                        <c:v>39447</c:v>
                      </c:pt>
                      <c:pt idx="152">
                        <c:v>39416</c:v>
                      </c:pt>
                      <c:pt idx="153">
                        <c:v>39386</c:v>
                      </c:pt>
                      <c:pt idx="154">
                        <c:v>39355</c:v>
                      </c:pt>
                      <c:pt idx="155">
                        <c:v>39325</c:v>
                      </c:pt>
                      <c:pt idx="156">
                        <c:v>39294</c:v>
                      </c:pt>
                      <c:pt idx="157">
                        <c:v>39263</c:v>
                      </c:pt>
                      <c:pt idx="158">
                        <c:v>39233</c:v>
                      </c:pt>
                      <c:pt idx="159">
                        <c:v>39202</c:v>
                      </c:pt>
                      <c:pt idx="160">
                        <c:v>39172</c:v>
                      </c:pt>
                      <c:pt idx="161">
                        <c:v>39141</c:v>
                      </c:pt>
                      <c:pt idx="162">
                        <c:v>39113</c:v>
                      </c:pt>
                      <c:pt idx="163">
                        <c:v>39082</c:v>
                      </c:pt>
                    </c:numCache>
                  </c:numRef>
                </c:cat>
                <c:val>
                  <c:numRef>
                    <c:extLst>
                      <c:ext uri="{02D57815-91ED-43cb-92C2-25804820EDAC}">
                        <c15:formulaRef>
                          <c15:sqref>'EIOPA_Current to HIA_PT'!$AH$4:$AH$167</c15:sqref>
                        </c15:formulaRef>
                      </c:ext>
                    </c:extLst>
                    <c:numCache>
                      <c:formatCode>0.0%</c:formatCode>
                      <c:ptCount val="164"/>
                      <c:pt idx="0">
                        <c:v>2.4622952163677633E-3</c:v>
                      </c:pt>
                      <c:pt idx="1">
                        <c:v>3.473509580027131E-3</c:v>
                      </c:pt>
                      <c:pt idx="2">
                        <c:v>4.4610916176262734E-3</c:v>
                      </c:pt>
                      <c:pt idx="3">
                        <c:v>6.3106235001193969E-3</c:v>
                      </c:pt>
                      <c:pt idx="4">
                        <c:v>8.3405456412418109E-3</c:v>
                      </c:pt>
                      <c:pt idx="5">
                        <c:v>2.1728042734157852E-3</c:v>
                      </c:pt>
                      <c:pt idx="6">
                        <c:v>1.0478486379289697E-3</c:v>
                      </c:pt>
                      <c:pt idx="7">
                        <c:v>1.2236993550675396E-3</c:v>
                      </c:pt>
                      <c:pt idx="8">
                        <c:v>1.7552024096072082E-3</c:v>
                      </c:pt>
                      <c:pt idx="9">
                        <c:v>1.2930858927183786E-3</c:v>
                      </c:pt>
                      <c:pt idx="10">
                        <c:v>1.9190706338774299E-3</c:v>
                      </c:pt>
                      <c:pt idx="11">
                        <c:v>1.7909089316782483E-3</c:v>
                      </c:pt>
                      <c:pt idx="12">
                        <c:v>9.8444677781729011E-4</c:v>
                      </c:pt>
                      <c:pt idx="13">
                        <c:v>1.6373518910123488E-3</c:v>
                      </c:pt>
                      <c:pt idx="14">
                        <c:v>2.5882783673214478E-3</c:v>
                      </c:pt>
                      <c:pt idx="15">
                        <c:v>1.700457547117695E-3</c:v>
                      </c:pt>
                      <c:pt idx="16">
                        <c:v>2.5697409940176412E-3</c:v>
                      </c:pt>
                      <c:pt idx="17">
                        <c:v>2.9399392890349938E-3</c:v>
                      </c:pt>
                      <c:pt idx="18">
                        <c:v>3.6549325627738116E-3</c:v>
                      </c:pt>
                      <c:pt idx="19">
                        <c:v>4.2211413213877414E-3</c:v>
                      </c:pt>
                      <c:pt idx="20">
                        <c:v>3.8085522636658602E-3</c:v>
                      </c:pt>
                      <c:pt idx="21">
                        <c:v>2.7997064097814144E-3</c:v>
                      </c:pt>
                      <c:pt idx="22">
                        <c:v>2.2140092067427556E-3</c:v>
                      </c:pt>
                      <c:pt idx="23">
                        <c:v>2.5741009586120215E-3</c:v>
                      </c:pt>
                      <c:pt idx="24">
                        <c:v>1.4121231866599374E-3</c:v>
                      </c:pt>
                      <c:pt idx="25">
                        <c:v>1.6790404349114119E-3</c:v>
                      </c:pt>
                      <c:pt idx="26">
                        <c:v>1.7103740603757391E-3</c:v>
                      </c:pt>
                      <c:pt idx="27">
                        <c:v>4.9182219704288217E-4</c:v>
                      </c:pt>
                      <c:pt idx="28">
                        <c:v>4.4632227093203438E-4</c:v>
                      </c:pt>
                      <c:pt idx="29">
                        <c:v>1.9057744012203084E-5</c:v>
                      </c:pt>
                      <c:pt idx="30">
                        <c:v>-1.0726506883213752E-4</c:v>
                      </c:pt>
                      <c:pt idx="31">
                        <c:v>6.4155295462757652E-4</c:v>
                      </c:pt>
                      <c:pt idx="32">
                        <c:v>4.3764813219434858E-4</c:v>
                      </c:pt>
                      <c:pt idx="33">
                        <c:v>5.263560859501969E-4</c:v>
                      </c:pt>
                      <c:pt idx="34">
                        <c:v>1.260424463215662E-3</c:v>
                      </c:pt>
                      <c:pt idx="35">
                        <c:v>1.1740869948751631E-3</c:v>
                      </c:pt>
                      <c:pt idx="36">
                        <c:v>8.4909219480848767E-4</c:v>
                      </c:pt>
                      <c:pt idx="37">
                        <c:v>1.6258797725862972E-3</c:v>
                      </c:pt>
                      <c:pt idx="38">
                        <c:v>1.4176709916530494E-3</c:v>
                      </c:pt>
                      <c:pt idx="39">
                        <c:v>1.7871707395461824E-3</c:v>
                      </c:pt>
                      <c:pt idx="40">
                        <c:v>2.3727987016194177E-3</c:v>
                      </c:pt>
                      <c:pt idx="41">
                        <c:v>2.4496312085565096E-3</c:v>
                      </c:pt>
                      <c:pt idx="42">
                        <c:v>2.9336546890829057E-3</c:v>
                      </c:pt>
                      <c:pt idx="43">
                        <c:v>2.2808225462210741E-3</c:v>
                      </c:pt>
                      <c:pt idx="44">
                        <c:v>4.6792379560420599E-3</c:v>
                      </c:pt>
                      <c:pt idx="45">
                        <c:v>1.9868339653776983E-3</c:v>
                      </c:pt>
                      <c:pt idx="46">
                        <c:v>1.8273631836576648E-3</c:v>
                      </c:pt>
                      <c:pt idx="47">
                        <c:v>1.770377227201788E-3</c:v>
                      </c:pt>
                      <c:pt idx="48">
                        <c:v>2.2342891439190026E-3</c:v>
                      </c:pt>
                      <c:pt idx="49">
                        <c:v>2.8390258387294568E-3</c:v>
                      </c:pt>
                      <c:pt idx="50">
                        <c:v>3.3421381723573516E-3</c:v>
                      </c:pt>
                      <c:pt idx="51">
                        <c:v>3.2736174482077326E-3</c:v>
                      </c:pt>
                      <c:pt idx="52">
                        <c:v>3.5785664656743806E-3</c:v>
                      </c:pt>
                      <c:pt idx="53">
                        <c:v>5.2926474710017109E-3</c:v>
                      </c:pt>
                      <c:pt idx="54">
                        <c:v>4.6276925849082903E-3</c:v>
                      </c:pt>
                      <c:pt idx="55">
                        <c:v>3.5706441389853579E-3</c:v>
                      </c:pt>
                      <c:pt idx="56">
                        <c:v>3.274237853297331E-3</c:v>
                      </c:pt>
                      <c:pt idx="57">
                        <c:v>3.5596647876796443E-3</c:v>
                      </c:pt>
                      <c:pt idx="58">
                        <c:v>4.5798405479565074E-3</c:v>
                      </c:pt>
                      <c:pt idx="59">
                        <c:v>3.3100559021287334E-3</c:v>
                      </c:pt>
                      <c:pt idx="60">
                        <c:v>3.0190089358354331E-3</c:v>
                      </c:pt>
                      <c:pt idx="61">
                        <c:v>3.9880061274987447E-3</c:v>
                      </c:pt>
                      <c:pt idx="62">
                        <c:v>2.6179514315561696E-3</c:v>
                      </c:pt>
                      <c:pt idx="63">
                        <c:v>2.278461880262411E-3</c:v>
                      </c:pt>
                      <c:pt idx="64">
                        <c:v>1.7465689926217693E-3</c:v>
                      </c:pt>
                      <c:pt idx="65">
                        <c:v>1.2461725552530519E-3</c:v>
                      </c:pt>
                      <c:pt idx="66">
                        <c:v>2.1468985879065164E-3</c:v>
                      </c:pt>
                      <c:pt idx="67">
                        <c:v>2.6857233626085665E-3</c:v>
                      </c:pt>
                      <c:pt idx="68">
                        <c:v>2.9167990044704044E-3</c:v>
                      </c:pt>
                      <c:pt idx="69">
                        <c:v>3.3445548520229145E-3</c:v>
                      </c:pt>
                      <c:pt idx="70">
                        <c:v>3.559636036258332E-3</c:v>
                      </c:pt>
                      <c:pt idx="71">
                        <c:v>3.5287594169229148E-3</c:v>
                      </c:pt>
                      <c:pt idx="72">
                        <c:v>3.7476468590625532E-3</c:v>
                      </c:pt>
                      <c:pt idx="73">
                        <c:v>4.1466701194592323E-3</c:v>
                      </c:pt>
                      <c:pt idx="74">
                        <c:v>4.2745384712508192E-3</c:v>
                      </c:pt>
                      <c:pt idx="75">
                        <c:v>4.3037540956528337E-3</c:v>
                      </c:pt>
                      <c:pt idx="76">
                        <c:v>5.0123963204426305E-3</c:v>
                      </c:pt>
                      <c:pt idx="77">
                        <c:v>5.0249254569390799E-3</c:v>
                      </c:pt>
                      <c:pt idx="78">
                        <c:v>5.4243151981460827E-3</c:v>
                      </c:pt>
                      <c:pt idx="79">
                        <c:v>6.0803345159666016E-3</c:v>
                      </c:pt>
                      <c:pt idx="80">
                        <c:v>7.1359798510918157E-3</c:v>
                      </c:pt>
                      <c:pt idx="81">
                        <c:v>8.3205155853765603E-3</c:v>
                      </c:pt>
                      <c:pt idx="82">
                        <c:v>1.0894288989176855E-2</c:v>
                      </c:pt>
                      <c:pt idx="83">
                        <c:v>1.1042350793934456E-2</c:v>
                      </c:pt>
                      <c:pt idx="84">
                        <c:v>8.4093236460249989E-3</c:v>
                      </c:pt>
                      <c:pt idx="85">
                        <c:v>8.5844414660631915E-3</c:v>
                      </c:pt>
                      <c:pt idx="86">
                        <c:v>7.8496280049896242E-3</c:v>
                      </c:pt>
                      <c:pt idx="87">
                        <c:v>8.265365383009652E-3</c:v>
                      </c:pt>
                      <c:pt idx="88">
                        <c:v>9.709302952166373E-3</c:v>
                      </c:pt>
                      <c:pt idx="89">
                        <c:v>9.6372666983192724E-3</c:v>
                      </c:pt>
                      <c:pt idx="90">
                        <c:v>8.9121139105377972E-3</c:v>
                      </c:pt>
                      <c:pt idx="91">
                        <c:v>1.0112983489364895E-2</c:v>
                      </c:pt>
                      <c:pt idx="92">
                        <c:v>1.0251457294363799E-2</c:v>
                      </c:pt>
                      <c:pt idx="93">
                        <c:v>1.1046703724544544E-2</c:v>
                      </c:pt>
                      <c:pt idx="94">
                        <c:v>1.297572927615295E-2</c:v>
                      </c:pt>
                      <c:pt idx="95">
                        <c:v>1.5061293084833571E-2</c:v>
                      </c:pt>
                      <c:pt idx="96">
                        <c:v>2.1050167800970958E-2</c:v>
                      </c:pt>
                      <c:pt idx="97">
                        <c:v>1.8469342152960651E-2</c:v>
                      </c:pt>
                      <c:pt idx="98">
                        <c:v>2.9608844645147042E-2</c:v>
                      </c:pt>
                      <c:pt idx="99">
                        <c:v>2.5850260993671208E-2</c:v>
                      </c:pt>
                      <c:pt idx="100">
                        <c:v>3.1135624288281635E-2</c:v>
                      </c:pt>
                      <c:pt idx="101">
                        <c:v>3.6245180702627423E-2</c:v>
                      </c:pt>
                      <c:pt idx="102">
                        <c:v>5.2554282652212438E-2</c:v>
                      </c:pt>
                      <c:pt idx="103">
                        <c:v>3.4093292091742257E-2</c:v>
                      </c:pt>
                      <c:pt idx="104">
                        <c:v>3.8949145694336371E-2</c:v>
                      </c:pt>
                      <c:pt idx="105">
                        <c:v>3.6907794892604415E-2</c:v>
                      </c:pt>
                      <c:pt idx="106">
                        <c:v>3.3365985191618014E-2</c:v>
                      </c:pt>
                      <c:pt idx="107">
                        <c:v>2.4710723627912455E-2</c:v>
                      </c:pt>
                      <c:pt idx="108">
                        <c:v>3.3075689149744653E-2</c:v>
                      </c:pt>
                      <c:pt idx="109">
                        <c:v>2.6468703670447766E-2</c:v>
                      </c:pt>
                      <c:pt idx="110">
                        <c:v>1.9994087739744794E-2</c:v>
                      </c:pt>
                      <c:pt idx="111">
                        <c:v>2.0233088343419969E-2</c:v>
                      </c:pt>
                      <c:pt idx="112">
                        <c:v>1.4287898123919915E-2</c:v>
                      </c:pt>
                      <c:pt idx="113">
                        <c:v>9.3425642290224393E-3</c:v>
                      </c:pt>
                      <c:pt idx="114">
                        <c:v>9.7116656707422668E-3</c:v>
                      </c:pt>
                      <c:pt idx="115">
                        <c:v>1.1197327633260968E-2</c:v>
                      </c:pt>
                      <c:pt idx="116">
                        <c:v>1.2288749925715492E-2</c:v>
                      </c:pt>
                      <c:pt idx="117">
                        <c:v>8.6366873523720626E-3</c:v>
                      </c:pt>
                      <c:pt idx="118">
                        <c:v>9.8140994990286914E-3</c:v>
                      </c:pt>
                      <c:pt idx="119">
                        <c:v>1.1410529212123781E-2</c:v>
                      </c:pt>
                      <c:pt idx="120">
                        <c:v>9.6759275821804314E-3</c:v>
                      </c:pt>
                      <c:pt idx="121">
                        <c:v>1.2445056941003009E-2</c:v>
                      </c:pt>
                      <c:pt idx="122">
                        <c:v>1.1308047951069879E-2</c:v>
                      </c:pt>
                      <c:pt idx="123">
                        <c:v>8.1301194026112793E-3</c:v>
                      </c:pt>
                      <c:pt idx="124">
                        <c:v>7.9541610334026586E-3</c:v>
                      </c:pt>
                      <c:pt idx="125">
                        <c:v>8.9862774297841015E-3</c:v>
                      </c:pt>
                      <c:pt idx="126">
                        <c:v>8.4554528415418679E-3</c:v>
                      </c:pt>
                      <c:pt idx="127">
                        <c:v>8.6934960212214207E-3</c:v>
                      </c:pt>
                      <c:pt idx="128">
                        <c:v>9.232858617965951E-3</c:v>
                      </c:pt>
                      <c:pt idx="129">
                        <c:v>9.1228870793072167E-3</c:v>
                      </c:pt>
                      <c:pt idx="130">
                        <c:v>1.0337240346785889E-2</c:v>
                      </c:pt>
                      <c:pt idx="131">
                        <c:v>1.340162594357882E-2</c:v>
                      </c:pt>
                      <c:pt idx="132">
                        <c:v>1.5069509523302712E-2</c:v>
                      </c:pt>
                      <c:pt idx="133">
                        <c:v>2.0547695792897315E-2</c:v>
                      </c:pt>
                      <c:pt idx="134">
                        <c:v>2.526353621255778E-2</c:v>
                      </c:pt>
                      <c:pt idx="135">
                        <c:v>3.2577253796380455E-2</c:v>
                      </c:pt>
                      <c:pt idx="136">
                        <c:v>4.0070687103326223E-2</c:v>
                      </c:pt>
                      <c:pt idx="137">
                        <c:v>3.40872628695413E-2</c:v>
                      </c:pt>
                      <c:pt idx="138">
                        <c:v>3.0065399944631251E-2</c:v>
                      </c:pt>
                      <c:pt idx="139">
                        <c:v>2.7443369697802769E-2</c:v>
                      </c:pt>
                      <c:pt idx="140">
                        <c:v>2.5029340799028695E-2</c:v>
                      </c:pt>
                      <c:pt idx="141">
                        <c:v>2.3148620643278762E-2</c:v>
                      </c:pt>
                      <c:pt idx="142">
                        <c:v>1.3636659683474559E-2</c:v>
                      </c:pt>
                      <c:pt idx="143">
                        <c:v>7.4575109055431835E-3</c:v>
                      </c:pt>
                      <c:pt idx="144">
                        <c:v>6.8320602609447416E-3</c:v>
                      </c:pt>
                      <c:pt idx="145">
                        <c:v>5.8103185177980961E-3</c:v>
                      </c:pt>
                      <c:pt idx="146">
                        <c:v>5.2057534952330165E-3</c:v>
                      </c:pt>
                      <c:pt idx="147">
                        <c:v>5.8418257654999067E-3</c:v>
                      </c:pt>
                      <c:pt idx="148">
                        <c:v>7.7836111496749939E-3</c:v>
                      </c:pt>
                      <c:pt idx="149">
                        <c:v>5.9901623343415044E-3</c:v>
                      </c:pt>
                      <c:pt idx="150">
                        <c:v>4.4533770741731326E-3</c:v>
                      </c:pt>
                      <c:pt idx="151">
                        <c:v>2.4527995278508141E-3</c:v>
                      </c:pt>
                      <c:pt idx="152">
                        <c:v>1.8169000519179812E-3</c:v>
                      </c:pt>
                      <c:pt idx="153">
                        <c:v>5.7198374713514087E-5</c:v>
                      </c:pt>
                      <c:pt idx="154">
                        <c:v>5.3223897586680499E-4</c:v>
                      </c:pt>
                      <c:pt idx="155">
                        <c:v>4.3753424295358819E-4</c:v>
                      </c:pt>
                      <c:pt idx="156">
                        <c:v>-6.3889723326882822E-4</c:v>
                      </c:pt>
                      <c:pt idx="157">
                        <c:v>-1.7161650107193685E-3</c:v>
                      </c:pt>
                      <c:pt idx="158">
                        <c:v>-1.78162596344345E-3</c:v>
                      </c:pt>
                      <c:pt idx="159">
                        <c:v>-1.4214920596593943E-3</c:v>
                      </c:pt>
                      <c:pt idx="160">
                        <c:v>-1.5698883690576653E-3</c:v>
                      </c:pt>
                      <c:pt idx="161">
                        <c:v>-1.5646007924016779E-3</c:v>
                      </c:pt>
                      <c:pt idx="162">
                        <c:v>-1.5382609544459559E-3</c:v>
                      </c:pt>
                      <c:pt idx="163">
                        <c:v>-1.5551875864733731E-3</c:v>
                      </c:pt>
                    </c:numCache>
                  </c:numRef>
                </c:val>
                <c:smooth val="0"/>
                <c:extLst>
                  <c:ext xmlns:c16="http://schemas.microsoft.com/office/drawing/2014/chart" uri="{C3380CC4-5D6E-409C-BE32-E72D297353CC}">
                    <c16:uniqueId val="{00000002-42DE-4938-88CD-139589D0AEE1}"/>
                  </c:ext>
                </c:extLst>
              </c15:ser>
            </c15:filteredLineSeries>
            <c15:filteredLineSeries>
              <c15:ser>
                <c:idx val="2"/>
                <c:order val="2"/>
                <c:tx>
                  <c:v>Current VA_updated GAR and Rescale and Option 7</c:v>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'EIOPA_Current to HIA_PT'!$A$4:$A$167</c15:sqref>
                        </c15:formulaRef>
                      </c:ext>
                    </c:extLst>
                    <c:numCache>
                      <c:formatCode>m/d/yyyy</c:formatCode>
                      <c:ptCount val="164"/>
                      <c:pt idx="0">
                        <c:v>44043</c:v>
                      </c:pt>
                      <c:pt idx="1">
                        <c:v>44012</c:v>
                      </c:pt>
                      <c:pt idx="2">
                        <c:v>43982</c:v>
                      </c:pt>
                      <c:pt idx="3">
                        <c:v>43951</c:v>
                      </c:pt>
                      <c:pt idx="4">
                        <c:v>43921</c:v>
                      </c:pt>
                      <c:pt idx="5">
                        <c:v>43890</c:v>
                      </c:pt>
                      <c:pt idx="6">
                        <c:v>43861</c:v>
                      </c:pt>
                      <c:pt idx="7">
                        <c:v>43830</c:v>
                      </c:pt>
                      <c:pt idx="8">
                        <c:v>43799</c:v>
                      </c:pt>
                      <c:pt idx="9">
                        <c:v>43769</c:v>
                      </c:pt>
                      <c:pt idx="10">
                        <c:v>43738</c:v>
                      </c:pt>
                      <c:pt idx="11">
                        <c:v>43708</c:v>
                      </c:pt>
                      <c:pt idx="12">
                        <c:v>43677</c:v>
                      </c:pt>
                      <c:pt idx="13">
                        <c:v>43646</c:v>
                      </c:pt>
                      <c:pt idx="14">
                        <c:v>43616</c:v>
                      </c:pt>
                      <c:pt idx="15">
                        <c:v>43585</c:v>
                      </c:pt>
                      <c:pt idx="16">
                        <c:v>43555</c:v>
                      </c:pt>
                      <c:pt idx="17">
                        <c:v>43524</c:v>
                      </c:pt>
                      <c:pt idx="18">
                        <c:v>43496</c:v>
                      </c:pt>
                      <c:pt idx="19">
                        <c:v>43465</c:v>
                      </c:pt>
                      <c:pt idx="20">
                        <c:v>43434</c:v>
                      </c:pt>
                      <c:pt idx="21">
                        <c:v>43404</c:v>
                      </c:pt>
                      <c:pt idx="22">
                        <c:v>43373</c:v>
                      </c:pt>
                      <c:pt idx="23">
                        <c:v>43343</c:v>
                      </c:pt>
                      <c:pt idx="24">
                        <c:v>43312</c:v>
                      </c:pt>
                      <c:pt idx="25">
                        <c:v>43281</c:v>
                      </c:pt>
                      <c:pt idx="26">
                        <c:v>43251</c:v>
                      </c:pt>
                      <c:pt idx="27">
                        <c:v>43220</c:v>
                      </c:pt>
                      <c:pt idx="28">
                        <c:v>43190</c:v>
                      </c:pt>
                      <c:pt idx="29">
                        <c:v>43159</c:v>
                      </c:pt>
                      <c:pt idx="30">
                        <c:v>43131</c:v>
                      </c:pt>
                      <c:pt idx="31">
                        <c:v>43100</c:v>
                      </c:pt>
                      <c:pt idx="32">
                        <c:v>43069</c:v>
                      </c:pt>
                      <c:pt idx="33">
                        <c:v>43039</c:v>
                      </c:pt>
                      <c:pt idx="34">
                        <c:v>43008</c:v>
                      </c:pt>
                      <c:pt idx="35">
                        <c:v>42978</c:v>
                      </c:pt>
                      <c:pt idx="36">
                        <c:v>42947</c:v>
                      </c:pt>
                      <c:pt idx="37">
                        <c:v>42916</c:v>
                      </c:pt>
                      <c:pt idx="38">
                        <c:v>42886</c:v>
                      </c:pt>
                      <c:pt idx="39">
                        <c:v>42855</c:v>
                      </c:pt>
                      <c:pt idx="40">
                        <c:v>42825</c:v>
                      </c:pt>
                      <c:pt idx="41">
                        <c:v>42794</c:v>
                      </c:pt>
                      <c:pt idx="42">
                        <c:v>42766</c:v>
                      </c:pt>
                      <c:pt idx="43">
                        <c:v>42735</c:v>
                      </c:pt>
                      <c:pt idx="44">
                        <c:v>42704</c:v>
                      </c:pt>
                      <c:pt idx="45">
                        <c:v>42674</c:v>
                      </c:pt>
                      <c:pt idx="46">
                        <c:v>42643</c:v>
                      </c:pt>
                      <c:pt idx="47">
                        <c:v>42613</c:v>
                      </c:pt>
                      <c:pt idx="48">
                        <c:v>42582</c:v>
                      </c:pt>
                      <c:pt idx="49">
                        <c:v>42551</c:v>
                      </c:pt>
                      <c:pt idx="50">
                        <c:v>42521</c:v>
                      </c:pt>
                      <c:pt idx="51">
                        <c:v>42490</c:v>
                      </c:pt>
                      <c:pt idx="52">
                        <c:v>42460</c:v>
                      </c:pt>
                      <c:pt idx="53">
                        <c:v>42429</c:v>
                      </c:pt>
                      <c:pt idx="54">
                        <c:v>42400</c:v>
                      </c:pt>
                      <c:pt idx="55">
                        <c:v>42369</c:v>
                      </c:pt>
                      <c:pt idx="56">
                        <c:v>42338</c:v>
                      </c:pt>
                      <c:pt idx="57">
                        <c:v>42308</c:v>
                      </c:pt>
                      <c:pt idx="58">
                        <c:v>42277</c:v>
                      </c:pt>
                      <c:pt idx="59">
                        <c:v>42247</c:v>
                      </c:pt>
                      <c:pt idx="60">
                        <c:v>42216</c:v>
                      </c:pt>
                      <c:pt idx="61">
                        <c:v>42185</c:v>
                      </c:pt>
                      <c:pt idx="62">
                        <c:v>42155</c:v>
                      </c:pt>
                      <c:pt idx="63">
                        <c:v>42124</c:v>
                      </c:pt>
                      <c:pt idx="64">
                        <c:v>42094</c:v>
                      </c:pt>
                      <c:pt idx="65">
                        <c:v>42063</c:v>
                      </c:pt>
                      <c:pt idx="66">
                        <c:v>42035</c:v>
                      </c:pt>
                      <c:pt idx="67">
                        <c:v>42004</c:v>
                      </c:pt>
                      <c:pt idx="68">
                        <c:v>41973</c:v>
                      </c:pt>
                      <c:pt idx="69">
                        <c:v>41943</c:v>
                      </c:pt>
                      <c:pt idx="70">
                        <c:v>41912</c:v>
                      </c:pt>
                      <c:pt idx="71">
                        <c:v>41882</c:v>
                      </c:pt>
                      <c:pt idx="72">
                        <c:v>41851</c:v>
                      </c:pt>
                      <c:pt idx="73">
                        <c:v>41820</c:v>
                      </c:pt>
                      <c:pt idx="74">
                        <c:v>41790</c:v>
                      </c:pt>
                      <c:pt idx="75">
                        <c:v>41759</c:v>
                      </c:pt>
                      <c:pt idx="76">
                        <c:v>41729</c:v>
                      </c:pt>
                      <c:pt idx="77">
                        <c:v>41698</c:v>
                      </c:pt>
                      <c:pt idx="78">
                        <c:v>41670</c:v>
                      </c:pt>
                      <c:pt idx="79">
                        <c:v>41639</c:v>
                      </c:pt>
                      <c:pt idx="80">
                        <c:v>41608</c:v>
                      </c:pt>
                      <c:pt idx="81">
                        <c:v>41578</c:v>
                      </c:pt>
                      <c:pt idx="82">
                        <c:v>41547</c:v>
                      </c:pt>
                      <c:pt idx="83">
                        <c:v>41517</c:v>
                      </c:pt>
                      <c:pt idx="84">
                        <c:v>41486</c:v>
                      </c:pt>
                      <c:pt idx="85">
                        <c:v>41455</c:v>
                      </c:pt>
                      <c:pt idx="86">
                        <c:v>41425</c:v>
                      </c:pt>
                      <c:pt idx="87">
                        <c:v>41394</c:v>
                      </c:pt>
                      <c:pt idx="88">
                        <c:v>41364</c:v>
                      </c:pt>
                      <c:pt idx="89">
                        <c:v>41333</c:v>
                      </c:pt>
                      <c:pt idx="90">
                        <c:v>41305</c:v>
                      </c:pt>
                      <c:pt idx="91">
                        <c:v>41274</c:v>
                      </c:pt>
                      <c:pt idx="92">
                        <c:v>41243</c:v>
                      </c:pt>
                      <c:pt idx="93">
                        <c:v>41213</c:v>
                      </c:pt>
                      <c:pt idx="94">
                        <c:v>41182</c:v>
                      </c:pt>
                      <c:pt idx="95">
                        <c:v>41152</c:v>
                      </c:pt>
                      <c:pt idx="96">
                        <c:v>41121</c:v>
                      </c:pt>
                      <c:pt idx="97">
                        <c:v>41090</c:v>
                      </c:pt>
                      <c:pt idx="98">
                        <c:v>41060</c:v>
                      </c:pt>
                      <c:pt idx="99">
                        <c:v>41029</c:v>
                      </c:pt>
                      <c:pt idx="100">
                        <c:v>40999</c:v>
                      </c:pt>
                      <c:pt idx="101">
                        <c:v>40968</c:v>
                      </c:pt>
                      <c:pt idx="102">
                        <c:v>40939</c:v>
                      </c:pt>
                      <c:pt idx="103">
                        <c:v>40908</c:v>
                      </c:pt>
                      <c:pt idx="104">
                        <c:v>40877</c:v>
                      </c:pt>
                      <c:pt idx="105">
                        <c:v>40847</c:v>
                      </c:pt>
                      <c:pt idx="106">
                        <c:v>40816</c:v>
                      </c:pt>
                      <c:pt idx="107">
                        <c:v>40786</c:v>
                      </c:pt>
                      <c:pt idx="108">
                        <c:v>40755</c:v>
                      </c:pt>
                      <c:pt idx="109">
                        <c:v>40724</c:v>
                      </c:pt>
                      <c:pt idx="110">
                        <c:v>40694</c:v>
                      </c:pt>
                      <c:pt idx="111">
                        <c:v>40663</c:v>
                      </c:pt>
                      <c:pt idx="112">
                        <c:v>40633</c:v>
                      </c:pt>
                      <c:pt idx="113">
                        <c:v>40602</c:v>
                      </c:pt>
                      <c:pt idx="114">
                        <c:v>40574</c:v>
                      </c:pt>
                      <c:pt idx="115">
                        <c:v>40543</c:v>
                      </c:pt>
                      <c:pt idx="116">
                        <c:v>40512</c:v>
                      </c:pt>
                      <c:pt idx="117">
                        <c:v>40482</c:v>
                      </c:pt>
                      <c:pt idx="118">
                        <c:v>40451</c:v>
                      </c:pt>
                      <c:pt idx="119">
                        <c:v>40421</c:v>
                      </c:pt>
                      <c:pt idx="120">
                        <c:v>40390</c:v>
                      </c:pt>
                      <c:pt idx="121">
                        <c:v>40359</c:v>
                      </c:pt>
                      <c:pt idx="122">
                        <c:v>40329</c:v>
                      </c:pt>
                      <c:pt idx="123">
                        <c:v>40298</c:v>
                      </c:pt>
                      <c:pt idx="124">
                        <c:v>40268</c:v>
                      </c:pt>
                      <c:pt idx="125">
                        <c:v>40237</c:v>
                      </c:pt>
                      <c:pt idx="126">
                        <c:v>40209</c:v>
                      </c:pt>
                      <c:pt idx="127">
                        <c:v>40178</c:v>
                      </c:pt>
                      <c:pt idx="128">
                        <c:v>40147</c:v>
                      </c:pt>
                      <c:pt idx="129">
                        <c:v>40117</c:v>
                      </c:pt>
                      <c:pt idx="130">
                        <c:v>40086</c:v>
                      </c:pt>
                      <c:pt idx="131">
                        <c:v>40056</c:v>
                      </c:pt>
                      <c:pt idx="132">
                        <c:v>40025</c:v>
                      </c:pt>
                      <c:pt idx="133">
                        <c:v>39994</c:v>
                      </c:pt>
                      <c:pt idx="134">
                        <c:v>39964</c:v>
                      </c:pt>
                      <c:pt idx="135">
                        <c:v>39933</c:v>
                      </c:pt>
                      <c:pt idx="136">
                        <c:v>39903</c:v>
                      </c:pt>
                      <c:pt idx="137">
                        <c:v>39872</c:v>
                      </c:pt>
                      <c:pt idx="138">
                        <c:v>39844</c:v>
                      </c:pt>
                      <c:pt idx="139">
                        <c:v>39813</c:v>
                      </c:pt>
                      <c:pt idx="140">
                        <c:v>39782</c:v>
                      </c:pt>
                      <c:pt idx="141">
                        <c:v>39752</c:v>
                      </c:pt>
                      <c:pt idx="142">
                        <c:v>39721</c:v>
                      </c:pt>
                      <c:pt idx="143">
                        <c:v>39691</c:v>
                      </c:pt>
                      <c:pt idx="144">
                        <c:v>39660</c:v>
                      </c:pt>
                      <c:pt idx="145">
                        <c:v>39629</c:v>
                      </c:pt>
                      <c:pt idx="146">
                        <c:v>39599</c:v>
                      </c:pt>
                      <c:pt idx="147">
                        <c:v>39568</c:v>
                      </c:pt>
                      <c:pt idx="148">
                        <c:v>39538</c:v>
                      </c:pt>
                      <c:pt idx="149">
                        <c:v>39507</c:v>
                      </c:pt>
                      <c:pt idx="150">
                        <c:v>39478</c:v>
                      </c:pt>
                      <c:pt idx="151">
                        <c:v>39447</c:v>
                      </c:pt>
                      <c:pt idx="152">
                        <c:v>39416</c:v>
                      </c:pt>
                      <c:pt idx="153">
                        <c:v>39386</c:v>
                      </c:pt>
                      <c:pt idx="154">
                        <c:v>39355</c:v>
                      </c:pt>
                      <c:pt idx="155">
                        <c:v>39325</c:v>
                      </c:pt>
                      <c:pt idx="156">
                        <c:v>39294</c:v>
                      </c:pt>
                      <c:pt idx="157">
                        <c:v>39263</c:v>
                      </c:pt>
                      <c:pt idx="158">
                        <c:v>39233</c:v>
                      </c:pt>
                      <c:pt idx="159">
                        <c:v>39202</c:v>
                      </c:pt>
                      <c:pt idx="160">
                        <c:v>39172</c:v>
                      </c:pt>
                      <c:pt idx="161">
                        <c:v>39141</c:v>
                      </c:pt>
                      <c:pt idx="162">
                        <c:v>39113</c:v>
                      </c:pt>
                      <c:pt idx="163">
                        <c:v>39082</c:v>
                      </c:pt>
                    </c:numCache>
                  </c:numRef>
                </c:cat>
                <c:val>
                  <c:numRef>
                    <c:extLst xmlns:c15="http://schemas.microsoft.com/office/drawing/2012/chart">
                      <c:ext xmlns:c15="http://schemas.microsoft.com/office/drawing/2012/chart" uri="{02D57815-91ED-43cb-92C2-25804820EDAC}">
                        <c15:formulaRef>
                          <c15:sqref>'EIOPA_Current to HIA_PT'!$AM$4:$AM$167</c15:sqref>
                        </c15:formulaRef>
                      </c:ext>
                    </c:extLst>
                    <c:numCache>
                      <c:formatCode>0.00%</c:formatCode>
                      <c:ptCount val="164"/>
                      <c:pt idx="0">
                        <c:v>2.4622952163677633E-3</c:v>
                      </c:pt>
                      <c:pt idx="1">
                        <c:v>3.473509580027131E-3</c:v>
                      </c:pt>
                      <c:pt idx="2">
                        <c:v>4.4610916176262734E-3</c:v>
                      </c:pt>
                      <c:pt idx="3">
                        <c:v>6.3106235001193969E-3</c:v>
                      </c:pt>
                      <c:pt idx="4">
                        <c:v>8.3405456412418109E-3</c:v>
                      </c:pt>
                      <c:pt idx="5">
                        <c:v>2.1728042734157852E-3</c:v>
                      </c:pt>
                      <c:pt idx="6">
                        <c:v>1.0478486379289697E-3</c:v>
                      </c:pt>
                      <c:pt idx="7">
                        <c:v>1.2236993550675396E-3</c:v>
                      </c:pt>
                      <c:pt idx="8">
                        <c:v>1.7552024096072082E-3</c:v>
                      </c:pt>
                      <c:pt idx="9">
                        <c:v>1.2930858927183786E-3</c:v>
                      </c:pt>
                      <c:pt idx="10">
                        <c:v>1.9190706338774299E-3</c:v>
                      </c:pt>
                      <c:pt idx="11">
                        <c:v>1.7909089316782483E-3</c:v>
                      </c:pt>
                      <c:pt idx="12">
                        <c:v>9.8444677781729011E-4</c:v>
                      </c:pt>
                      <c:pt idx="13">
                        <c:v>1.6373518910123488E-3</c:v>
                      </c:pt>
                      <c:pt idx="14">
                        <c:v>2.5882783673214478E-3</c:v>
                      </c:pt>
                      <c:pt idx="15">
                        <c:v>1.700457547117695E-3</c:v>
                      </c:pt>
                      <c:pt idx="16">
                        <c:v>2.5697409940176412E-3</c:v>
                      </c:pt>
                      <c:pt idx="17">
                        <c:v>2.9399392890349938E-3</c:v>
                      </c:pt>
                      <c:pt idx="18">
                        <c:v>3.6549325627738116E-3</c:v>
                      </c:pt>
                      <c:pt idx="19">
                        <c:v>4.2211413213877414E-3</c:v>
                      </c:pt>
                      <c:pt idx="20">
                        <c:v>3.8085522636658602E-3</c:v>
                      </c:pt>
                      <c:pt idx="21">
                        <c:v>2.7997064097814144E-3</c:v>
                      </c:pt>
                      <c:pt idx="22">
                        <c:v>2.2140092067427556E-3</c:v>
                      </c:pt>
                      <c:pt idx="23">
                        <c:v>2.5741009586120215E-3</c:v>
                      </c:pt>
                      <c:pt idx="24">
                        <c:v>1.4121231866599374E-3</c:v>
                      </c:pt>
                      <c:pt idx="25">
                        <c:v>1.6790404349114119E-3</c:v>
                      </c:pt>
                      <c:pt idx="26">
                        <c:v>1.7103740603757391E-3</c:v>
                      </c:pt>
                      <c:pt idx="27">
                        <c:v>4.9182219704288217E-4</c:v>
                      </c:pt>
                      <c:pt idx="28">
                        <c:v>4.4632227093203438E-4</c:v>
                      </c:pt>
                      <c:pt idx="29">
                        <c:v>1.9057744012203084E-5</c:v>
                      </c:pt>
                      <c:pt idx="30">
                        <c:v>-1.0726506883213752E-4</c:v>
                      </c:pt>
                      <c:pt idx="31">
                        <c:v>6.4155295462757652E-4</c:v>
                      </c:pt>
                      <c:pt idx="32">
                        <c:v>4.3764813219434858E-4</c:v>
                      </c:pt>
                      <c:pt idx="33">
                        <c:v>5.263560859501969E-4</c:v>
                      </c:pt>
                      <c:pt idx="34">
                        <c:v>1.260424463215662E-3</c:v>
                      </c:pt>
                      <c:pt idx="35">
                        <c:v>1.1740869948751631E-3</c:v>
                      </c:pt>
                      <c:pt idx="36">
                        <c:v>8.4909219480848767E-4</c:v>
                      </c:pt>
                      <c:pt idx="37">
                        <c:v>1.6258797725862972E-3</c:v>
                      </c:pt>
                      <c:pt idx="38">
                        <c:v>1.4176709916530494E-3</c:v>
                      </c:pt>
                      <c:pt idx="39">
                        <c:v>1.7871707395461824E-3</c:v>
                      </c:pt>
                      <c:pt idx="40">
                        <c:v>2.3727987016194177E-3</c:v>
                      </c:pt>
                      <c:pt idx="41">
                        <c:v>2.4496312085565096E-3</c:v>
                      </c:pt>
                      <c:pt idx="42">
                        <c:v>2.9623734446327238E-3</c:v>
                      </c:pt>
                      <c:pt idx="43">
                        <c:v>2.2808225462210741E-3</c:v>
                      </c:pt>
                      <c:pt idx="44">
                        <c:v>3.6925113153448929E-3</c:v>
                      </c:pt>
                      <c:pt idx="45">
                        <c:v>1.9868339653776983E-3</c:v>
                      </c:pt>
                      <c:pt idx="46">
                        <c:v>1.8273631836576648E-3</c:v>
                      </c:pt>
                      <c:pt idx="47">
                        <c:v>1.770377227201788E-3</c:v>
                      </c:pt>
                      <c:pt idx="48">
                        <c:v>2.2342891439190026E-3</c:v>
                      </c:pt>
                      <c:pt idx="49">
                        <c:v>2.8390258387294568E-3</c:v>
                      </c:pt>
                      <c:pt idx="50">
                        <c:v>3.3421381723573516E-3</c:v>
                      </c:pt>
                      <c:pt idx="51">
                        <c:v>3.2736174482077326E-3</c:v>
                      </c:pt>
                      <c:pt idx="52">
                        <c:v>3.5785664656743806E-3</c:v>
                      </c:pt>
                      <c:pt idx="53">
                        <c:v>5.5851123975072994E-3</c:v>
                      </c:pt>
                      <c:pt idx="54">
                        <c:v>4.6276925849082903E-3</c:v>
                      </c:pt>
                      <c:pt idx="55">
                        <c:v>3.5706441389853579E-3</c:v>
                      </c:pt>
                      <c:pt idx="56">
                        <c:v>3.274237853297331E-3</c:v>
                      </c:pt>
                      <c:pt idx="57">
                        <c:v>3.5596647876796443E-3</c:v>
                      </c:pt>
                      <c:pt idx="58">
                        <c:v>4.5798405479565074E-3</c:v>
                      </c:pt>
                      <c:pt idx="59">
                        <c:v>3.3100559021287334E-3</c:v>
                      </c:pt>
                      <c:pt idx="60">
                        <c:v>3.0190089358354331E-3</c:v>
                      </c:pt>
                      <c:pt idx="61">
                        <c:v>3.9880061274987447E-3</c:v>
                      </c:pt>
                      <c:pt idx="62">
                        <c:v>2.6179514315561696E-3</c:v>
                      </c:pt>
                      <c:pt idx="63">
                        <c:v>2.278461880262411E-3</c:v>
                      </c:pt>
                      <c:pt idx="64">
                        <c:v>1.7465689926217693E-3</c:v>
                      </c:pt>
                      <c:pt idx="65">
                        <c:v>1.2461725552530519E-3</c:v>
                      </c:pt>
                      <c:pt idx="66">
                        <c:v>2.1468985879065164E-3</c:v>
                      </c:pt>
                      <c:pt idx="67">
                        <c:v>2.6857233626085665E-3</c:v>
                      </c:pt>
                      <c:pt idx="68">
                        <c:v>2.9167990044704044E-3</c:v>
                      </c:pt>
                      <c:pt idx="69">
                        <c:v>3.3445548520229145E-3</c:v>
                      </c:pt>
                      <c:pt idx="70">
                        <c:v>3.559636036258332E-3</c:v>
                      </c:pt>
                      <c:pt idx="71">
                        <c:v>3.5287594169229148E-3</c:v>
                      </c:pt>
                      <c:pt idx="72">
                        <c:v>3.7476468590625532E-3</c:v>
                      </c:pt>
                      <c:pt idx="73">
                        <c:v>4.1466701194592323E-3</c:v>
                      </c:pt>
                      <c:pt idx="74">
                        <c:v>4.2745384712508192E-3</c:v>
                      </c:pt>
                      <c:pt idx="75">
                        <c:v>4.3037540956528337E-3</c:v>
                      </c:pt>
                      <c:pt idx="76">
                        <c:v>5.0123963204426305E-3</c:v>
                      </c:pt>
                      <c:pt idx="77">
                        <c:v>5.756945769317165E-3</c:v>
                      </c:pt>
                      <c:pt idx="78">
                        <c:v>7.6754916903627006E-3</c:v>
                      </c:pt>
                      <c:pt idx="79">
                        <c:v>1.0184614016081383E-2</c:v>
                      </c:pt>
                      <c:pt idx="80">
                        <c:v>1.1453696873087057E-2</c:v>
                      </c:pt>
                      <c:pt idx="81">
                        <c:v>1.2413574317346882E-2</c:v>
                      </c:pt>
                      <c:pt idx="82">
                        <c:v>1.5533103644550239E-2</c:v>
                      </c:pt>
                      <c:pt idx="83">
                        <c:v>1.5677322802740881E-2</c:v>
                      </c:pt>
                      <c:pt idx="84">
                        <c:v>1.4233264981928664E-2</c:v>
                      </c:pt>
                      <c:pt idx="85">
                        <c:v>1.364094473260009E-2</c:v>
                      </c:pt>
                      <c:pt idx="86">
                        <c:v>1.0763639705176232E-2</c:v>
                      </c:pt>
                      <c:pt idx="87">
                        <c:v>1.1522716955989446E-2</c:v>
                      </c:pt>
                      <c:pt idx="88">
                        <c:v>1.3194813235431719E-2</c:v>
                      </c:pt>
                      <c:pt idx="89">
                        <c:v>1.3522622943568208E-2</c:v>
                      </c:pt>
                      <c:pt idx="90">
                        <c:v>1.2325100600300353E-2</c:v>
                      </c:pt>
                      <c:pt idx="91">
                        <c:v>1.4048615150945468E-2</c:v>
                      </c:pt>
                      <c:pt idx="92">
                        <c:v>1.7197448503628761E-2</c:v>
                      </c:pt>
                      <c:pt idx="93">
                        <c:v>1.8719504060456908E-2</c:v>
                      </c:pt>
                      <c:pt idx="94">
                        <c:v>1.9761945012459318E-2</c:v>
                      </c:pt>
                      <c:pt idx="95">
                        <c:v>2.2442249546431453E-2</c:v>
                      </c:pt>
                      <c:pt idx="96">
                        <c:v>3.1895596048195266E-2</c:v>
                      </c:pt>
                      <c:pt idx="97">
                        <c:v>3.0573528517447376E-2</c:v>
                      </c:pt>
                      <c:pt idx="98">
                        <c:v>4.2340264217369902E-2</c:v>
                      </c:pt>
                      <c:pt idx="99">
                        <c:v>3.6651199266349972E-2</c:v>
                      </c:pt>
                      <c:pt idx="100">
                        <c:v>4.0843845806918418E-2</c:v>
                      </c:pt>
                      <c:pt idx="101">
                        <c:v>4.691499224513259E-2</c:v>
                      </c:pt>
                      <c:pt idx="102">
                        <c:v>6.5367870230260236E-2</c:v>
                      </c:pt>
                      <c:pt idx="103">
                        <c:v>5.0033431276262384E-2</c:v>
                      </c:pt>
                      <c:pt idx="104">
                        <c:v>5.6506588053535978E-2</c:v>
                      </c:pt>
                      <c:pt idx="105">
                        <c:v>5.0640584784928028E-2</c:v>
                      </c:pt>
                      <c:pt idx="106">
                        <c:v>4.7972723412324558E-2</c:v>
                      </c:pt>
                      <c:pt idx="107">
                        <c:v>3.5370091566395957E-2</c:v>
                      </c:pt>
                      <c:pt idx="108">
                        <c:v>4.1479547959885163E-2</c:v>
                      </c:pt>
                      <c:pt idx="109">
                        <c:v>3.3373789629645739E-2</c:v>
                      </c:pt>
                      <c:pt idx="110">
                        <c:v>2.6283376084403155E-2</c:v>
                      </c:pt>
                      <c:pt idx="111">
                        <c:v>2.6378686654352348E-2</c:v>
                      </c:pt>
                      <c:pt idx="112">
                        <c:v>2.0226031299845917E-2</c:v>
                      </c:pt>
                      <c:pt idx="113">
                        <c:v>1.3572134472511124E-2</c:v>
                      </c:pt>
                      <c:pt idx="114">
                        <c:v>1.2264045502833098E-2</c:v>
                      </c:pt>
                      <c:pt idx="115">
                        <c:v>1.3124355948041278E-2</c:v>
                      </c:pt>
                      <c:pt idx="116">
                        <c:v>1.4959224568937382E-2</c:v>
                      </c:pt>
                      <c:pt idx="117">
                        <c:v>8.7954600193641541E-3</c:v>
                      </c:pt>
                      <c:pt idx="118">
                        <c:v>1.1385686826844063E-2</c:v>
                      </c:pt>
                      <c:pt idx="119">
                        <c:v>1.1410529212123781E-2</c:v>
                      </c:pt>
                      <c:pt idx="120">
                        <c:v>9.6759275821804314E-3</c:v>
                      </c:pt>
                      <c:pt idx="121">
                        <c:v>1.2445056941003009E-2</c:v>
                      </c:pt>
                      <c:pt idx="122">
                        <c:v>1.1308047951069879E-2</c:v>
                      </c:pt>
                      <c:pt idx="123">
                        <c:v>9.4502443044087586E-3</c:v>
                      </c:pt>
                      <c:pt idx="124">
                        <c:v>7.9541610334026586E-3</c:v>
                      </c:pt>
                      <c:pt idx="125">
                        <c:v>8.9862774297841015E-3</c:v>
                      </c:pt>
                      <c:pt idx="126">
                        <c:v>8.4554528415418679E-3</c:v>
                      </c:pt>
                      <c:pt idx="127">
                        <c:v>8.6934960212214207E-3</c:v>
                      </c:pt>
                      <c:pt idx="128">
                        <c:v>9.232858617965951E-3</c:v>
                      </c:pt>
                      <c:pt idx="129">
                        <c:v>9.1228870793072167E-3</c:v>
                      </c:pt>
                      <c:pt idx="130">
                        <c:v>1.0337240346785889E-2</c:v>
                      </c:pt>
                      <c:pt idx="131">
                        <c:v>1.340162594357882E-2</c:v>
                      </c:pt>
                      <c:pt idx="132">
                        <c:v>1.5069509523302712E-2</c:v>
                      </c:pt>
                      <c:pt idx="133">
                        <c:v>2.0547695792897315E-2</c:v>
                      </c:pt>
                      <c:pt idx="134">
                        <c:v>2.526353621255778E-2</c:v>
                      </c:pt>
                      <c:pt idx="135">
                        <c:v>3.2577253796380455E-2</c:v>
                      </c:pt>
                      <c:pt idx="136">
                        <c:v>4.0070687103326223E-2</c:v>
                      </c:pt>
                      <c:pt idx="137">
                        <c:v>3.40872628695413E-2</c:v>
                      </c:pt>
                      <c:pt idx="138">
                        <c:v>3.0065399944631251E-2</c:v>
                      </c:pt>
                      <c:pt idx="139">
                        <c:v>2.7443369697802769E-2</c:v>
                      </c:pt>
                      <c:pt idx="140">
                        <c:v>2.5029340799028695E-2</c:v>
                      </c:pt>
                      <c:pt idx="141">
                        <c:v>2.3148620643278762E-2</c:v>
                      </c:pt>
                      <c:pt idx="142">
                        <c:v>1.3636659683474559E-2</c:v>
                      </c:pt>
                      <c:pt idx="143">
                        <c:v>7.4575109055431835E-3</c:v>
                      </c:pt>
                      <c:pt idx="144">
                        <c:v>6.8320602609447416E-3</c:v>
                      </c:pt>
                      <c:pt idx="145">
                        <c:v>5.8103185177980961E-3</c:v>
                      </c:pt>
                      <c:pt idx="146">
                        <c:v>5.2057534952330165E-3</c:v>
                      </c:pt>
                      <c:pt idx="147">
                        <c:v>5.8418257654999067E-3</c:v>
                      </c:pt>
                      <c:pt idx="148">
                        <c:v>7.7836111496749939E-3</c:v>
                      </c:pt>
                      <c:pt idx="149">
                        <c:v>5.9901623343415044E-3</c:v>
                      </c:pt>
                      <c:pt idx="150">
                        <c:v>4.4533770741731326E-3</c:v>
                      </c:pt>
                      <c:pt idx="151">
                        <c:v>2.4527995278508141E-3</c:v>
                      </c:pt>
                      <c:pt idx="152">
                        <c:v>1.8169000519179812E-3</c:v>
                      </c:pt>
                      <c:pt idx="153">
                        <c:v>5.7198374713514087E-5</c:v>
                      </c:pt>
                      <c:pt idx="154">
                        <c:v>5.3223897586680499E-4</c:v>
                      </c:pt>
                      <c:pt idx="155">
                        <c:v>4.3753424295358819E-4</c:v>
                      </c:pt>
                      <c:pt idx="156">
                        <c:v>-6.3889723326882822E-4</c:v>
                      </c:pt>
                      <c:pt idx="157">
                        <c:v>-1.7161650107193685E-3</c:v>
                      </c:pt>
                      <c:pt idx="158">
                        <c:v>-1.78162596344345E-3</c:v>
                      </c:pt>
                      <c:pt idx="159">
                        <c:v>-1.4214920596593943E-3</c:v>
                      </c:pt>
                      <c:pt idx="160">
                        <c:v>-1.5698883690576653E-3</c:v>
                      </c:pt>
                      <c:pt idx="161">
                        <c:v>-1.5646007924016779E-3</c:v>
                      </c:pt>
                      <c:pt idx="162">
                        <c:v>-1.5382609544459559E-3</c:v>
                      </c:pt>
                      <c:pt idx="163">
                        <c:v>-1.5551875864733731E-3</c:v>
                      </c:pt>
                    </c:numCache>
                  </c:numRef>
                </c:val>
                <c:smooth val="0"/>
                <c:extLst xmlns:c15="http://schemas.microsoft.com/office/drawing/2012/chart">
                  <c:ext xmlns:c16="http://schemas.microsoft.com/office/drawing/2014/chart" uri="{C3380CC4-5D6E-409C-BE32-E72D297353CC}">
                    <c16:uniqueId val="{00000003-42DE-4938-88CD-139589D0AEE1}"/>
                  </c:ext>
                </c:extLst>
              </c15:ser>
            </c15:filteredLineSeries>
            <c15:filteredLineSeries>
              <c15:ser>
                <c:idx val="3"/>
                <c:order val="3"/>
                <c:tx>
                  <c:v>EIOPA HIA VA_no liqudity</c:v>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'EIOPA_Current to HIA_PT'!$A$4:$A$167</c15:sqref>
                        </c15:formulaRef>
                      </c:ext>
                    </c:extLst>
                    <c:numCache>
                      <c:formatCode>m/d/yyyy</c:formatCode>
                      <c:ptCount val="164"/>
                      <c:pt idx="0">
                        <c:v>44043</c:v>
                      </c:pt>
                      <c:pt idx="1">
                        <c:v>44012</c:v>
                      </c:pt>
                      <c:pt idx="2">
                        <c:v>43982</c:v>
                      </c:pt>
                      <c:pt idx="3">
                        <c:v>43951</c:v>
                      </c:pt>
                      <c:pt idx="4">
                        <c:v>43921</c:v>
                      </c:pt>
                      <c:pt idx="5">
                        <c:v>43890</c:v>
                      </c:pt>
                      <c:pt idx="6">
                        <c:v>43861</c:v>
                      </c:pt>
                      <c:pt idx="7">
                        <c:v>43830</c:v>
                      </c:pt>
                      <c:pt idx="8">
                        <c:v>43799</c:v>
                      </c:pt>
                      <c:pt idx="9">
                        <c:v>43769</c:v>
                      </c:pt>
                      <c:pt idx="10">
                        <c:v>43738</c:v>
                      </c:pt>
                      <c:pt idx="11">
                        <c:v>43708</c:v>
                      </c:pt>
                      <c:pt idx="12">
                        <c:v>43677</c:v>
                      </c:pt>
                      <c:pt idx="13">
                        <c:v>43646</c:v>
                      </c:pt>
                      <c:pt idx="14">
                        <c:v>43616</c:v>
                      </c:pt>
                      <c:pt idx="15">
                        <c:v>43585</c:v>
                      </c:pt>
                      <c:pt idx="16">
                        <c:v>43555</c:v>
                      </c:pt>
                      <c:pt idx="17">
                        <c:v>43524</c:v>
                      </c:pt>
                      <c:pt idx="18">
                        <c:v>43496</c:v>
                      </c:pt>
                      <c:pt idx="19">
                        <c:v>43465</c:v>
                      </c:pt>
                      <c:pt idx="20">
                        <c:v>43434</c:v>
                      </c:pt>
                      <c:pt idx="21">
                        <c:v>43404</c:v>
                      </c:pt>
                      <c:pt idx="22">
                        <c:v>43373</c:v>
                      </c:pt>
                      <c:pt idx="23">
                        <c:v>43343</c:v>
                      </c:pt>
                      <c:pt idx="24">
                        <c:v>43312</c:v>
                      </c:pt>
                      <c:pt idx="25">
                        <c:v>43281</c:v>
                      </c:pt>
                      <c:pt idx="26">
                        <c:v>43251</c:v>
                      </c:pt>
                      <c:pt idx="27">
                        <c:v>43220</c:v>
                      </c:pt>
                      <c:pt idx="28">
                        <c:v>43190</c:v>
                      </c:pt>
                      <c:pt idx="29">
                        <c:v>43159</c:v>
                      </c:pt>
                      <c:pt idx="30">
                        <c:v>43131</c:v>
                      </c:pt>
                      <c:pt idx="31">
                        <c:v>43100</c:v>
                      </c:pt>
                      <c:pt idx="32">
                        <c:v>43069</c:v>
                      </c:pt>
                      <c:pt idx="33">
                        <c:v>43039</c:v>
                      </c:pt>
                      <c:pt idx="34">
                        <c:v>43008</c:v>
                      </c:pt>
                      <c:pt idx="35">
                        <c:v>42978</c:v>
                      </c:pt>
                      <c:pt idx="36">
                        <c:v>42947</c:v>
                      </c:pt>
                      <c:pt idx="37">
                        <c:v>42916</c:v>
                      </c:pt>
                      <c:pt idx="38">
                        <c:v>42886</c:v>
                      </c:pt>
                      <c:pt idx="39">
                        <c:v>42855</c:v>
                      </c:pt>
                      <c:pt idx="40">
                        <c:v>42825</c:v>
                      </c:pt>
                      <c:pt idx="41">
                        <c:v>42794</c:v>
                      </c:pt>
                      <c:pt idx="42">
                        <c:v>42766</c:v>
                      </c:pt>
                      <c:pt idx="43">
                        <c:v>42735</c:v>
                      </c:pt>
                      <c:pt idx="44">
                        <c:v>42704</c:v>
                      </c:pt>
                      <c:pt idx="45">
                        <c:v>42674</c:v>
                      </c:pt>
                      <c:pt idx="46">
                        <c:v>42643</c:v>
                      </c:pt>
                      <c:pt idx="47">
                        <c:v>42613</c:v>
                      </c:pt>
                      <c:pt idx="48">
                        <c:v>42582</c:v>
                      </c:pt>
                      <c:pt idx="49">
                        <c:v>42551</c:v>
                      </c:pt>
                      <c:pt idx="50">
                        <c:v>42521</c:v>
                      </c:pt>
                      <c:pt idx="51">
                        <c:v>42490</c:v>
                      </c:pt>
                      <c:pt idx="52">
                        <c:v>42460</c:v>
                      </c:pt>
                      <c:pt idx="53">
                        <c:v>42429</c:v>
                      </c:pt>
                      <c:pt idx="54">
                        <c:v>42400</c:v>
                      </c:pt>
                      <c:pt idx="55">
                        <c:v>42369</c:v>
                      </c:pt>
                      <c:pt idx="56">
                        <c:v>42338</c:v>
                      </c:pt>
                      <c:pt idx="57">
                        <c:v>42308</c:v>
                      </c:pt>
                      <c:pt idx="58">
                        <c:v>42277</c:v>
                      </c:pt>
                      <c:pt idx="59">
                        <c:v>42247</c:v>
                      </c:pt>
                      <c:pt idx="60">
                        <c:v>42216</c:v>
                      </c:pt>
                      <c:pt idx="61">
                        <c:v>42185</c:v>
                      </c:pt>
                      <c:pt idx="62">
                        <c:v>42155</c:v>
                      </c:pt>
                      <c:pt idx="63">
                        <c:v>42124</c:v>
                      </c:pt>
                      <c:pt idx="64">
                        <c:v>42094</c:v>
                      </c:pt>
                      <c:pt idx="65">
                        <c:v>42063</c:v>
                      </c:pt>
                      <c:pt idx="66">
                        <c:v>42035</c:v>
                      </c:pt>
                      <c:pt idx="67">
                        <c:v>42004</c:v>
                      </c:pt>
                      <c:pt idx="68">
                        <c:v>41973</c:v>
                      </c:pt>
                      <c:pt idx="69">
                        <c:v>41943</c:v>
                      </c:pt>
                      <c:pt idx="70">
                        <c:v>41912</c:v>
                      </c:pt>
                      <c:pt idx="71">
                        <c:v>41882</c:v>
                      </c:pt>
                      <c:pt idx="72">
                        <c:v>41851</c:v>
                      </c:pt>
                      <c:pt idx="73">
                        <c:v>41820</c:v>
                      </c:pt>
                      <c:pt idx="74">
                        <c:v>41790</c:v>
                      </c:pt>
                      <c:pt idx="75">
                        <c:v>41759</c:v>
                      </c:pt>
                      <c:pt idx="76">
                        <c:v>41729</c:v>
                      </c:pt>
                      <c:pt idx="77">
                        <c:v>41698</c:v>
                      </c:pt>
                      <c:pt idx="78">
                        <c:v>41670</c:v>
                      </c:pt>
                      <c:pt idx="79">
                        <c:v>41639</c:v>
                      </c:pt>
                      <c:pt idx="80">
                        <c:v>41608</c:v>
                      </c:pt>
                      <c:pt idx="81">
                        <c:v>41578</c:v>
                      </c:pt>
                      <c:pt idx="82">
                        <c:v>41547</c:v>
                      </c:pt>
                      <c:pt idx="83">
                        <c:v>41517</c:v>
                      </c:pt>
                      <c:pt idx="84">
                        <c:v>41486</c:v>
                      </c:pt>
                      <c:pt idx="85">
                        <c:v>41455</c:v>
                      </c:pt>
                      <c:pt idx="86">
                        <c:v>41425</c:v>
                      </c:pt>
                      <c:pt idx="87">
                        <c:v>41394</c:v>
                      </c:pt>
                      <c:pt idx="88">
                        <c:v>41364</c:v>
                      </c:pt>
                      <c:pt idx="89">
                        <c:v>41333</c:v>
                      </c:pt>
                      <c:pt idx="90">
                        <c:v>41305</c:v>
                      </c:pt>
                      <c:pt idx="91">
                        <c:v>41274</c:v>
                      </c:pt>
                      <c:pt idx="92">
                        <c:v>41243</c:v>
                      </c:pt>
                      <c:pt idx="93">
                        <c:v>41213</c:v>
                      </c:pt>
                      <c:pt idx="94">
                        <c:v>41182</c:v>
                      </c:pt>
                      <c:pt idx="95">
                        <c:v>41152</c:v>
                      </c:pt>
                      <c:pt idx="96">
                        <c:v>41121</c:v>
                      </c:pt>
                      <c:pt idx="97">
                        <c:v>41090</c:v>
                      </c:pt>
                      <c:pt idx="98">
                        <c:v>41060</c:v>
                      </c:pt>
                      <c:pt idx="99">
                        <c:v>41029</c:v>
                      </c:pt>
                      <c:pt idx="100">
                        <c:v>40999</c:v>
                      </c:pt>
                      <c:pt idx="101">
                        <c:v>40968</c:v>
                      </c:pt>
                      <c:pt idx="102">
                        <c:v>40939</c:v>
                      </c:pt>
                      <c:pt idx="103">
                        <c:v>40908</c:v>
                      </c:pt>
                      <c:pt idx="104">
                        <c:v>40877</c:v>
                      </c:pt>
                      <c:pt idx="105">
                        <c:v>40847</c:v>
                      </c:pt>
                      <c:pt idx="106">
                        <c:v>40816</c:v>
                      </c:pt>
                      <c:pt idx="107">
                        <c:v>40786</c:v>
                      </c:pt>
                      <c:pt idx="108">
                        <c:v>40755</c:v>
                      </c:pt>
                      <c:pt idx="109">
                        <c:v>40724</c:v>
                      </c:pt>
                      <c:pt idx="110">
                        <c:v>40694</c:v>
                      </c:pt>
                      <c:pt idx="111">
                        <c:v>40663</c:v>
                      </c:pt>
                      <c:pt idx="112">
                        <c:v>40633</c:v>
                      </c:pt>
                      <c:pt idx="113">
                        <c:v>40602</c:v>
                      </c:pt>
                      <c:pt idx="114">
                        <c:v>40574</c:v>
                      </c:pt>
                      <c:pt idx="115">
                        <c:v>40543</c:v>
                      </c:pt>
                      <c:pt idx="116">
                        <c:v>40512</c:v>
                      </c:pt>
                      <c:pt idx="117">
                        <c:v>40482</c:v>
                      </c:pt>
                      <c:pt idx="118">
                        <c:v>40451</c:v>
                      </c:pt>
                      <c:pt idx="119">
                        <c:v>40421</c:v>
                      </c:pt>
                      <c:pt idx="120">
                        <c:v>40390</c:v>
                      </c:pt>
                      <c:pt idx="121">
                        <c:v>40359</c:v>
                      </c:pt>
                      <c:pt idx="122">
                        <c:v>40329</c:v>
                      </c:pt>
                      <c:pt idx="123">
                        <c:v>40298</c:v>
                      </c:pt>
                      <c:pt idx="124">
                        <c:v>40268</c:v>
                      </c:pt>
                      <c:pt idx="125">
                        <c:v>40237</c:v>
                      </c:pt>
                      <c:pt idx="126">
                        <c:v>40209</c:v>
                      </c:pt>
                      <c:pt idx="127">
                        <c:v>40178</c:v>
                      </c:pt>
                      <c:pt idx="128">
                        <c:v>40147</c:v>
                      </c:pt>
                      <c:pt idx="129">
                        <c:v>40117</c:v>
                      </c:pt>
                      <c:pt idx="130">
                        <c:v>40086</c:v>
                      </c:pt>
                      <c:pt idx="131">
                        <c:v>40056</c:v>
                      </c:pt>
                      <c:pt idx="132">
                        <c:v>40025</c:v>
                      </c:pt>
                      <c:pt idx="133">
                        <c:v>39994</c:v>
                      </c:pt>
                      <c:pt idx="134">
                        <c:v>39964</c:v>
                      </c:pt>
                      <c:pt idx="135">
                        <c:v>39933</c:v>
                      </c:pt>
                      <c:pt idx="136">
                        <c:v>39903</c:v>
                      </c:pt>
                      <c:pt idx="137">
                        <c:v>39872</c:v>
                      </c:pt>
                      <c:pt idx="138">
                        <c:v>39844</c:v>
                      </c:pt>
                      <c:pt idx="139">
                        <c:v>39813</c:v>
                      </c:pt>
                      <c:pt idx="140">
                        <c:v>39782</c:v>
                      </c:pt>
                      <c:pt idx="141">
                        <c:v>39752</c:v>
                      </c:pt>
                      <c:pt idx="142">
                        <c:v>39721</c:v>
                      </c:pt>
                      <c:pt idx="143">
                        <c:v>39691</c:v>
                      </c:pt>
                      <c:pt idx="144">
                        <c:v>39660</c:v>
                      </c:pt>
                      <c:pt idx="145">
                        <c:v>39629</c:v>
                      </c:pt>
                      <c:pt idx="146">
                        <c:v>39599</c:v>
                      </c:pt>
                      <c:pt idx="147">
                        <c:v>39568</c:v>
                      </c:pt>
                      <c:pt idx="148">
                        <c:v>39538</c:v>
                      </c:pt>
                      <c:pt idx="149">
                        <c:v>39507</c:v>
                      </c:pt>
                      <c:pt idx="150">
                        <c:v>39478</c:v>
                      </c:pt>
                      <c:pt idx="151">
                        <c:v>39447</c:v>
                      </c:pt>
                      <c:pt idx="152">
                        <c:v>39416</c:v>
                      </c:pt>
                      <c:pt idx="153">
                        <c:v>39386</c:v>
                      </c:pt>
                      <c:pt idx="154">
                        <c:v>39355</c:v>
                      </c:pt>
                      <c:pt idx="155">
                        <c:v>39325</c:v>
                      </c:pt>
                      <c:pt idx="156">
                        <c:v>39294</c:v>
                      </c:pt>
                      <c:pt idx="157">
                        <c:v>39263</c:v>
                      </c:pt>
                      <c:pt idx="158">
                        <c:v>39233</c:v>
                      </c:pt>
                      <c:pt idx="159">
                        <c:v>39202</c:v>
                      </c:pt>
                      <c:pt idx="160">
                        <c:v>39172</c:v>
                      </c:pt>
                      <c:pt idx="161">
                        <c:v>39141</c:v>
                      </c:pt>
                      <c:pt idx="162">
                        <c:v>39113</c:v>
                      </c:pt>
                      <c:pt idx="163">
                        <c:v>39082</c:v>
                      </c:pt>
                    </c:numCache>
                  </c:numRef>
                </c:cat>
                <c:val>
                  <c:numRef>
                    <c:extLst xmlns:c15="http://schemas.microsoft.com/office/drawing/2012/chart">
                      <c:ext xmlns:c15="http://schemas.microsoft.com/office/drawing/2012/chart" uri="{02D57815-91ED-43cb-92C2-25804820EDAC}">
                        <c15:formulaRef>
                          <c15:sqref>'EIOPA_Current to HIA_PT'!$AR$4:$AR$167</c15:sqref>
                        </c15:formulaRef>
                      </c:ext>
                    </c:extLst>
                    <c:numCache>
                      <c:formatCode>0.00%</c:formatCode>
                      <c:ptCount val="164"/>
                      <c:pt idx="0">
                        <c:v>2.6262058497657477E-3</c:v>
                      </c:pt>
                      <c:pt idx="1">
                        <c:v>3.2060925005119312E-3</c:v>
                      </c:pt>
                      <c:pt idx="2">
                        <c:v>3.7722424349602552E-3</c:v>
                      </c:pt>
                      <c:pt idx="3">
                        <c:v>5.1384720155983254E-3</c:v>
                      </c:pt>
                      <c:pt idx="4">
                        <c:v>6.2471840717915053E-3</c:v>
                      </c:pt>
                      <c:pt idx="5">
                        <c:v>2.5286542690466807E-3</c:v>
                      </c:pt>
                      <c:pt idx="6">
                        <c:v>1.8774459081631876E-3</c:v>
                      </c:pt>
                      <c:pt idx="7">
                        <c:v>1.996139702504604E-3</c:v>
                      </c:pt>
                      <c:pt idx="8">
                        <c:v>2.3058233850516583E-3</c:v>
                      </c:pt>
                      <c:pt idx="9">
                        <c:v>2.0077976239555161E-3</c:v>
                      </c:pt>
                      <c:pt idx="10">
                        <c:v>2.3718807032067205E-3</c:v>
                      </c:pt>
                      <c:pt idx="11">
                        <c:v>2.3383398322616611E-3</c:v>
                      </c:pt>
                      <c:pt idx="12">
                        <c:v>1.8364036102749997E-3</c:v>
                      </c:pt>
                      <c:pt idx="13">
                        <c:v>2.1966688575765316E-3</c:v>
                      </c:pt>
                      <c:pt idx="14">
                        <c:v>2.7628883515816165E-3</c:v>
                      </c:pt>
                      <c:pt idx="15">
                        <c:v>2.2918204498918516E-3</c:v>
                      </c:pt>
                      <c:pt idx="16">
                        <c:v>2.8087723126646634E-3</c:v>
                      </c:pt>
                      <c:pt idx="17">
                        <c:v>2.2399917440141053E-3</c:v>
                      </c:pt>
                      <c:pt idx="18">
                        <c:v>2.6167462085424148E-3</c:v>
                      </c:pt>
                      <c:pt idx="19">
                        <c:v>2.9603364789164126E-3</c:v>
                      </c:pt>
                      <c:pt idx="20">
                        <c:v>2.7531989507092965E-3</c:v>
                      </c:pt>
                      <c:pt idx="21">
                        <c:v>2.2281930473782748E-3</c:v>
                      </c:pt>
                      <c:pt idx="22">
                        <c:v>1.9154643128131811E-3</c:v>
                      </c:pt>
                      <c:pt idx="23">
                        <c:v>2.1711165250365124E-3</c:v>
                      </c:pt>
                      <c:pt idx="24">
                        <c:v>1.4176034723629651E-3</c:v>
                      </c:pt>
                      <c:pt idx="25">
                        <c:v>1.5501317130562553E-3</c:v>
                      </c:pt>
                      <c:pt idx="26">
                        <c:v>1.623645263388127E-3</c:v>
                      </c:pt>
                      <c:pt idx="27">
                        <c:v>8.9791021155482718E-4</c:v>
                      </c:pt>
                      <c:pt idx="28">
                        <c:v>8.7169602955904926E-4</c:v>
                      </c:pt>
                      <c:pt idx="29">
                        <c:v>1.4206030188329691E-3</c:v>
                      </c:pt>
                      <c:pt idx="30">
                        <c:v>1.3568583722300494E-3</c:v>
                      </c:pt>
                      <c:pt idx="31">
                        <c:v>1.7905171253666682E-3</c:v>
                      </c:pt>
                      <c:pt idx="32">
                        <c:v>1.6423076035220643E-3</c:v>
                      </c:pt>
                      <c:pt idx="33">
                        <c:v>1.7185441756488245E-3</c:v>
                      </c:pt>
                      <c:pt idx="34">
                        <c:v>2.1473312237660146E-3</c:v>
                      </c:pt>
                      <c:pt idx="35">
                        <c:v>2.0746684592422926E-3</c:v>
                      </c:pt>
                      <c:pt idx="36">
                        <c:v>1.8933944509838731E-3</c:v>
                      </c:pt>
                      <c:pt idx="37">
                        <c:v>2.3079621090875092E-3</c:v>
                      </c:pt>
                      <c:pt idx="38">
                        <c:v>2.1939986008765408E-3</c:v>
                      </c:pt>
                      <c:pt idx="39">
                        <c:v>2.4297343522920812E-3</c:v>
                      </c:pt>
                      <c:pt idx="40">
                        <c:v>2.8087235136609497E-3</c:v>
                      </c:pt>
                      <c:pt idx="41">
                        <c:v>3.2033510451240071E-3</c:v>
                      </c:pt>
                      <c:pt idx="42">
                        <c:v>4.0906897204073325E-3</c:v>
                      </c:pt>
                      <c:pt idx="43">
                        <c:v>2.8603525283225286E-3</c:v>
                      </c:pt>
                      <c:pt idx="44">
                        <c:v>4.6466713689137405E-3</c:v>
                      </c:pt>
                      <c:pt idx="45">
                        <c:v>2.6714452094869054E-3</c:v>
                      </c:pt>
                      <c:pt idx="46">
                        <c:v>2.9663321703209569E-3</c:v>
                      </c:pt>
                      <c:pt idx="47">
                        <c:v>2.4862228040976515E-3</c:v>
                      </c:pt>
                      <c:pt idx="48">
                        <c:v>2.7467149742711966E-3</c:v>
                      </c:pt>
                      <c:pt idx="49">
                        <c:v>3.3912293577851565E-3</c:v>
                      </c:pt>
                      <c:pt idx="50">
                        <c:v>3.4685150222961499E-3</c:v>
                      </c:pt>
                      <c:pt idx="51">
                        <c:v>3.4592990434473944E-3</c:v>
                      </c:pt>
                      <c:pt idx="52">
                        <c:v>3.613043438133119E-3</c:v>
                      </c:pt>
                      <c:pt idx="53">
                        <c:v>5.1701967426639271E-3</c:v>
                      </c:pt>
                      <c:pt idx="54">
                        <c:v>4.1929999736982516E-3</c:v>
                      </c:pt>
                      <c:pt idx="55">
                        <c:v>3.4565995863665528E-3</c:v>
                      </c:pt>
                      <c:pt idx="56">
                        <c:v>3.2783064581566757E-3</c:v>
                      </c:pt>
                      <c:pt idx="57">
                        <c:v>3.4567755281047904E-3</c:v>
                      </c:pt>
                      <c:pt idx="58">
                        <c:v>4.0593016640568785E-3</c:v>
                      </c:pt>
                      <c:pt idx="59">
                        <c:v>3.3847969249150961E-3</c:v>
                      </c:pt>
                      <c:pt idx="60">
                        <c:v>3.2574746843415264E-3</c:v>
                      </c:pt>
                      <c:pt idx="61">
                        <c:v>3.9474021230816387E-3</c:v>
                      </c:pt>
                      <c:pt idx="62">
                        <c:v>3.1062383372762199E-3</c:v>
                      </c:pt>
                      <c:pt idx="63">
                        <c:v>2.8386715481003152E-3</c:v>
                      </c:pt>
                      <c:pt idx="64">
                        <c:v>2.4999589391216746E-3</c:v>
                      </c:pt>
                      <c:pt idx="65">
                        <c:v>2.225204945053641E-3</c:v>
                      </c:pt>
                      <c:pt idx="66">
                        <c:v>2.74831865759336E-3</c:v>
                      </c:pt>
                      <c:pt idx="67">
                        <c:v>3.1349019346273797E-3</c:v>
                      </c:pt>
                      <c:pt idx="68">
                        <c:v>3.3175951761301079E-3</c:v>
                      </c:pt>
                      <c:pt idx="69">
                        <c:v>3.6180693372162838E-3</c:v>
                      </c:pt>
                      <c:pt idx="70">
                        <c:v>3.7360359353739766E-3</c:v>
                      </c:pt>
                      <c:pt idx="71">
                        <c:v>3.7422683510953945E-3</c:v>
                      </c:pt>
                      <c:pt idx="72">
                        <c:v>3.8895207985147739E-3</c:v>
                      </c:pt>
                      <c:pt idx="73">
                        <c:v>4.1848688644791805E-3</c:v>
                      </c:pt>
                      <c:pt idx="74">
                        <c:v>4.3784357717387345E-3</c:v>
                      </c:pt>
                      <c:pt idx="75">
                        <c:v>4.3233699608993155E-3</c:v>
                      </c:pt>
                      <c:pt idx="76">
                        <c:v>4.8966215881389242E-3</c:v>
                      </c:pt>
                      <c:pt idx="77">
                        <c:v>6.2013496870689331E-3</c:v>
                      </c:pt>
                      <c:pt idx="78">
                        <c:v>7.6690003740370449E-3</c:v>
                      </c:pt>
                      <c:pt idx="79">
                        <c:v>9.7225345760358003E-3</c:v>
                      </c:pt>
                      <c:pt idx="80">
                        <c:v>1.0632291593497434E-2</c:v>
                      </c:pt>
                      <c:pt idx="81">
                        <c:v>1.1377226393724793E-2</c:v>
                      </c:pt>
                      <c:pt idx="82">
                        <c:v>1.3735713843567941E-2</c:v>
                      </c:pt>
                      <c:pt idx="83">
                        <c:v>1.3851678708287376E-2</c:v>
                      </c:pt>
                      <c:pt idx="84">
                        <c:v>1.2619078379356141E-2</c:v>
                      </c:pt>
                      <c:pt idx="85">
                        <c:v>1.2039558081932925E-2</c:v>
                      </c:pt>
                      <c:pt idx="86">
                        <c:v>1.0016734469573524E-2</c:v>
                      </c:pt>
                      <c:pt idx="87">
                        <c:v>1.0532021571560787E-2</c:v>
                      </c:pt>
                      <c:pt idx="88">
                        <c:v>1.1699091916923147E-2</c:v>
                      </c:pt>
                      <c:pt idx="89">
                        <c:v>1.1867014992548278E-2</c:v>
                      </c:pt>
                      <c:pt idx="90">
                        <c:v>1.0939269927557362E-2</c:v>
                      </c:pt>
                      <c:pt idx="91">
                        <c:v>1.2265321596918833E-2</c:v>
                      </c:pt>
                      <c:pt idx="92">
                        <c:v>1.4627571847613419E-2</c:v>
                      </c:pt>
                      <c:pt idx="93">
                        <c:v>1.5768000676945414E-2</c:v>
                      </c:pt>
                      <c:pt idx="94">
                        <c:v>1.6370078673028914E-2</c:v>
                      </c:pt>
                      <c:pt idx="95">
                        <c:v>1.8389059197469745E-2</c:v>
                      </c:pt>
                      <c:pt idx="96">
                        <c:v>2.5736345794467173E-2</c:v>
                      </c:pt>
                      <c:pt idx="97">
                        <c:v>2.438780014334048E-2</c:v>
                      </c:pt>
                      <c:pt idx="98">
                        <c:v>3.3717797803616195E-2</c:v>
                      </c:pt>
                      <c:pt idx="99">
                        <c:v>2.9471746232397282E-2</c:v>
                      </c:pt>
                      <c:pt idx="100">
                        <c:v>3.2907101647574835E-2</c:v>
                      </c:pt>
                      <c:pt idx="101">
                        <c:v>3.7527842329883834E-2</c:v>
                      </c:pt>
                      <c:pt idx="102">
                        <c:v>5.1670771986342887E-2</c:v>
                      </c:pt>
                      <c:pt idx="103">
                        <c:v>3.9259401675395496E-2</c:v>
                      </c:pt>
                      <c:pt idx="104">
                        <c:v>4.4317797801444972E-2</c:v>
                      </c:pt>
                      <c:pt idx="105">
                        <c:v>4.0221063635408678E-2</c:v>
                      </c:pt>
                      <c:pt idx="106">
                        <c:v>3.7741297990949496E-2</c:v>
                      </c:pt>
                      <c:pt idx="107">
                        <c:v>2.8282845244698797E-2</c:v>
                      </c:pt>
                      <c:pt idx="108">
                        <c:v>3.366088678971927E-2</c:v>
                      </c:pt>
                      <c:pt idx="109">
                        <c:v>2.7454377636150395E-2</c:v>
                      </c:pt>
                      <c:pt idx="110">
                        <c:v>2.205190437711815E-2</c:v>
                      </c:pt>
                      <c:pt idx="111">
                        <c:v>2.2187369176199647E-2</c:v>
                      </c:pt>
                      <c:pt idx="112">
                        <c:v>1.721460151318473E-2</c:v>
                      </c:pt>
                      <c:pt idx="113">
                        <c:v>1.1866765730623008E-2</c:v>
                      </c:pt>
                      <c:pt idx="114">
                        <c:v>1.0696406706856072E-2</c:v>
                      </c:pt>
                      <c:pt idx="115">
                        <c:v>1.1210087958189067E-2</c:v>
                      </c:pt>
                      <c:pt idx="116">
                        <c:v>1.263671980191328E-2</c:v>
                      </c:pt>
                      <c:pt idx="117">
                        <c:v>8.0430974019219583E-3</c:v>
                      </c:pt>
                      <c:pt idx="118">
                        <c:v>1.002743914363079E-2</c:v>
                      </c:pt>
                      <c:pt idx="119">
                        <c:v>8.5602138352896522E-3</c:v>
                      </c:pt>
                      <c:pt idx="120">
                        <c:v>7.2286743800309616E-3</c:v>
                      </c:pt>
                      <c:pt idx="121">
                        <c:v>9.1960817300944676E-3</c:v>
                      </c:pt>
                      <c:pt idx="122">
                        <c:v>8.1904143107697849E-3</c:v>
                      </c:pt>
                      <c:pt idx="123">
                        <c:v>8.5820341742171673E-3</c:v>
                      </c:pt>
                      <c:pt idx="124">
                        <c:v>6.017236442338844E-3</c:v>
                      </c:pt>
                      <c:pt idx="125">
                        <c:v>6.6011118039028807E-3</c:v>
                      </c:pt>
                      <c:pt idx="126">
                        <c:v>6.2804073803828043E-3</c:v>
                      </c:pt>
                      <c:pt idx="127">
                        <c:v>6.3098631194743286E-3</c:v>
                      </c:pt>
                      <c:pt idx="128">
                        <c:v>6.657969543078077E-3</c:v>
                      </c:pt>
                      <c:pt idx="129">
                        <c:v>6.6128270599260476E-3</c:v>
                      </c:pt>
                      <c:pt idx="130">
                        <c:v>7.3220445909715883E-3</c:v>
                      </c:pt>
                      <c:pt idx="131">
                        <c:v>9.1146672766414753E-3</c:v>
                      </c:pt>
                      <c:pt idx="132">
                        <c:v>1.0056437429610342E-2</c:v>
                      </c:pt>
                      <c:pt idx="133">
                        <c:v>1.3395773999741518E-2</c:v>
                      </c:pt>
                      <c:pt idx="134">
                        <c:v>1.6157850749375771E-2</c:v>
                      </c:pt>
                      <c:pt idx="135">
                        <c:v>2.019153275477743E-2</c:v>
                      </c:pt>
                      <c:pt idx="136">
                        <c:v>2.4466713608416912E-2</c:v>
                      </c:pt>
                      <c:pt idx="137">
                        <c:v>2.1279736857822817E-2</c:v>
                      </c:pt>
                      <c:pt idx="138">
                        <c:v>1.8931537066823389E-2</c:v>
                      </c:pt>
                      <c:pt idx="139">
                        <c:v>1.7211405303725849E-2</c:v>
                      </c:pt>
                      <c:pt idx="140">
                        <c:v>1.5818058699005585E-2</c:v>
                      </c:pt>
                      <c:pt idx="141">
                        <c:v>1.4657649726185358E-2</c:v>
                      </c:pt>
                      <c:pt idx="142">
                        <c:v>9.0309882440456433E-3</c:v>
                      </c:pt>
                      <c:pt idx="143">
                        <c:v>5.416384262930965E-3</c:v>
                      </c:pt>
                      <c:pt idx="144">
                        <c:v>5.050666751564529E-3</c:v>
                      </c:pt>
                      <c:pt idx="145">
                        <c:v>4.4895958940747291E-3</c:v>
                      </c:pt>
                      <c:pt idx="146">
                        <c:v>4.0877446983364034E-3</c:v>
                      </c:pt>
                      <c:pt idx="147">
                        <c:v>4.4082186341080111E-3</c:v>
                      </c:pt>
                      <c:pt idx="148">
                        <c:v>5.5287154523923415E-3</c:v>
                      </c:pt>
                      <c:pt idx="149">
                        <c:v>4.4928492564426476E-3</c:v>
                      </c:pt>
                      <c:pt idx="150">
                        <c:v>3.4694037265492533E-3</c:v>
                      </c:pt>
                      <c:pt idx="151">
                        <c:v>2.3820817252275016E-3</c:v>
                      </c:pt>
                      <c:pt idx="152">
                        <c:v>1.9514608712288897E-3</c:v>
                      </c:pt>
                      <c:pt idx="153">
                        <c:v>1.0371847349456777E-3</c:v>
                      </c:pt>
                      <c:pt idx="154">
                        <c:v>1.3567868691662132E-3</c:v>
                      </c:pt>
                      <c:pt idx="155">
                        <c:v>1.3939125946724905E-3</c:v>
                      </c:pt>
                      <c:pt idx="156">
                        <c:v>7.2691214547925497E-4</c:v>
                      </c:pt>
                      <c:pt idx="157">
                        <c:v>1.2838143391163726E-4</c:v>
                      </c:pt>
                      <c:pt idx="158">
                        <c:v>1.3987363300281636E-4</c:v>
                      </c:pt>
                      <c:pt idx="159">
                        <c:v>4.2099980567581315E-4</c:v>
                      </c:pt>
                      <c:pt idx="160">
                        <c:v>2.7454491504045741E-4</c:v>
                      </c:pt>
                      <c:pt idx="161">
                        <c:v>3.2532584740084427E-4</c:v>
                      </c:pt>
                      <c:pt idx="162">
                        <c:v>3.4472876224620256E-4</c:v>
                      </c:pt>
                      <c:pt idx="163">
                        <c:v>3.4684662368736683E-4</c:v>
                      </c:pt>
                    </c:numCache>
                  </c:numRef>
                </c:val>
                <c:smooth val="0"/>
                <c:extLst xmlns:c15="http://schemas.microsoft.com/office/drawing/2012/chart">
                  <c:ext xmlns:c16="http://schemas.microsoft.com/office/drawing/2014/chart" uri="{C3380CC4-5D6E-409C-BE32-E72D297353CC}">
                    <c16:uniqueId val="{00000004-42DE-4938-88CD-139589D0AEE1}"/>
                  </c:ext>
                </c:extLst>
              </c15:ser>
            </c15:filteredLineSeries>
            <c15:filteredLineSeries>
              <c15:ser>
                <c:idx val="4"/>
                <c:order val="4"/>
                <c:tx>
                  <c:v>EIOPA_HIA</c:v>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'EIOPA_Current to HIA_PT'!$A$4:$A$167</c15:sqref>
                        </c15:formulaRef>
                      </c:ext>
                    </c:extLst>
                    <c:numCache>
                      <c:formatCode>m/d/yyyy</c:formatCode>
                      <c:ptCount val="164"/>
                      <c:pt idx="0">
                        <c:v>44043</c:v>
                      </c:pt>
                      <c:pt idx="1">
                        <c:v>44012</c:v>
                      </c:pt>
                      <c:pt idx="2">
                        <c:v>43982</c:v>
                      </c:pt>
                      <c:pt idx="3">
                        <c:v>43951</c:v>
                      </c:pt>
                      <c:pt idx="4">
                        <c:v>43921</c:v>
                      </c:pt>
                      <c:pt idx="5">
                        <c:v>43890</c:v>
                      </c:pt>
                      <c:pt idx="6">
                        <c:v>43861</c:v>
                      </c:pt>
                      <c:pt idx="7">
                        <c:v>43830</c:v>
                      </c:pt>
                      <c:pt idx="8">
                        <c:v>43799</c:v>
                      </c:pt>
                      <c:pt idx="9">
                        <c:v>43769</c:v>
                      </c:pt>
                      <c:pt idx="10">
                        <c:v>43738</c:v>
                      </c:pt>
                      <c:pt idx="11">
                        <c:v>43708</c:v>
                      </c:pt>
                      <c:pt idx="12">
                        <c:v>43677</c:v>
                      </c:pt>
                      <c:pt idx="13">
                        <c:v>43646</c:v>
                      </c:pt>
                      <c:pt idx="14">
                        <c:v>43616</c:v>
                      </c:pt>
                      <c:pt idx="15">
                        <c:v>43585</c:v>
                      </c:pt>
                      <c:pt idx="16">
                        <c:v>43555</c:v>
                      </c:pt>
                      <c:pt idx="17">
                        <c:v>43524</c:v>
                      </c:pt>
                      <c:pt idx="18">
                        <c:v>43496</c:v>
                      </c:pt>
                      <c:pt idx="19">
                        <c:v>43465</c:v>
                      </c:pt>
                      <c:pt idx="20">
                        <c:v>43434</c:v>
                      </c:pt>
                      <c:pt idx="21">
                        <c:v>43404</c:v>
                      </c:pt>
                      <c:pt idx="22">
                        <c:v>43373</c:v>
                      </c:pt>
                      <c:pt idx="23">
                        <c:v>43343</c:v>
                      </c:pt>
                      <c:pt idx="24">
                        <c:v>43312</c:v>
                      </c:pt>
                      <c:pt idx="25">
                        <c:v>43281</c:v>
                      </c:pt>
                      <c:pt idx="26">
                        <c:v>43251</c:v>
                      </c:pt>
                      <c:pt idx="27">
                        <c:v>43220</c:v>
                      </c:pt>
                      <c:pt idx="28">
                        <c:v>43190</c:v>
                      </c:pt>
                      <c:pt idx="29">
                        <c:v>43159</c:v>
                      </c:pt>
                      <c:pt idx="30">
                        <c:v>43131</c:v>
                      </c:pt>
                      <c:pt idx="31">
                        <c:v>43100</c:v>
                      </c:pt>
                      <c:pt idx="32">
                        <c:v>43069</c:v>
                      </c:pt>
                      <c:pt idx="33">
                        <c:v>43039</c:v>
                      </c:pt>
                      <c:pt idx="34">
                        <c:v>43008</c:v>
                      </c:pt>
                      <c:pt idx="35">
                        <c:v>42978</c:v>
                      </c:pt>
                      <c:pt idx="36">
                        <c:v>42947</c:v>
                      </c:pt>
                      <c:pt idx="37">
                        <c:v>42916</c:v>
                      </c:pt>
                      <c:pt idx="38">
                        <c:v>42886</c:v>
                      </c:pt>
                      <c:pt idx="39">
                        <c:v>42855</c:v>
                      </c:pt>
                      <c:pt idx="40">
                        <c:v>42825</c:v>
                      </c:pt>
                      <c:pt idx="41">
                        <c:v>42794</c:v>
                      </c:pt>
                      <c:pt idx="42">
                        <c:v>42766</c:v>
                      </c:pt>
                      <c:pt idx="43">
                        <c:v>42735</c:v>
                      </c:pt>
                      <c:pt idx="44">
                        <c:v>42704</c:v>
                      </c:pt>
                      <c:pt idx="45">
                        <c:v>42674</c:v>
                      </c:pt>
                      <c:pt idx="46">
                        <c:v>42643</c:v>
                      </c:pt>
                      <c:pt idx="47">
                        <c:v>42613</c:v>
                      </c:pt>
                      <c:pt idx="48">
                        <c:v>42582</c:v>
                      </c:pt>
                      <c:pt idx="49">
                        <c:v>42551</c:v>
                      </c:pt>
                      <c:pt idx="50">
                        <c:v>42521</c:v>
                      </c:pt>
                      <c:pt idx="51">
                        <c:v>42490</c:v>
                      </c:pt>
                      <c:pt idx="52">
                        <c:v>42460</c:v>
                      </c:pt>
                      <c:pt idx="53">
                        <c:v>42429</c:v>
                      </c:pt>
                      <c:pt idx="54">
                        <c:v>42400</c:v>
                      </c:pt>
                      <c:pt idx="55">
                        <c:v>42369</c:v>
                      </c:pt>
                      <c:pt idx="56">
                        <c:v>42338</c:v>
                      </c:pt>
                      <c:pt idx="57">
                        <c:v>42308</c:v>
                      </c:pt>
                      <c:pt idx="58">
                        <c:v>42277</c:v>
                      </c:pt>
                      <c:pt idx="59">
                        <c:v>42247</c:v>
                      </c:pt>
                      <c:pt idx="60">
                        <c:v>42216</c:v>
                      </c:pt>
                      <c:pt idx="61">
                        <c:v>42185</c:v>
                      </c:pt>
                      <c:pt idx="62">
                        <c:v>42155</c:v>
                      </c:pt>
                      <c:pt idx="63">
                        <c:v>42124</c:v>
                      </c:pt>
                      <c:pt idx="64">
                        <c:v>42094</c:v>
                      </c:pt>
                      <c:pt idx="65">
                        <c:v>42063</c:v>
                      </c:pt>
                      <c:pt idx="66">
                        <c:v>42035</c:v>
                      </c:pt>
                      <c:pt idx="67">
                        <c:v>42004</c:v>
                      </c:pt>
                      <c:pt idx="68">
                        <c:v>41973</c:v>
                      </c:pt>
                      <c:pt idx="69">
                        <c:v>41943</c:v>
                      </c:pt>
                      <c:pt idx="70">
                        <c:v>41912</c:v>
                      </c:pt>
                      <c:pt idx="71">
                        <c:v>41882</c:v>
                      </c:pt>
                      <c:pt idx="72">
                        <c:v>41851</c:v>
                      </c:pt>
                      <c:pt idx="73">
                        <c:v>41820</c:v>
                      </c:pt>
                      <c:pt idx="74">
                        <c:v>41790</c:v>
                      </c:pt>
                      <c:pt idx="75">
                        <c:v>41759</c:v>
                      </c:pt>
                      <c:pt idx="76">
                        <c:v>41729</c:v>
                      </c:pt>
                      <c:pt idx="77">
                        <c:v>41698</c:v>
                      </c:pt>
                      <c:pt idx="78">
                        <c:v>41670</c:v>
                      </c:pt>
                      <c:pt idx="79">
                        <c:v>41639</c:v>
                      </c:pt>
                      <c:pt idx="80">
                        <c:v>41608</c:v>
                      </c:pt>
                      <c:pt idx="81">
                        <c:v>41578</c:v>
                      </c:pt>
                      <c:pt idx="82">
                        <c:v>41547</c:v>
                      </c:pt>
                      <c:pt idx="83">
                        <c:v>41517</c:v>
                      </c:pt>
                      <c:pt idx="84">
                        <c:v>41486</c:v>
                      </c:pt>
                      <c:pt idx="85">
                        <c:v>41455</c:v>
                      </c:pt>
                      <c:pt idx="86">
                        <c:v>41425</c:v>
                      </c:pt>
                      <c:pt idx="87">
                        <c:v>41394</c:v>
                      </c:pt>
                      <c:pt idx="88">
                        <c:v>41364</c:v>
                      </c:pt>
                      <c:pt idx="89">
                        <c:v>41333</c:v>
                      </c:pt>
                      <c:pt idx="90">
                        <c:v>41305</c:v>
                      </c:pt>
                      <c:pt idx="91">
                        <c:v>41274</c:v>
                      </c:pt>
                      <c:pt idx="92">
                        <c:v>41243</c:v>
                      </c:pt>
                      <c:pt idx="93">
                        <c:v>41213</c:v>
                      </c:pt>
                      <c:pt idx="94">
                        <c:v>41182</c:v>
                      </c:pt>
                      <c:pt idx="95">
                        <c:v>41152</c:v>
                      </c:pt>
                      <c:pt idx="96">
                        <c:v>41121</c:v>
                      </c:pt>
                      <c:pt idx="97">
                        <c:v>41090</c:v>
                      </c:pt>
                      <c:pt idx="98">
                        <c:v>41060</c:v>
                      </c:pt>
                      <c:pt idx="99">
                        <c:v>41029</c:v>
                      </c:pt>
                      <c:pt idx="100">
                        <c:v>40999</c:v>
                      </c:pt>
                      <c:pt idx="101">
                        <c:v>40968</c:v>
                      </c:pt>
                      <c:pt idx="102">
                        <c:v>40939</c:v>
                      </c:pt>
                      <c:pt idx="103">
                        <c:v>40908</c:v>
                      </c:pt>
                      <c:pt idx="104">
                        <c:v>40877</c:v>
                      </c:pt>
                      <c:pt idx="105">
                        <c:v>40847</c:v>
                      </c:pt>
                      <c:pt idx="106">
                        <c:v>40816</c:v>
                      </c:pt>
                      <c:pt idx="107">
                        <c:v>40786</c:v>
                      </c:pt>
                      <c:pt idx="108">
                        <c:v>40755</c:v>
                      </c:pt>
                      <c:pt idx="109">
                        <c:v>40724</c:v>
                      </c:pt>
                      <c:pt idx="110">
                        <c:v>40694</c:v>
                      </c:pt>
                      <c:pt idx="111">
                        <c:v>40663</c:v>
                      </c:pt>
                      <c:pt idx="112">
                        <c:v>40633</c:v>
                      </c:pt>
                      <c:pt idx="113">
                        <c:v>40602</c:v>
                      </c:pt>
                      <c:pt idx="114">
                        <c:v>40574</c:v>
                      </c:pt>
                      <c:pt idx="115">
                        <c:v>40543</c:v>
                      </c:pt>
                      <c:pt idx="116">
                        <c:v>40512</c:v>
                      </c:pt>
                      <c:pt idx="117">
                        <c:v>40482</c:v>
                      </c:pt>
                      <c:pt idx="118">
                        <c:v>40451</c:v>
                      </c:pt>
                      <c:pt idx="119">
                        <c:v>40421</c:v>
                      </c:pt>
                      <c:pt idx="120">
                        <c:v>40390</c:v>
                      </c:pt>
                      <c:pt idx="121">
                        <c:v>40359</c:v>
                      </c:pt>
                      <c:pt idx="122">
                        <c:v>40329</c:v>
                      </c:pt>
                      <c:pt idx="123">
                        <c:v>40298</c:v>
                      </c:pt>
                      <c:pt idx="124">
                        <c:v>40268</c:v>
                      </c:pt>
                      <c:pt idx="125">
                        <c:v>40237</c:v>
                      </c:pt>
                      <c:pt idx="126">
                        <c:v>40209</c:v>
                      </c:pt>
                      <c:pt idx="127">
                        <c:v>40178</c:v>
                      </c:pt>
                      <c:pt idx="128">
                        <c:v>40147</c:v>
                      </c:pt>
                      <c:pt idx="129">
                        <c:v>40117</c:v>
                      </c:pt>
                      <c:pt idx="130">
                        <c:v>40086</c:v>
                      </c:pt>
                      <c:pt idx="131">
                        <c:v>40056</c:v>
                      </c:pt>
                      <c:pt idx="132">
                        <c:v>40025</c:v>
                      </c:pt>
                      <c:pt idx="133">
                        <c:v>39994</c:v>
                      </c:pt>
                      <c:pt idx="134">
                        <c:v>39964</c:v>
                      </c:pt>
                      <c:pt idx="135">
                        <c:v>39933</c:v>
                      </c:pt>
                      <c:pt idx="136">
                        <c:v>39903</c:v>
                      </c:pt>
                      <c:pt idx="137">
                        <c:v>39872</c:v>
                      </c:pt>
                      <c:pt idx="138">
                        <c:v>39844</c:v>
                      </c:pt>
                      <c:pt idx="139">
                        <c:v>39813</c:v>
                      </c:pt>
                      <c:pt idx="140">
                        <c:v>39782</c:v>
                      </c:pt>
                      <c:pt idx="141">
                        <c:v>39752</c:v>
                      </c:pt>
                      <c:pt idx="142">
                        <c:v>39721</c:v>
                      </c:pt>
                      <c:pt idx="143">
                        <c:v>39691</c:v>
                      </c:pt>
                      <c:pt idx="144">
                        <c:v>39660</c:v>
                      </c:pt>
                      <c:pt idx="145">
                        <c:v>39629</c:v>
                      </c:pt>
                      <c:pt idx="146">
                        <c:v>39599</c:v>
                      </c:pt>
                      <c:pt idx="147">
                        <c:v>39568</c:v>
                      </c:pt>
                      <c:pt idx="148">
                        <c:v>39538</c:v>
                      </c:pt>
                      <c:pt idx="149">
                        <c:v>39507</c:v>
                      </c:pt>
                      <c:pt idx="150">
                        <c:v>39478</c:v>
                      </c:pt>
                      <c:pt idx="151">
                        <c:v>39447</c:v>
                      </c:pt>
                      <c:pt idx="152">
                        <c:v>39416</c:v>
                      </c:pt>
                      <c:pt idx="153">
                        <c:v>39386</c:v>
                      </c:pt>
                      <c:pt idx="154">
                        <c:v>39355</c:v>
                      </c:pt>
                      <c:pt idx="155">
                        <c:v>39325</c:v>
                      </c:pt>
                      <c:pt idx="156">
                        <c:v>39294</c:v>
                      </c:pt>
                      <c:pt idx="157">
                        <c:v>39263</c:v>
                      </c:pt>
                      <c:pt idx="158">
                        <c:v>39233</c:v>
                      </c:pt>
                      <c:pt idx="159">
                        <c:v>39202</c:v>
                      </c:pt>
                      <c:pt idx="160">
                        <c:v>39172</c:v>
                      </c:pt>
                      <c:pt idx="161">
                        <c:v>39141</c:v>
                      </c:pt>
                      <c:pt idx="162">
                        <c:v>39113</c:v>
                      </c:pt>
                      <c:pt idx="163">
                        <c:v>39082</c:v>
                      </c:pt>
                    </c:numCache>
                  </c:numRef>
                </c:cat>
                <c:val>
                  <c:numRef>
                    <c:extLst xmlns:c15="http://schemas.microsoft.com/office/drawing/2012/chart">
                      <c:ext xmlns:c15="http://schemas.microsoft.com/office/drawing/2012/chart" uri="{02D57815-91ED-43cb-92C2-25804820EDAC}">
                        <c15:formulaRef>
                          <c15:sqref>'EIOPA_Current to HIA_PT'!$AW$4:$AW$167</c15:sqref>
                        </c15:formulaRef>
                      </c:ext>
                    </c:extLst>
                    <c:numCache>
                      <c:formatCode>0.00%</c:formatCode>
                      <c:ptCount val="164"/>
                      <c:pt idx="0">
                        <c:v>1.9696543873243106E-3</c:v>
                      </c:pt>
                      <c:pt idx="1">
                        <c:v>2.4045693753839484E-3</c:v>
                      </c:pt>
                      <c:pt idx="2">
                        <c:v>2.8291818262201913E-3</c:v>
                      </c:pt>
                      <c:pt idx="3">
                        <c:v>3.8538540116987443E-3</c:v>
                      </c:pt>
                      <c:pt idx="4">
                        <c:v>4.6853880538436287E-3</c:v>
                      </c:pt>
                      <c:pt idx="5">
                        <c:v>1.8964907017850106E-3</c:v>
                      </c:pt>
                      <c:pt idx="6">
                        <c:v>1.4080844311223906E-3</c:v>
                      </c:pt>
                      <c:pt idx="7">
                        <c:v>1.4971047768784532E-3</c:v>
                      </c:pt>
                      <c:pt idx="8">
                        <c:v>1.7293675387887435E-3</c:v>
                      </c:pt>
                      <c:pt idx="9">
                        <c:v>1.5058482179666369E-3</c:v>
                      </c:pt>
                      <c:pt idx="10">
                        <c:v>1.7789105274050403E-3</c:v>
                      </c:pt>
                      <c:pt idx="11">
                        <c:v>1.7537548741962459E-3</c:v>
                      </c:pt>
                      <c:pt idx="12">
                        <c:v>1.3773027077062499E-3</c:v>
                      </c:pt>
                      <c:pt idx="13">
                        <c:v>1.6475016431823988E-3</c:v>
                      </c:pt>
                      <c:pt idx="14">
                        <c:v>2.072166263686212E-3</c:v>
                      </c:pt>
                      <c:pt idx="15">
                        <c:v>1.7188653374188888E-3</c:v>
                      </c:pt>
                      <c:pt idx="16">
                        <c:v>2.1065792344984978E-3</c:v>
                      </c:pt>
                      <c:pt idx="17">
                        <c:v>1.6799938080105791E-3</c:v>
                      </c:pt>
                      <c:pt idx="18">
                        <c:v>1.9625596564068109E-3</c:v>
                      </c:pt>
                      <c:pt idx="19">
                        <c:v>2.2202523591873091E-3</c:v>
                      </c:pt>
                      <c:pt idx="20">
                        <c:v>2.0648992130319721E-3</c:v>
                      </c:pt>
                      <c:pt idx="21">
                        <c:v>1.6711447855337061E-3</c:v>
                      </c:pt>
                      <c:pt idx="22">
                        <c:v>1.4365982346098856E-3</c:v>
                      </c:pt>
                      <c:pt idx="23">
                        <c:v>1.6283373937773843E-3</c:v>
                      </c:pt>
                      <c:pt idx="24">
                        <c:v>1.0632026042722239E-3</c:v>
                      </c:pt>
                      <c:pt idx="25">
                        <c:v>1.1625987847921914E-3</c:v>
                      </c:pt>
                      <c:pt idx="26">
                        <c:v>1.2177339475410952E-3</c:v>
                      </c:pt>
                      <c:pt idx="27">
                        <c:v>6.7343265866612041E-4</c:v>
                      </c:pt>
                      <c:pt idx="28">
                        <c:v>6.5377202216928697E-4</c:v>
                      </c:pt>
                      <c:pt idx="29">
                        <c:v>1.065452264124727E-3</c:v>
                      </c:pt>
                      <c:pt idx="30">
                        <c:v>1.017643779172537E-3</c:v>
                      </c:pt>
                      <c:pt idx="31">
                        <c:v>1.342887844025001E-3</c:v>
                      </c:pt>
                      <c:pt idx="32">
                        <c:v>1.2317307026415484E-3</c:v>
                      </c:pt>
                      <c:pt idx="33">
                        <c:v>1.2889081317366182E-3</c:v>
                      </c:pt>
                      <c:pt idx="34">
                        <c:v>1.6104984178245106E-3</c:v>
                      </c:pt>
                      <c:pt idx="35">
                        <c:v>1.5560013444317195E-3</c:v>
                      </c:pt>
                      <c:pt idx="36">
                        <c:v>1.4200458382379049E-3</c:v>
                      </c:pt>
                      <c:pt idx="37">
                        <c:v>1.7309715818156317E-3</c:v>
                      </c:pt>
                      <c:pt idx="38">
                        <c:v>1.6454989506574052E-3</c:v>
                      </c:pt>
                      <c:pt idx="39">
                        <c:v>1.8223007642190611E-3</c:v>
                      </c:pt>
                      <c:pt idx="40">
                        <c:v>2.1065426352457118E-3</c:v>
                      </c:pt>
                      <c:pt idx="41">
                        <c:v>2.4025132838430053E-3</c:v>
                      </c:pt>
                      <c:pt idx="42">
                        <c:v>3.0680172903054994E-3</c:v>
                      </c:pt>
                      <c:pt idx="43">
                        <c:v>2.1452643962418965E-3</c:v>
                      </c:pt>
                      <c:pt idx="44">
                        <c:v>3.4850035266853052E-3</c:v>
                      </c:pt>
                      <c:pt idx="45">
                        <c:v>2.0035839071151792E-3</c:v>
                      </c:pt>
                      <c:pt idx="46">
                        <c:v>2.2247491277407176E-3</c:v>
                      </c:pt>
                      <c:pt idx="47">
                        <c:v>1.8646671030732383E-3</c:v>
                      </c:pt>
                      <c:pt idx="48">
                        <c:v>2.0600362307033977E-3</c:v>
                      </c:pt>
                      <c:pt idx="49">
                        <c:v>2.5434220183388674E-3</c:v>
                      </c:pt>
                      <c:pt idx="50">
                        <c:v>2.6013862667221129E-3</c:v>
                      </c:pt>
                      <c:pt idx="51">
                        <c:v>2.5944742825855459E-3</c:v>
                      </c:pt>
                      <c:pt idx="52">
                        <c:v>2.709782578599839E-3</c:v>
                      </c:pt>
                      <c:pt idx="53">
                        <c:v>3.8776475569979449E-3</c:v>
                      </c:pt>
                      <c:pt idx="54">
                        <c:v>3.1447499802736891E-3</c:v>
                      </c:pt>
                      <c:pt idx="55">
                        <c:v>2.5924496897749148E-3</c:v>
                      </c:pt>
                      <c:pt idx="56">
                        <c:v>2.4587298436175068E-3</c:v>
                      </c:pt>
                      <c:pt idx="57">
                        <c:v>2.592581646078593E-3</c:v>
                      </c:pt>
                      <c:pt idx="58">
                        <c:v>3.0444762480426588E-3</c:v>
                      </c:pt>
                      <c:pt idx="59">
                        <c:v>2.538597693686322E-3</c:v>
                      </c:pt>
                      <c:pt idx="60">
                        <c:v>2.4431060132561449E-3</c:v>
                      </c:pt>
                      <c:pt idx="61">
                        <c:v>2.9605515923112292E-3</c:v>
                      </c:pt>
                      <c:pt idx="62">
                        <c:v>2.3296787529571649E-3</c:v>
                      </c:pt>
                      <c:pt idx="63">
                        <c:v>2.1290036610752362E-3</c:v>
                      </c:pt>
                      <c:pt idx="64">
                        <c:v>1.8749692043412561E-3</c:v>
                      </c:pt>
                      <c:pt idx="65">
                        <c:v>1.6689037087902307E-3</c:v>
                      </c:pt>
                      <c:pt idx="66">
                        <c:v>2.0612389931950201E-3</c:v>
                      </c:pt>
                      <c:pt idx="67">
                        <c:v>2.3511764509705347E-3</c:v>
                      </c:pt>
                      <c:pt idx="68">
                        <c:v>2.4881963820975813E-3</c:v>
                      </c:pt>
                      <c:pt idx="69">
                        <c:v>2.7135520029122127E-3</c:v>
                      </c:pt>
                      <c:pt idx="70">
                        <c:v>2.8020269515304829E-3</c:v>
                      </c:pt>
                      <c:pt idx="71">
                        <c:v>2.806701263321546E-3</c:v>
                      </c:pt>
                      <c:pt idx="72">
                        <c:v>2.9171405988860804E-3</c:v>
                      </c:pt>
                      <c:pt idx="73">
                        <c:v>3.1386516483593858E-3</c:v>
                      </c:pt>
                      <c:pt idx="74">
                        <c:v>3.2838268288040502E-3</c:v>
                      </c:pt>
                      <c:pt idx="75">
                        <c:v>3.2425274706744858E-3</c:v>
                      </c:pt>
                      <c:pt idx="76">
                        <c:v>3.6724661911041938E-3</c:v>
                      </c:pt>
                      <c:pt idx="77">
                        <c:v>4.6510122653016985E-3</c:v>
                      </c:pt>
                      <c:pt idx="78">
                        <c:v>5.7517502805277841E-3</c:v>
                      </c:pt>
                      <c:pt idx="79">
                        <c:v>7.2919009320268503E-3</c:v>
                      </c:pt>
                      <c:pt idx="80">
                        <c:v>7.9742186951230754E-3</c:v>
                      </c:pt>
                      <c:pt idx="81">
                        <c:v>8.5329197952935948E-3</c:v>
                      </c:pt>
                      <c:pt idx="82">
                        <c:v>1.0301785382675954E-2</c:v>
                      </c:pt>
                      <c:pt idx="83">
                        <c:v>1.0388759031215531E-2</c:v>
                      </c:pt>
                      <c:pt idx="84">
                        <c:v>9.4643087845171052E-3</c:v>
                      </c:pt>
                      <c:pt idx="85">
                        <c:v>9.0296685614496934E-3</c:v>
                      </c:pt>
                      <c:pt idx="86">
                        <c:v>7.5125508521801422E-3</c:v>
                      </c:pt>
                      <c:pt idx="87">
                        <c:v>7.8990161786705905E-3</c:v>
                      </c:pt>
                      <c:pt idx="88">
                        <c:v>8.7743189376923592E-3</c:v>
                      </c:pt>
                      <c:pt idx="89">
                        <c:v>8.9002612444112079E-3</c:v>
                      </c:pt>
                      <c:pt idx="90">
                        <c:v>8.2044524456680208E-3</c:v>
                      </c:pt>
                      <c:pt idx="91">
                        <c:v>9.1989911976891256E-3</c:v>
                      </c:pt>
                      <c:pt idx="92">
                        <c:v>1.0970678885710064E-2</c:v>
                      </c:pt>
                      <c:pt idx="93">
                        <c:v>1.1826000507709059E-2</c:v>
                      </c:pt>
                      <c:pt idx="94">
                        <c:v>1.2277559004771687E-2</c:v>
                      </c:pt>
                      <c:pt idx="95">
                        <c:v>1.3791794398102308E-2</c:v>
                      </c:pt>
                      <c:pt idx="96">
                        <c:v>1.9302259345850378E-2</c:v>
                      </c:pt>
                      <c:pt idx="97">
                        <c:v>1.8290850107505356E-2</c:v>
                      </c:pt>
                      <c:pt idx="98">
                        <c:v>2.5288348352712146E-2</c:v>
                      </c:pt>
                      <c:pt idx="99">
                        <c:v>2.210380967429796E-2</c:v>
                      </c:pt>
                      <c:pt idx="100">
                        <c:v>2.468032623568113E-2</c:v>
                      </c:pt>
                      <c:pt idx="101">
                        <c:v>2.8145881747412872E-2</c:v>
                      </c:pt>
                      <c:pt idx="102">
                        <c:v>3.8753078989757168E-2</c:v>
                      </c:pt>
                      <c:pt idx="103">
                        <c:v>2.944455125654662E-2</c:v>
                      </c:pt>
                      <c:pt idx="104">
                        <c:v>3.3238348351083732E-2</c:v>
                      </c:pt>
                      <c:pt idx="105">
                        <c:v>3.0165797726556511E-2</c:v>
                      </c:pt>
                      <c:pt idx="106">
                        <c:v>2.8305973493212119E-2</c:v>
                      </c:pt>
                      <c:pt idx="107">
                        <c:v>2.1212133933524092E-2</c:v>
                      </c:pt>
                      <c:pt idx="108">
                        <c:v>2.5245665092289454E-2</c:v>
                      </c:pt>
                      <c:pt idx="109">
                        <c:v>2.0590783227112795E-2</c:v>
                      </c:pt>
                      <c:pt idx="110">
                        <c:v>1.6538928282838612E-2</c:v>
                      </c:pt>
                      <c:pt idx="111">
                        <c:v>1.6640526882149734E-2</c:v>
                      </c:pt>
                      <c:pt idx="112">
                        <c:v>1.2910951134888545E-2</c:v>
                      </c:pt>
                      <c:pt idx="113">
                        <c:v>8.9000742979672559E-3</c:v>
                      </c:pt>
                      <c:pt idx="114">
                        <c:v>8.0223050301420542E-3</c:v>
                      </c:pt>
                      <c:pt idx="115">
                        <c:v>8.4075659686417992E-3</c:v>
                      </c:pt>
                      <c:pt idx="116">
                        <c:v>9.4775398514349608E-3</c:v>
                      </c:pt>
                      <c:pt idx="117">
                        <c:v>6.0323230514414692E-3</c:v>
                      </c:pt>
                      <c:pt idx="118">
                        <c:v>7.5205793577230937E-3</c:v>
                      </c:pt>
                      <c:pt idx="119">
                        <c:v>6.4201603764672396E-3</c:v>
                      </c:pt>
                      <c:pt idx="120">
                        <c:v>5.4215057850232201E-3</c:v>
                      </c:pt>
                      <c:pt idx="121">
                        <c:v>6.8970612975708502E-3</c:v>
                      </c:pt>
                      <c:pt idx="122">
                        <c:v>6.1428107330773396E-3</c:v>
                      </c:pt>
                      <c:pt idx="123">
                        <c:v>6.4365256306628755E-3</c:v>
                      </c:pt>
                      <c:pt idx="124">
                        <c:v>4.5129273317541328E-3</c:v>
                      </c:pt>
                      <c:pt idx="125">
                        <c:v>4.9508338529271603E-3</c:v>
                      </c:pt>
                      <c:pt idx="126">
                        <c:v>4.7103055352871034E-3</c:v>
                      </c:pt>
                      <c:pt idx="127">
                        <c:v>4.7323973396057465E-3</c:v>
                      </c:pt>
                      <c:pt idx="128">
                        <c:v>4.9934771573085573E-3</c:v>
                      </c:pt>
                      <c:pt idx="129">
                        <c:v>4.9596202949445363E-3</c:v>
                      </c:pt>
                      <c:pt idx="130">
                        <c:v>5.4915334432286914E-3</c:v>
                      </c:pt>
                      <c:pt idx="131">
                        <c:v>6.8360004574811069E-3</c:v>
                      </c:pt>
                      <c:pt idx="132">
                        <c:v>7.5423280722077563E-3</c:v>
                      </c:pt>
                      <c:pt idx="133">
                        <c:v>1.0046830499806139E-2</c:v>
                      </c:pt>
                      <c:pt idx="134">
                        <c:v>1.2118388062031828E-2</c:v>
                      </c:pt>
                      <c:pt idx="135">
                        <c:v>1.5143649566083071E-2</c:v>
                      </c:pt>
                      <c:pt idx="136">
                        <c:v>1.8350035206312683E-2</c:v>
                      </c:pt>
                      <c:pt idx="137">
                        <c:v>1.5959802643367112E-2</c:v>
                      </c:pt>
                      <c:pt idx="138">
                        <c:v>1.4198652800117539E-2</c:v>
                      </c:pt>
                      <c:pt idx="139">
                        <c:v>1.2908553977794385E-2</c:v>
                      </c:pt>
                      <c:pt idx="140">
                        <c:v>1.1863544024254191E-2</c:v>
                      </c:pt>
                      <c:pt idx="141">
                        <c:v>1.0993237294639019E-2</c:v>
                      </c:pt>
                      <c:pt idx="142">
                        <c:v>6.7732411830342329E-3</c:v>
                      </c:pt>
                      <c:pt idx="143">
                        <c:v>4.0622881971982237E-3</c:v>
                      </c:pt>
                      <c:pt idx="144">
                        <c:v>3.7880000636733966E-3</c:v>
                      </c:pt>
                      <c:pt idx="145">
                        <c:v>3.367196920556047E-3</c:v>
                      </c:pt>
                      <c:pt idx="146">
                        <c:v>3.0658085237523025E-3</c:v>
                      </c:pt>
                      <c:pt idx="147">
                        <c:v>3.3061639755810083E-3</c:v>
                      </c:pt>
                      <c:pt idx="148">
                        <c:v>4.1465365892942568E-3</c:v>
                      </c:pt>
                      <c:pt idx="149">
                        <c:v>3.3696369423319864E-3</c:v>
                      </c:pt>
                      <c:pt idx="150">
                        <c:v>2.6020527949119402E-3</c:v>
                      </c:pt>
                      <c:pt idx="151">
                        <c:v>1.7865612939206262E-3</c:v>
                      </c:pt>
                      <c:pt idx="152">
                        <c:v>1.4635956534216673E-3</c:v>
                      </c:pt>
                      <c:pt idx="153">
                        <c:v>7.7788855120925827E-4</c:v>
                      </c:pt>
                      <c:pt idx="154">
                        <c:v>1.0175901518746601E-3</c:v>
                      </c:pt>
                      <c:pt idx="155">
                        <c:v>1.0454344460043678E-3</c:v>
                      </c:pt>
                      <c:pt idx="156">
                        <c:v>5.4518410910944131E-4</c:v>
                      </c:pt>
                      <c:pt idx="157">
                        <c:v>9.6286075433727955E-5</c:v>
                      </c:pt>
                      <c:pt idx="158">
                        <c:v>1.0490522475211228E-4</c:v>
                      </c:pt>
                      <c:pt idx="159">
                        <c:v>3.1574985425685985E-4</c:v>
                      </c:pt>
                      <c:pt idx="160">
                        <c:v>2.0590868628034305E-4</c:v>
                      </c:pt>
                      <c:pt idx="161">
                        <c:v>2.439943855506332E-4</c:v>
                      </c:pt>
                      <c:pt idx="162">
                        <c:v>2.5854657168465189E-4</c:v>
                      </c:pt>
                      <c:pt idx="163">
                        <c:v>2.6013496776552513E-4</c:v>
                      </c:pt>
                    </c:numCache>
                  </c:numRef>
                </c:val>
                <c:smooth val="0"/>
                <c:extLst xmlns:c15="http://schemas.microsoft.com/office/drawing/2012/chart">
                  <c:ext xmlns:c16="http://schemas.microsoft.com/office/drawing/2014/chart" uri="{C3380CC4-5D6E-409C-BE32-E72D297353CC}">
                    <c16:uniqueId val="{00000005-42DE-4938-88CD-139589D0AEE1}"/>
                  </c:ext>
                </c:extLst>
              </c15:ser>
            </c15:filteredLineSeries>
          </c:ext>
        </c:extLst>
      </c:lineChart>
      <c:dateAx>
        <c:axId val="895801808"/>
        <c:scaling>
          <c:orientation val="minMax"/>
        </c:scaling>
        <c:delete val="0"/>
        <c:axPos val="b"/>
        <c:numFmt formatCode="yyyy" sourceLinked="0"/>
        <c:majorTickMark val="none"/>
        <c:minorTickMark val="none"/>
        <c:tickLblPos val="nextTo"/>
        <c:spPr>
          <a:noFill/>
          <a:ln w="9525" cap="flat" cmpd="sng" algn="ctr">
            <a:solidFill>
              <a:schemeClr val="bg1">
                <a:lumMod val="85000"/>
              </a:schemeClr>
            </a:solidFill>
            <a:round/>
          </a:ln>
          <a:effectLst/>
        </c:spPr>
        <c:txPr>
          <a:bodyPr rot="-4200000" spcFirstLastPara="1" vertOverflow="ellipsis" wrap="square" anchor="ctr" anchorCtr="1"/>
          <a:lstStyle/>
          <a:p>
            <a:pPr>
              <a:defRPr sz="900" b="0" i="0" u="none" strike="noStrike" kern="1200" baseline="0">
                <a:solidFill>
                  <a:schemeClr val="bg1">
                    <a:lumMod val="50000"/>
                  </a:schemeClr>
                </a:solidFill>
                <a:latin typeface="+mn-lt"/>
                <a:ea typeface="+mn-ea"/>
                <a:cs typeface="+mn-cs"/>
              </a:defRPr>
            </a:pPr>
            <a:endParaRPr lang="sk-SK"/>
          </a:p>
        </c:txPr>
        <c:crossAx val="895799184"/>
        <c:crosses val="autoZero"/>
        <c:auto val="1"/>
        <c:lblOffset val="100"/>
        <c:baseTimeUnit val="months"/>
        <c:majorUnit val="1"/>
        <c:majorTimeUnit val="years"/>
      </c:dateAx>
      <c:valAx>
        <c:axId val="895799184"/>
        <c:scaling>
          <c:orientation val="minMax"/>
          <c:max val="8.0000000000000016E-2"/>
        </c:scaling>
        <c:delete val="0"/>
        <c:axPos val="l"/>
        <c:majorGridlines>
          <c:spPr>
            <a:ln w="9525" cap="flat" cmpd="sng" algn="ctr">
              <a:solidFill>
                <a:schemeClr val="bg1">
                  <a:lumMod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50000"/>
                  </a:schemeClr>
                </a:solidFill>
                <a:latin typeface="+mn-lt"/>
                <a:ea typeface="+mn-ea"/>
                <a:cs typeface="+mn-cs"/>
              </a:defRPr>
            </a:pPr>
            <a:endParaRPr lang="sk-SK"/>
          </a:p>
        </c:txPr>
        <c:crossAx val="895801808"/>
        <c:crosses val="autoZero"/>
        <c:crossBetween val="between"/>
      </c:valAx>
      <c:spPr>
        <a:noFill/>
        <a:ln>
          <a:noFill/>
        </a:ln>
        <a:effectLst/>
      </c:spPr>
    </c:plotArea>
    <c:legend>
      <c:legendPos val="b"/>
      <c:layout>
        <c:manualLayout>
          <c:xMode val="edge"/>
          <c:yMode val="edge"/>
          <c:x val="0.23432113526570048"/>
          <c:y val="0.90065231695726222"/>
          <c:w val="0.51297789557854589"/>
          <c:h val="9.670233854702266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bg1">
                  <a:lumMod val="50000"/>
                </a:schemeClr>
              </a:solidFill>
              <a:latin typeface="+mn-lt"/>
              <a:ea typeface="+mn-ea"/>
              <a:cs typeface="+mn-cs"/>
            </a:defRPr>
          </a:pPr>
          <a:endParaRPr lang="sk-S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sk-SK"/>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880917874396138E-2"/>
          <c:y val="1.8558766679143558E-2"/>
          <c:w val="0.92751002415458939"/>
          <c:h val="0.8917479038927274"/>
        </c:manualLayout>
      </c:layout>
      <c:lineChart>
        <c:grouping val="standard"/>
        <c:varyColors val="0"/>
        <c:ser>
          <c:idx val="2"/>
          <c:order val="2"/>
          <c:tx>
            <c:v>Current VA_updated GAR and Rescale and Option 7</c:v>
          </c:tx>
          <c:spPr>
            <a:ln w="28575" cap="rnd">
              <a:solidFill>
                <a:schemeClr val="accent2"/>
              </a:solidFill>
              <a:round/>
            </a:ln>
            <a:effectLst/>
          </c:spPr>
          <c:marker>
            <c:symbol val="none"/>
          </c:marker>
          <c:cat>
            <c:numRef>
              <c:f>'EIOPA_Current to HIA_PT'!$A$4:$A$167</c:f>
              <c:numCache>
                <c:formatCode>m/d/yyyy</c:formatCode>
                <c:ptCount val="164"/>
                <c:pt idx="0">
                  <c:v>44043</c:v>
                </c:pt>
                <c:pt idx="1">
                  <c:v>44012</c:v>
                </c:pt>
                <c:pt idx="2">
                  <c:v>43982</c:v>
                </c:pt>
                <c:pt idx="3">
                  <c:v>43951</c:v>
                </c:pt>
                <c:pt idx="4">
                  <c:v>43921</c:v>
                </c:pt>
                <c:pt idx="5">
                  <c:v>43890</c:v>
                </c:pt>
                <c:pt idx="6">
                  <c:v>43861</c:v>
                </c:pt>
                <c:pt idx="7">
                  <c:v>43830</c:v>
                </c:pt>
                <c:pt idx="8">
                  <c:v>43799</c:v>
                </c:pt>
                <c:pt idx="9">
                  <c:v>43769</c:v>
                </c:pt>
                <c:pt idx="10">
                  <c:v>43738</c:v>
                </c:pt>
                <c:pt idx="11">
                  <c:v>43708</c:v>
                </c:pt>
                <c:pt idx="12">
                  <c:v>43677</c:v>
                </c:pt>
                <c:pt idx="13">
                  <c:v>43646</c:v>
                </c:pt>
                <c:pt idx="14">
                  <c:v>43616</c:v>
                </c:pt>
                <c:pt idx="15">
                  <c:v>43585</c:v>
                </c:pt>
                <c:pt idx="16">
                  <c:v>43555</c:v>
                </c:pt>
                <c:pt idx="17">
                  <c:v>43524</c:v>
                </c:pt>
                <c:pt idx="18">
                  <c:v>43496</c:v>
                </c:pt>
                <c:pt idx="19">
                  <c:v>43465</c:v>
                </c:pt>
                <c:pt idx="20">
                  <c:v>43434</c:v>
                </c:pt>
                <c:pt idx="21">
                  <c:v>43404</c:v>
                </c:pt>
                <c:pt idx="22">
                  <c:v>43373</c:v>
                </c:pt>
                <c:pt idx="23">
                  <c:v>43343</c:v>
                </c:pt>
                <c:pt idx="24">
                  <c:v>43312</c:v>
                </c:pt>
                <c:pt idx="25">
                  <c:v>43281</c:v>
                </c:pt>
                <c:pt idx="26">
                  <c:v>43251</c:v>
                </c:pt>
                <c:pt idx="27">
                  <c:v>43220</c:v>
                </c:pt>
                <c:pt idx="28">
                  <c:v>43190</c:v>
                </c:pt>
                <c:pt idx="29">
                  <c:v>43159</c:v>
                </c:pt>
                <c:pt idx="30">
                  <c:v>43131</c:v>
                </c:pt>
                <c:pt idx="31">
                  <c:v>43100</c:v>
                </c:pt>
                <c:pt idx="32">
                  <c:v>43069</c:v>
                </c:pt>
                <c:pt idx="33">
                  <c:v>43039</c:v>
                </c:pt>
                <c:pt idx="34">
                  <c:v>43008</c:v>
                </c:pt>
                <c:pt idx="35">
                  <c:v>42978</c:v>
                </c:pt>
                <c:pt idx="36">
                  <c:v>42947</c:v>
                </c:pt>
                <c:pt idx="37">
                  <c:v>42916</c:v>
                </c:pt>
                <c:pt idx="38">
                  <c:v>42886</c:v>
                </c:pt>
                <c:pt idx="39">
                  <c:v>42855</c:v>
                </c:pt>
                <c:pt idx="40">
                  <c:v>42825</c:v>
                </c:pt>
                <c:pt idx="41">
                  <c:v>42794</c:v>
                </c:pt>
                <c:pt idx="42">
                  <c:v>42766</c:v>
                </c:pt>
                <c:pt idx="43">
                  <c:v>42735</c:v>
                </c:pt>
                <c:pt idx="44">
                  <c:v>42704</c:v>
                </c:pt>
                <c:pt idx="45">
                  <c:v>42674</c:v>
                </c:pt>
                <c:pt idx="46">
                  <c:v>42643</c:v>
                </c:pt>
                <c:pt idx="47">
                  <c:v>42613</c:v>
                </c:pt>
                <c:pt idx="48">
                  <c:v>42582</c:v>
                </c:pt>
                <c:pt idx="49">
                  <c:v>42551</c:v>
                </c:pt>
                <c:pt idx="50">
                  <c:v>42521</c:v>
                </c:pt>
                <c:pt idx="51">
                  <c:v>42490</c:v>
                </c:pt>
                <c:pt idx="52">
                  <c:v>42460</c:v>
                </c:pt>
                <c:pt idx="53">
                  <c:v>42429</c:v>
                </c:pt>
                <c:pt idx="54">
                  <c:v>42400</c:v>
                </c:pt>
                <c:pt idx="55">
                  <c:v>42369</c:v>
                </c:pt>
                <c:pt idx="56">
                  <c:v>42338</c:v>
                </c:pt>
                <c:pt idx="57">
                  <c:v>42308</c:v>
                </c:pt>
                <c:pt idx="58">
                  <c:v>42277</c:v>
                </c:pt>
                <c:pt idx="59">
                  <c:v>42247</c:v>
                </c:pt>
                <c:pt idx="60">
                  <c:v>42216</c:v>
                </c:pt>
                <c:pt idx="61">
                  <c:v>42185</c:v>
                </c:pt>
                <c:pt idx="62">
                  <c:v>42155</c:v>
                </c:pt>
                <c:pt idx="63">
                  <c:v>42124</c:v>
                </c:pt>
                <c:pt idx="64">
                  <c:v>42094</c:v>
                </c:pt>
                <c:pt idx="65">
                  <c:v>42063</c:v>
                </c:pt>
                <c:pt idx="66">
                  <c:v>42035</c:v>
                </c:pt>
                <c:pt idx="67">
                  <c:v>42004</c:v>
                </c:pt>
                <c:pt idx="68">
                  <c:v>41973</c:v>
                </c:pt>
                <c:pt idx="69">
                  <c:v>41943</c:v>
                </c:pt>
                <c:pt idx="70">
                  <c:v>41912</c:v>
                </c:pt>
                <c:pt idx="71">
                  <c:v>41882</c:v>
                </c:pt>
                <c:pt idx="72">
                  <c:v>41851</c:v>
                </c:pt>
                <c:pt idx="73">
                  <c:v>41820</c:v>
                </c:pt>
                <c:pt idx="74">
                  <c:v>41790</c:v>
                </c:pt>
                <c:pt idx="75">
                  <c:v>41759</c:v>
                </c:pt>
                <c:pt idx="76">
                  <c:v>41729</c:v>
                </c:pt>
                <c:pt idx="77">
                  <c:v>41698</c:v>
                </c:pt>
                <c:pt idx="78">
                  <c:v>41670</c:v>
                </c:pt>
                <c:pt idx="79">
                  <c:v>41639</c:v>
                </c:pt>
                <c:pt idx="80">
                  <c:v>41608</c:v>
                </c:pt>
                <c:pt idx="81">
                  <c:v>41578</c:v>
                </c:pt>
                <c:pt idx="82">
                  <c:v>41547</c:v>
                </c:pt>
                <c:pt idx="83">
                  <c:v>41517</c:v>
                </c:pt>
                <c:pt idx="84">
                  <c:v>41486</c:v>
                </c:pt>
                <c:pt idx="85">
                  <c:v>41455</c:v>
                </c:pt>
                <c:pt idx="86">
                  <c:v>41425</c:v>
                </c:pt>
                <c:pt idx="87">
                  <c:v>41394</c:v>
                </c:pt>
                <c:pt idx="88">
                  <c:v>41364</c:v>
                </c:pt>
                <c:pt idx="89">
                  <c:v>41333</c:v>
                </c:pt>
                <c:pt idx="90">
                  <c:v>41305</c:v>
                </c:pt>
                <c:pt idx="91">
                  <c:v>41274</c:v>
                </c:pt>
                <c:pt idx="92">
                  <c:v>41243</c:v>
                </c:pt>
                <c:pt idx="93">
                  <c:v>41213</c:v>
                </c:pt>
                <c:pt idx="94">
                  <c:v>41182</c:v>
                </c:pt>
                <c:pt idx="95">
                  <c:v>41152</c:v>
                </c:pt>
                <c:pt idx="96">
                  <c:v>41121</c:v>
                </c:pt>
                <c:pt idx="97">
                  <c:v>41090</c:v>
                </c:pt>
                <c:pt idx="98">
                  <c:v>41060</c:v>
                </c:pt>
                <c:pt idx="99">
                  <c:v>41029</c:v>
                </c:pt>
                <c:pt idx="100">
                  <c:v>40999</c:v>
                </c:pt>
                <c:pt idx="101">
                  <c:v>40968</c:v>
                </c:pt>
                <c:pt idx="102">
                  <c:v>40939</c:v>
                </c:pt>
                <c:pt idx="103">
                  <c:v>40908</c:v>
                </c:pt>
                <c:pt idx="104">
                  <c:v>40877</c:v>
                </c:pt>
                <c:pt idx="105">
                  <c:v>40847</c:v>
                </c:pt>
                <c:pt idx="106">
                  <c:v>40816</c:v>
                </c:pt>
                <c:pt idx="107">
                  <c:v>40786</c:v>
                </c:pt>
                <c:pt idx="108">
                  <c:v>40755</c:v>
                </c:pt>
                <c:pt idx="109">
                  <c:v>40724</c:v>
                </c:pt>
                <c:pt idx="110">
                  <c:v>40694</c:v>
                </c:pt>
                <c:pt idx="111">
                  <c:v>40663</c:v>
                </c:pt>
                <c:pt idx="112">
                  <c:v>40633</c:v>
                </c:pt>
                <c:pt idx="113">
                  <c:v>40602</c:v>
                </c:pt>
                <c:pt idx="114">
                  <c:v>40574</c:v>
                </c:pt>
                <c:pt idx="115">
                  <c:v>40543</c:v>
                </c:pt>
                <c:pt idx="116">
                  <c:v>40512</c:v>
                </c:pt>
                <c:pt idx="117">
                  <c:v>40482</c:v>
                </c:pt>
                <c:pt idx="118">
                  <c:v>40451</c:v>
                </c:pt>
                <c:pt idx="119">
                  <c:v>40421</c:v>
                </c:pt>
                <c:pt idx="120">
                  <c:v>40390</c:v>
                </c:pt>
                <c:pt idx="121">
                  <c:v>40359</c:v>
                </c:pt>
                <c:pt idx="122">
                  <c:v>40329</c:v>
                </c:pt>
                <c:pt idx="123">
                  <c:v>40298</c:v>
                </c:pt>
                <c:pt idx="124">
                  <c:v>40268</c:v>
                </c:pt>
                <c:pt idx="125">
                  <c:v>40237</c:v>
                </c:pt>
                <c:pt idx="126">
                  <c:v>40209</c:v>
                </c:pt>
                <c:pt idx="127">
                  <c:v>40178</c:v>
                </c:pt>
                <c:pt idx="128">
                  <c:v>40147</c:v>
                </c:pt>
                <c:pt idx="129">
                  <c:v>40117</c:v>
                </c:pt>
                <c:pt idx="130">
                  <c:v>40086</c:v>
                </c:pt>
                <c:pt idx="131">
                  <c:v>40056</c:v>
                </c:pt>
                <c:pt idx="132">
                  <c:v>40025</c:v>
                </c:pt>
                <c:pt idx="133">
                  <c:v>39994</c:v>
                </c:pt>
                <c:pt idx="134">
                  <c:v>39964</c:v>
                </c:pt>
                <c:pt idx="135">
                  <c:v>39933</c:v>
                </c:pt>
                <c:pt idx="136">
                  <c:v>39903</c:v>
                </c:pt>
                <c:pt idx="137">
                  <c:v>39872</c:v>
                </c:pt>
                <c:pt idx="138">
                  <c:v>39844</c:v>
                </c:pt>
                <c:pt idx="139">
                  <c:v>39813</c:v>
                </c:pt>
                <c:pt idx="140">
                  <c:v>39782</c:v>
                </c:pt>
                <c:pt idx="141">
                  <c:v>39752</c:v>
                </c:pt>
                <c:pt idx="142">
                  <c:v>39721</c:v>
                </c:pt>
                <c:pt idx="143">
                  <c:v>39691</c:v>
                </c:pt>
                <c:pt idx="144">
                  <c:v>39660</c:v>
                </c:pt>
                <c:pt idx="145">
                  <c:v>39629</c:v>
                </c:pt>
                <c:pt idx="146">
                  <c:v>39599</c:v>
                </c:pt>
                <c:pt idx="147">
                  <c:v>39568</c:v>
                </c:pt>
                <c:pt idx="148">
                  <c:v>39538</c:v>
                </c:pt>
                <c:pt idx="149">
                  <c:v>39507</c:v>
                </c:pt>
                <c:pt idx="150">
                  <c:v>39478</c:v>
                </c:pt>
                <c:pt idx="151">
                  <c:v>39447</c:v>
                </c:pt>
                <c:pt idx="152">
                  <c:v>39416</c:v>
                </c:pt>
                <c:pt idx="153">
                  <c:v>39386</c:v>
                </c:pt>
                <c:pt idx="154">
                  <c:v>39355</c:v>
                </c:pt>
                <c:pt idx="155">
                  <c:v>39325</c:v>
                </c:pt>
                <c:pt idx="156">
                  <c:v>39294</c:v>
                </c:pt>
                <c:pt idx="157">
                  <c:v>39263</c:v>
                </c:pt>
                <c:pt idx="158">
                  <c:v>39233</c:v>
                </c:pt>
                <c:pt idx="159">
                  <c:v>39202</c:v>
                </c:pt>
                <c:pt idx="160">
                  <c:v>39172</c:v>
                </c:pt>
                <c:pt idx="161">
                  <c:v>39141</c:v>
                </c:pt>
                <c:pt idx="162">
                  <c:v>39113</c:v>
                </c:pt>
                <c:pt idx="163">
                  <c:v>39082</c:v>
                </c:pt>
              </c:numCache>
            </c:numRef>
          </c:cat>
          <c:val>
            <c:numRef>
              <c:f>'EIOPA_Current to HIA_PT'!$AM$4:$AM$167</c:f>
              <c:numCache>
                <c:formatCode>0.00%</c:formatCode>
                <c:ptCount val="164"/>
                <c:pt idx="0">
                  <c:v>2.4622952163677633E-3</c:v>
                </c:pt>
                <c:pt idx="1">
                  <c:v>3.473509580027131E-3</c:v>
                </c:pt>
                <c:pt idx="2">
                  <c:v>4.4610916176262734E-3</c:v>
                </c:pt>
                <c:pt idx="3">
                  <c:v>6.3106235001193969E-3</c:v>
                </c:pt>
                <c:pt idx="4">
                  <c:v>8.3405456412418109E-3</c:v>
                </c:pt>
                <c:pt idx="5">
                  <c:v>2.1728042734157852E-3</c:v>
                </c:pt>
                <c:pt idx="6">
                  <c:v>1.0478486379289697E-3</c:v>
                </c:pt>
                <c:pt idx="7">
                  <c:v>1.2236993550675396E-3</c:v>
                </c:pt>
                <c:pt idx="8">
                  <c:v>1.7552024096072082E-3</c:v>
                </c:pt>
                <c:pt idx="9">
                  <c:v>1.2930858927183786E-3</c:v>
                </c:pt>
                <c:pt idx="10">
                  <c:v>1.9190706338774299E-3</c:v>
                </c:pt>
                <c:pt idx="11">
                  <c:v>1.7909089316782483E-3</c:v>
                </c:pt>
                <c:pt idx="12">
                  <c:v>9.8444677781729011E-4</c:v>
                </c:pt>
                <c:pt idx="13">
                  <c:v>1.6373518910123488E-3</c:v>
                </c:pt>
                <c:pt idx="14">
                  <c:v>2.5882783673214478E-3</c:v>
                </c:pt>
                <c:pt idx="15">
                  <c:v>1.700457547117695E-3</c:v>
                </c:pt>
                <c:pt idx="16">
                  <c:v>2.5697409940176412E-3</c:v>
                </c:pt>
                <c:pt idx="17">
                  <c:v>2.9399392890349938E-3</c:v>
                </c:pt>
                <c:pt idx="18">
                  <c:v>3.6549325627738116E-3</c:v>
                </c:pt>
                <c:pt idx="19">
                  <c:v>4.2211413213877414E-3</c:v>
                </c:pt>
                <c:pt idx="20">
                  <c:v>3.8085522636658602E-3</c:v>
                </c:pt>
                <c:pt idx="21">
                  <c:v>2.7997064097814144E-3</c:v>
                </c:pt>
                <c:pt idx="22">
                  <c:v>2.2140092067427556E-3</c:v>
                </c:pt>
                <c:pt idx="23">
                  <c:v>2.5741009586120215E-3</c:v>
                </c:pt>
                <c:pt idx="24">
                  <c:v>1.4121231866599374E-3</c:v>
                </c:pt>
                <c:pt idx="25">
                  <c:v>1.6790404349114119E-3</c:v>
                </c:pt>
                <c:pt idx="26">
                  <c:v>1.7103740603757391E-3</c:v>
                </c:pt>
                <c:pt idx="27">
                  <c:v>4.9182219704288217E-4</c:v>
                </c:pt>
                <c:pt idx="28">
                  <c:v>4.4632227093203438E-4</c:v>
                </c:pt>
                <c:pt idx="29">
                  <c:v>1.9057744012203084E-5</c:v>
                </c:pt>
                <c:pt idx="30">
                  <c:v>-1.0726506883213752E-4</c:v>
                </c:pt>
                <c:pt idx="31">
                  <c:v>6.4155295462757652E-4</c:v>
                </c:pt>
                <c:pt idx="32">
                  <c:v>4.3764813219434858E-4</c:v>
                </c:pt>
                <c:pt idx="33">
                  <c:v>5.263560859501969E-4</c:v>
                </c:pt>
                <c:pt idx="34">
                  <c:v>1.260424463215662E-3</c:v>
                </c:pt>
                <c:pt idx="35">
                  <c:v>1.1740869948751631E-3</c:v>
                </c:pt>
                <c:pt idx="36">
                  <c:v>8.4909219480848767E-4</c:v>
                </c:pt>
                <c:pt idx="37">
                  <c:v>1.6258797725862972E-3</c:v>
                </c:pt>
                <c:pt idx="38">
                  <c:v>1.4176709916530494E-3</c:v>
                </c:pt>
                <c:pt idx="39">
                  <c:v>1.7871707395461824E-3</c:v>
                </c:pt>
                <c:pt idx="40">
                  <c:v>2.3727987016194177E-3</c:v>
                </c:pt>
                <c:pt idx="41">
                  <c:v>2.4496312085565096E-3</c:v>
                </c:pt>
                <c:pt idx="42">
                  <c:v>2.9623734446327238E-3</c:v>
                </c:pt>
                <c:pt idx="43">
                  <c:v>2.2808225462210741E-3</c:v>
                </c:pt>
                <c:pt idx="44">
                  <c:v>3.6925113153448929E-3</c:v>
                </c:pt>
                <c:pt idx="45">
                  <c:v>1.9868339653776983E-3</c:v>
                </c:pt>
                <c:pt idx="46">
                  <c:v>1.8273631836576648E-3</c:v>
                </c:pt>
                <c:pt idx="47">
                  <c:v>1.770377227201788E-3</c:v>
                </c:pt>
                <c:pt idx="48">
                  <c:v>2.2342891439190026E-3</c:v>
                </c:pt>
                <c:pt idx="49">
                  <c:v>2.8390258387294568E-3</c:v>
                </c:pt>
                <c:pt idx="50">
                  <c:v>3.3421381723573516E-3</c:v>
                </c:pt>
                <c:pt idx="51">
                  <c:v>3.2736174482077326E-3</c:v>
                </c:pt>
                <c:pt idx="52">
                  <c:v>3.5785664656743806E-3</c:v>
                </c:pt>
                <c:pt idx="53">
                  <c:v>5.5851123975072994E-3</c:v>
                </c:pt>
                <c:pt idx="54">
                  <c:v>4.6276925849082903E-3</c:v>
                </c:pt>
                <c:pt idx="55">
                  <c:v>3.5706441389853579E-3</c:v>
                </c:pt>
                <c:pt idx="56">
                  <c:v>3.274237853297331E-3</c:v>
                </c:pt>
                <c:pt idx="57">
                  <c:v>3.5596647876796443E-3</c:v>
                </c:pt>
                <c:pt idx="58">
                  <c:v>4.5798405479565074E-3</c:v>
                </c:pt>
                <c:pt idx="59">
                  <c:v>3.3100559021287334E-3</c:v>
                </c:pt>
                <c:pt idx="60">
                  <c:v>3.0190089358354331E-3</c:v>
                </c:pt>
                <c:pt idx="61">
                  <c:v>3.9880061274987447E-3</c:v>
                </c:pt>
                <c:pt idx="62">
                  <c:v>2.6179514315561696E-3</c:v>
                </c:pt>
                <c:pt idx="63">
                  <c:v>2.278461880262411E-3</c:v>
                </c:pt>
                <c:pt idx="64">
                  <c:v>1.7465689926217693E-3</c:v>
                </c:pt>
                <c:pt idx="65">
                  <c:v>1.2461725552530519E-3</c:v>
                </c:pt>
                <c:pt idx="66">
                  <c:v>2.1468985879065164E-3</c:v>
                </c:pt>
                <c:pt idx="67">
                  <c:v>2.6857233626085665E-3</c:v>
                </c:pt>
                <c:pt idx="68">
                  <c:v>2.9167990044704044E-3</c:v>
                </c:pt>
                <c:pt idx="69">
                  <c:v>3.3445548520229145E-3</c:v>
                </c:pt>
                <c:pt idx="70">
                  <c:v>3.559636036258332E-3</c:v>
                </c:pt>
                <c:pt idx="71">
                  <c:v>3.5287594169229148E-3</c:v>
                </c:pt>
                <c:pt idx="72">
                  <c:v>3.7476468590625532E-3</c:v>
                </c:pt>
                <c:pt idx="73">
                  <c:v>4.1466701194592323E-3</c:v>
                </c:pt>
                <c:pt idx="74">
                  <c:v>4.2745384712508192E-3</c:v>
                </c:pt>
                <c:pt idx="75">
                  <c:v>4.3037540956528337E-3</c:v>
                </c:pt>
                <c:pt idx="76">
                  <c:v>5.0123963204426305E-3</c:v>
                </c:pt>
                <c:pt idx="77">
                  <c:v>5.756945769317165E-3</c:v>
                </c:pt>
                <c:pt idx="78">
                  <c:v>7.6754916903627006E-3</c:v>
                </c:pt>
                <c:pt idx="79">
                  <c:v>1.0184614016081383E-2</c:v>
                </c:pt>
                <c:pt idx="80">
                  <c:v>1.1453696873087057E-2</c:v>
                </c:pt>
                <c:pt idx="81">
                  <c:v>1.2413574317346882E-2</c:v>
                </c:pt>
                <c:pt idx="82">
                  <c:v>1.5533103644550239E-2</c:v>
                </c:pt>
                <c:pt idx="83">
                  <c:v>1.5677322802740881E-2</c:v>
                </c:pt>
                <c:pt idx="84">
                  <c:v>1.4233264981928664E-2</c:v>
                </c:pt>
                <c:pt idx="85">
                  <c:v>1.364094473260009E-2</c:v>
                </c:pt>
                <c:pt idx="86">
                  <c:v>1.0763639705176232E-2</c:v>
                </c:pt>
                <c:pt idx="87">
                  <c:v>1.1522716955989446E-2</c:v>
                </c:pt>
                <c:pt idx="88">
                  <c:v>1.3194813235431719E-2</c:v>
                </c:pt>
                <c:pt idx="89">
                  <c:v>1.3522622943568208E-2</c:v>
                </c:pt>
                <c:pt idx="90">
                  <c:v>1.2325100600300353E-2</c:v>
                </c:pt>
                <c:pt idx="91">
                  <c:v>1.4048615150945468E-2</c:v>
                </c:pt>
                <c:pt idx="92">
                  <c:v>1.7197448503628761E-2</c:v>
                </c:pt>
                <c:pt idx="93">
                  <c:v>1.8719504060456908E-2</c:v>
                </c:pt>
                <c:pt idx="94">
                  <c:v>1.9761945012459318E-2</c:v>
                </c:pt>
                <c:pt idx="95">
                  <c:v>2.2442249546431453E-2</c:v>
                </c:pt>
                <c:pt idx="96">
                  <c:v>3.1895596048195266E-2</c:v>
                </c:pt>
                <c:pt idx="97">
                  <c:v>3.0573528517447376E-2</c:v>
                </c:pt>
                <c:pt idx="98">
                  <c:v>4.2340264217369902E-2</c:v>
                </c:pt>
                <c:pt idx="99">
                  <c:v>3.6651199266349972E-2</c:v>
                </c:pt>
                <c:pt idx="100">
                  <c:v>4.0843845806918418E-2</c:v>
                </c:pt>
                <c:pt idx="101">
                  <c:v>4.691499224513259E-2</c:v>
                </c:pt>
                <c:pt idx="102">
                  <c:v>6.5367870230260236E-2</c:v>
                </c:pt>
                <c:pt idx="103">
                  <c:v>5.0033431276262384E-2</c:v>
                </c:pt>
                <c:pt idx="104">
                  <c:v>5.6506588053535978E-2</c:v>
                </c:pt>
                <c:pt idx="105">
                  <c:v>5.0640584784928028E-2</c:v>
                </c:pt>
                <c:pt idx="106">
                  <c:v>4.7972723412324558E-2</c:v>
                </c:pt>
                <c:pt idx="107">
                  <c:v>3.5370091566395957E-2</c:v>
                </c:pt>
                <c:pt idx="108">
                  <c:v>4.1479547959885163E-2</c:v>
                </c:pt>
                <c:pt idx="109">
                  <c:v>3.3373789629645739E-2</c:v>
                </c:pt>
                <c:pt idx="110">
                  <c:v>2.6283376084403155E-2</c:v>
                </c:pt>
                <c:pt idx="111">
                  <c:v>2.6378686654352348E-2</c:v>
                </c:pt>
                <c:pt idx="112">
                  <c:v>2.0226031299845917E-2</c:v>
                </c:pt>
                <c:pt idx="113">
                  <c:v>1.3572134472511124E-2</c:v>
                </c:pt>
                <c:pt idx="114">
                  <c:v>1.2264045502833098E-2</c:v>
                </c:pt>
                <c:pt idx="115">
                  <c:v>1.3124355948041278E-2</c:v>
                </c:pt>
                <c:pt idx="116">
                  <c:v>1.4959224568937382E-2</c:v>
                </c:pt>
                <c:pt idx="117">
                  <c:v>8.7954600193641541E-3</c:v>
                </c:pt>
                <c:pt idx="118">
                  <c:v>1.1385686826844063E-2</c:v>
                </c:pt>
                <c:pt idx="119">
                  <c:v>1.1410529212123781E-2</c:v>
                </c:pt>
                <c:pt idx="120">
                  <c:v>9.6759275821804314E-3</c:v>
                </c:pt>
                <c:pt idx="121">
                  <c:v>1.2445056941003009E-2</c:v>
                </c:pt>
                <c:pt idx="122">
                  <c:v>1.1308047951069879E-2</c:v>
                </c:pt>
                <c:pt idx="123">
                  <c:v>9.4502443044087586E-3</c:v>
                </c:pt>
                <c:pt idx="124">
                  <c:v>7.9541610334026586E-3</c:v>
                </c:pt>
                <c:pt idx="125">
                  <c:v>8.9862774297841015E-3</c:v>
                </c:pt>
                <c:pt idx="126">
                  <c:v>8.4554528415418679E-3</c:v>
                </c:pt>
                <c:pt idx="127">
                  <c:v>8.6934960212214207E-3</c:v>
                </c:pt>
                <c:pt idx="128">
                  <c:v>9.232858617965951E-3</c:v>
                </c:pt>
                <c:pt idx="129">
                  <c:v>9.1228870793072167E-3</c:v>
                </c:pt>
                <c:pt idx="130">
                  <c:v>1.0337240346785889E-2</c:v>
                </c:pt>
                <c:pt idx="131">
                  <c:v>1.340162594357882E-2</c:v>
                </c:pt>
                <c:pt idx="132">
                  <c:v>1.5069509523302712E-2</c:v>
                </c:pt>
                <c:pt idx="133">
                  <c:v>2.0547695792897315E-2</c:v>
                </c:pt>
                <c:pt idx="134">
                  <c:v>2.526353621255778E-2</c:v>
                </c:pt>
                <c:pt idx="135">
                  <c:v>3.2577253796380455E-2</c:v>
                </c:pt>
                <c:pt idx="136">
                  <c:v>4.0070687103326223E-2</c:v>
                </c:pt>
                <c:pt idx="137">
                  <c:v>3.40872628695413E-2</c:v>
                </c:pt>
                <c:pt idx="138">
                  <c:v>3.0065399944631251E-2</c:v>
                </c:pt>
                <c:pt idx="139">
                  <c:v>2.7443369697802769E-2</c:v>
                </c:pt>
                <c:pt idx="140">
                  <c:v>2.5029340799028695E-2</c:v>
                </c:pt>
                <c:pt idx="141">
                  <c:v>2.3148620643278762E-2</c:v>
                </c:pt>
                <c:pt idx="142">
                  <c:v>1.3636659683474559E-2</c:v>
                </c:pt>
                <c:pt idx="143">
                  <c:v>7.4575109055431835E-3</c:v>
                </c:pt>
                <c:pt idx="144">
                  <c:v>6.8320602609447416E-3</c:v>
                </c:pt>
                <c:pt idx="145">
                  <c:v>5.8103185177980961E-3</c:v>
                </c:pt>
                <c:pt idx="146">
                  <c:v>5.2057534952330165E-3</c:v>
                </c:pt>
                <c:pt idx="147">
                  <c:v>5.8418257654999067E-3</c:v>
                </c:pt>
                <c:pt idx="148">
                  <c:v>7.7836111496749939E-3</c:v>
                </c:pt>
                <c:pt idx="149">
                  <c:v>5.9901623343415044E-3</c:v>
                </c:pt>
                <c:pt idx="150">
                  <c:v>4.4533770741731326E-3</c:v>
                </c:pt>
                <c:pt idx="151">
                  <c:v>2.4527995278508141E-3</c:v>
                </c:pt>
                <c:pt idx="152">
                  <c:v>1.8169000519179812E-3</c:v>
                </c:pt>
                <c:pt idx="153">
                  <c:v>5.7198374713514087E-5</c:v>
                </c:pt>
                <c:pt idx="154">
                  <c:v>5.3223897586680499E-4</c:v>
                </c:pt>
                <c:pt idx="155">
                  <c:v>4.3753424295358819E-4</c:v>
                </c:pt>
                <c:pt idx="156">
                  <c:v>-6.3889723326882822E-4</c:v>
                </c:pt>
                <c:pt idx="157">
                  <c:v>-1.7161650107193685E-3</c:v>
                </c:pt>
                <c:pt idx="158">
                  <c:v>-1.78162596344345E-3</c:v>
                </c:pt>
                <c:pt idx="159">
                  <c:v>-1.4214920596593943E-3</c:v>
                </c:pt>
                <c:pt idx="160">
                  <c:v>-1.5698883690576653E-3</c:v>
                </c:pt>
                <c:pt idx="161">
                  <c:v>-1.5646007924016779E-3</c:v>
                </c:pt>
                <c:pt idx="162">
                  <c:v>-1.5382609544459559E-3</c:v>
                </c:pt>
                <c:pt idx="163">
                  <c:v>-1.5551875864733731E-3</c:v>
                </c:pt>
              </c:numCache>
            </c:numRef>
          </c:val>
          <c:smooth val="0"/>
          <c:extLst>
            <c:ext xmlns:c16="http://schemas.microsoft.com/office/drawing/2014/chart" uri="{C3380CC4-5D6E-409C-BE32-E72D297353CC}">
              <c16:uniqueId val="{00000000-30A8-4ADD-86ED-60860640FD8B}"/>
            </c:ext>
          </c:extLst>
        </c:ser>
        <c:ser>
          <c:idx val="5"/>
          <c:order val="5"/>
          <c:tx>
            <c:v>Portfolio spread</c:v>
          </c:tx>
          <c:spPr>
            <a:ln w="28575" cap="rnd">
              <a:solidFill>
                <a:sysClr val="windowText" lastClr="000000"/>
              </a:solidFill>
              <a:prstDash val="dash"/>
              <a:round/>
            </a:ln>
            <a:effectLst/>
          </c:spPr>
          <c:marker>
            <c:symbol val="none"/>
          </c:marker>
          <c:val>
            <c:numRef>
              <c:f>'EIOPA_Current to HIA_PT'!$AY$4:$AY$167</c:f>
              <c:numCache>
                <c:formatCode>0.00%</c:formatCode>
                <c:ptCount val="164"/>
                <c:pt idx="0">
                  <c:v>3.0901524832870099E-3</c:v>
                </c:pt>
                <c:pt idx="1">
                  <c:v>4.1659635843074297E-3</c:v>
                </c:pt>
                <c:pt idx="2">
                  <c:v>5.4234230885457108E-3</c:v>
                </c:pt>
                <c:pt idx="3">
                  <c:v>8.0966098233577113E-3</c:v>
                </c:pt>
                <c:pt idx="4">
                  <c:v>1.0673931187182489E-2</c:v>
                </c:pt>
                <c:pt idx="5">
                  <c:v>1.8551003002761797E-3</c:v>
                </c:pt>
                <c:pt idx="6">
                  <c:v>3.4075331245018504E-5</c:v>
                </c:pt>
                <c:pt idx="7">
                  <c:v>3.1910535320421742E-4</c:v>
                </c:pt>
                <c:pt idx="8">
                  <c:v>1.3044830946304074E-3</c:v>
                </c:pt>
                <c:pt idx="9">
                  <c:v>6.2486352123647274E-4</c:v>
                </c:pt>
                <c:pt idx="10">
                  <c:v>1.421859616265578E-3</c:v>
                </c:pt>
                <c:pt idx="11">
                  <c:v>1.6983041198021767E-3</c:v>
                </c:pt>
                <c:pt idx="12">
                  <c:v>1.197929342373331E-3</c:v>
                </c:pt>
                <c:pt idx="13">
                  <c:v>1.8034291033643393E-3</c:v>
                </c:pt>
                <c:pt idx="14">
                  <c:v>2.7340009347015058E-3</c:v>
                </c:pt>
                <c:pt idx="15">
                  <c:v>1.3370017695781607E-3</c:v>
                </c:pt>
                <c:pt idx="16">
                  <c:v>2.5779100944587803E-3</c:v>
                </c:pt>
                <c:pt idx="17">
                  <c:v>1.776047941699154E-3</c:v>
                </c:pt>
                <c:pt idx="18">
                  <c:v>2.3152408644072408E-3</c:v>
                </c:pt>
                <c:pt idx="19">
                  <c:v>2.6647349433066305E-3</c:v>
                </c:pt>
                <c:pt idx="20">
                  <c:v>3.072057924617652E-3</c:v>
                </c:pt>
                <c:pt idx="21">
                  <c:v>3.0704458935970061E-3</c:v>
                </c:pt>
                <c:pt idx="22">
                  <c:v>2.7531291354124321E-3</c:v>
                </c:pt>
                <c:pt idx="23">
                  <c:v>3.1948291843527602E-3</c:v>
                </c:pt>
                <c:pt idx="24">
                  <c:v>1.7899490096186434E-3</c:v>
                </c:pt>
                <c:pt idx="25">
                  <c:v>2.2727578671048261E-3</c:v>
                </c:pt>
                <c:pt idx="26">
                  <c:v>2.7906111927622234E-3</c:v>
                </c:pt>
                <c:pt idx="27">
                  <c:v>6.5637496061856325E-4</c:v>
                </c:pt>
                <c:pt idx="28">
                  <c:v>4.0634965575017342E-4</c:v>
                </c:pt>
                <c:pt idx="29">
                  <c:v>-3.8520422732681345E-4</c:v>
                </c:pt>
                <c:pt idx="30">
                  <c:v>-8.2905262170073228E-4</c:v>
                </c:pt>
                <c:pt idx="31">
                  <c:v>-2.5029508222042815E-4</c:v>
                </c:pt>
                <c:pt idx="32">
                  <c:v>-2.9186397035233007E-4</c:v>
                </c:pt>
                <c:pt idx="33">
                  <c:v>3.0570499115589256E-4</c:v>
                </c:pt>
                <c:pt idx="34">
                  <c:v>1.20124339374593E-3</c:v>
                </c:pt>
                <c:pt idx="35">
                  <c:v>2.3432097272785063E-3</c:v>
                </c:pt>
                <c:pt idx="36">
                  <c:v>1.7219009365764826E-3</c:v>
                </c:pt>
                <c:pt idx="37">
                  <c:v>2.5893603543397747E-3</c:v>
                </c:pt>
                <c:pt idx="38">
                  <c:v>3.2112095330537934E-3</c:v>
                </c:pt>
                <c:pt idx="39">
                  <c:v>4.7766166466817602E-3</c:v>
                </c:pt>
                <c:pt idx="40">
                  <c:v>6.1340552611076869E-3</c:v>
                </c:pt>
                <c:pt idx="41">
                  <c:v>6.9335986078844346E-3</c:v>
                </c:pt>
                <c:pt idx="42">
                  <c:v>7.9958686561734851E-3</c:v>
                </c:pt>
                <c:pt idx="43">
                  <c:v>6.9579322461852614E-3</c:v>
                </c:pt>
                <c:pt idx="44">
                  <c:v>8.8448822034550047E-3</c:v>
                </c:pt>
                <c:pt idx="45">
                  <c:v>6.9038361696423627E-3</c:v>
                </c:pt>
                <c:pt idx="46">
                  <c:v>7.4694541361041119E-3</c:v>
                </c:pt>
                <c:pt idx="47">
                  <c:v>4.804564737115477E-3</c:v>
                </c:pt>
                <c:pt idx="48">
                  <c:v>4.9323261365773448E-3</c:v>
                </c:pt>
                <c:pt idx="49">
                  <c:v>6.2305528848737119E-3</c:v>
                </c:pt>
                <c:pt idx="50">
                  <c:v>5.7732636958943272E-3</c:v>
                </c:pt>
                <c:pt idx="51">
                  <c:v>5.7142821792274014E-3</c:v>
                </c:pt>
                <c:pt idx="52">
                  <c:v>6.1846906098976433E-3</c:v>
                </c:pt>
                <c:pt idx="53">
                  <c:v>8.6293642032611861E-3</c:v>
                </c:pt>
                <c:pt idx="54">
                  <c:v>6.9892804336678053E-3</c:v>
                </c:pt>
                <c:pt idx="55">
                  <c:v>4.4621599549317936E-3</c:v>
                </c:pt>
                <c:pt idx="56">
                  <c:v>4.3701414211824267E-3</c:v>
                </c:pt>
                <c:pt idx="57">
                  <c:v>4.8341374346970462E-3</c:v>
                </c:pt>
                <c:pt idx="58">
                  <c:v>5.3301807126437855E-3</c:v>
                </c:pt>
                <c:pt idx="59">
                  <c:v>3.6346442506684966E-3</c:v>
                </c:pt>
                <c:pt idx="60">
                  <c:v>2.6466683546137403E-3</c:v>
                </c:pt>
                <c:pt idx="61">
                  <c:v>4.3570424409832432E-3</c:v>
                </c:pt>
                <c:pt idx="62">
                  <c:v>2.1830871833775664E-3</c:v>
                </c:pt>
                <c:pt idx="63">
                  <c:v>1.32114897743549E-3</c:v>
                </c:pt>
                <c:pt idx="64">
                  <c:v>1.3997613711874708E-3</c:v>
                </c:pt>
                <c:pt idx="65">
                  <c:v>1.2923463953524402E-3</c:v>
                </c:pt>
                <c:pt idx="66">
                  <c:v>3.4478393063503373E-3</c:v>
                </c:pt>
                <c:pt idx="67">
                  <c:v>3.843650217580112E-3</c:v>
                </c:pt>
                <c:pt idx="68">
                  <c:v>3.6522639475540237E-3</c:v>
                </c:pt>
                <c:pt idx="69">
                  <c:v>4.7075261739072593E-3</c:v>
                </c:pt>
                <c:pt idx="70">
                  <c:v>3.9091066105606045E-3</c:v>
                </c:pt>
                <c:pt idx="71">
                  <c:v>4.116061653980479E-3</c:v>
                </c:pt>
                <c:pt idx="72">
                  <c:v>4.7680988487125101E-3</c:v>
                </c:pt>
                <c:pt idx="73">
                  <c:v>5.4770297880629747E-3</c:v>
                </c:pt>
                <c:pt idx="74">
                  <c:v>5.911578354640074E-3</c:v>
                </c:pt>
                <c:pt idx="75">
                  <c:v>5.4160184688441994E-3</c:v>
                </c:pt>
                <c:pt idx="76">
                  <c:v>6.8679091873142077E-3</c:v>
                </c:pt>
                <c:pt idx="77">
                  <c:v>8.8805921114856953E-3</c:v>
                </c:pt>
                <c:pt idx="78">
                  <c:v>1.0944454411537088E-2</c:v>
                </c:pt>
                <c:pt idx="79">
                  <c:v>1.4127899259848663E-2</c:v>
                </c:pt>
                <c:pt idx="80">
                  <c:v>1.5651937676906744E-2</c:v>
                </c:pt>
                <c:pt idx="81">
                  <c:v>1.6667932170981368E-2</c:v>
                </c:pt>
                <c:pt idx="82">
                  <c:v>2.0613137727390221E-2</c:v>
                </c:pt>
                <c:pt idx="83">
                  <c:v>2.0780869856404281E-2</c:v>
                </c:pt>
                <c:pt idx="84">
                  <c:v>1.9681458635497757E-2</c:v>
                </c:pt>
                <c:pt idx="85">
                  <c:v>1.907797314402241E-2</c:v>
                </c:pt>
                <c:pt idx="86">
                  <c:v>1.5433562478438963E-2</c:v>
                </c:pt>
                <c:pt idx="87">
                  <c:v>1.6473325377520401E-2</c:v>
                </c:pt>
                <c:pt idx="88">
                  <c:v>1.8950122495390152E-2</c:v>
                </c:pt>
                <c:pt idx="89">
                  <c:v>1.9310356415369399E-2</c:v>
                </c:pt>
                <c:pt idx="90">
                  <c:v>1.764557032171964E-2</c:v>
                </c:pt>
                <c:pt idx="91">
                  <c:v>2.0097070820888161E-2</c:v>
                </c:pt>
                <c:pt idx="92">
                  <c:v>2.385045375522106E-2</c:v>
                </c:pt>
                <c:pt idx="93">
                  <c:v>2.5891584778308482E-2</c:v>
                </c:pt>
                <c:pt idx="94">
                  <c:v>2.7829016229770832E-2</c:v>
                </c:pt>
                <c:pt idx="95">
                  <c:v>3.1718397025742973E-2</c:v>
                </c:pt>
                <c:pt idx="96">
                  <c:v>4.29925137947966E-2</c:v>
                </c:pt>
                <c:pt idx="97">
                  <c:v>4.2071808187494425E-2</c:v>
                </c:pt>
                <c:pt idx="98">
                  <c:v>5.6231278695505531E-2</c:v>
                </c:pt>
                <c:pt idx="99">
                  <c:v>4.8564909190333801E-2</c:v>
                </c:pt>
                <c:pt idx="100">
                  <c:v>5.2946484908292311E-2</c:v>
                </c:pt>
                <c:pt idx="101">
                  <c:v>6.0573845435872867E-2</c:v>
                </c:pt>
                <c:pt idx="102">
                  <c:v>8.3364009133775646E-2</c:v>
                </c:pt>
                <c:pt idx="103">
                  <c:v>6.6899905291999517E-2</c:v>
                </c:pt>
                <c:pt idx="104">
                  <c:v>7.5330830832327847E-2</c:v>
                </c:pt>
                <c:pt idx="105">
                  <c:v>6.6501254314532285E-2</c:v>
                </c:pt>
                <c:pt idx="106">
                  <c:v>6.380324009216666E-2</c:v>
                </c:pt>
                <c:pt idx="107">
                  <c:v>4.6986343660541545E-2</c:v>
                </c:pt>
                <c:pt idx="108">
                  <c:v>5.3036707924305496E-2</c:v>
                </c:pt>
                <c:pt idx="109">
                  <c:v>4.2744837863044387E-2</c:v>
                </c:pt>
                <c:pt idx="110">
                  <c:v>3.4092688676436507E-2</c:v>
                </c:pt>
                <c:pt idx="111">
                  <c:v>3.413237000222917E-2</c:v>
                </c:pt>
                <c:pt idx="112">
                  <c:v>2.6789347668352847E-2</c:v>
                </c:pt>
                <c:pt idx="113">
                  <c:v>1.926459263672689E-2</c:v>
                </c:pt>
                <c:pt idx="114">
                  <c:v>1.7855935534183267E-2</c:v>
                </c:pt>
                <c:pt idx="115">
                  <c:v>1.9392416750611256E-2</c:v>
                </c:pt>
                <c:pt idx="116">
                  <c:v>2.1936293584296506E-2</c:v>
                </c:pt>
                <c:pt idx="117">
                  <c:v>1.3395842617736202E-2</c:v>
                </c:pt>
                <c:pt idx="118">
                  <c:v>1.6858725501826672E-2</c:v>
                </c:pt>
                <c:pt idx="119">
                  <c:v>1.5515999440829861E-2</c:v>
                </c:pt>
                <c:pt idx="120">
                  <c:v>1.2401633606763688E-2</c:v>
                </c:pt>
                <c:pt idx="121">
                  <c:v>1.7010608997675258E-2</c:v>
                </c:pt>
                <c:pt idx="122">
                  <c:v>1.4155804106644848E-2</c:v>
                </c:pt>
                <c:pt idx="123">
                  <c:v>1.3987388382578993E-2</c:v>
                </c:pt>
                <c:pt idx="124">
                  <c:v>6.89757402269414E-3</c:v>
                </c:pt>
                <c:pt idx="125">
                  <c:v>9.5997996422493535E-3</c:v>
                </c:pt>
                <c:pt idx="126">
                  <c:v>9.7892782735161318E-3</c:v>
                </c:pt>
                <c:pt idx="127">
                  <c:v>8.0275369968432174E-3</c:v>
                </c:pt>
                <c:pt idx="128">
                  <c:v>7.949592561827621E-3</c:v>
                </c:pt>
                <c:pt idx="129">
                  <c:v>7.6751298060256561E-3</c:v>
                </c:pt>
                <c:pt idx="130">
                  <c:v>9.8209778919224264E-3</c:v>
                </c:pt>
                <c:pt idx="131">
                  <c:v>1.2966835855463165E-2</c:v>
                </c:pt>
                <c:pt idx="132">
                  <c:v>1.4211409138195611E-2</c:v>
                </c:pt>
                <c:pt idx="133">
                  <c:v>2.1121447757731095E-2</c:v>
                </c:pt>
                <c:pt idx="134">
                  <c:v>2.6548496770761831E-2</c:v>
                </c:pt>
                <c:pt idx="135">
                  <c:v>3.5516063290538996E-2</c:v>
                </c:pt>
                <c:pt idx="136">
                  <c:v>4.4739505316726866E-2</c:v>
                </c:pt>
                <c:pt idx="137">
                  <c:v>3.8185739303185272E-2</c:v>
                </c:pt>
                <c:pt idx="138">
                  <c:v>3.4496873622486414E-2</c:v>
                </c:pt>
                <c:pt idx="139">
                  <c:v>3.3548242086777938E-2</c:v>
                </c:pt>
                <c:pt idx="140">
                  <c:v>3.3913934385552409E-2</c:v>
                </c:pt>
                <c:pt idx="141">
                  <c:v>2.5528980021780754E-2</c:v>
                </c:pt>
                <c:pt idx="142">
                  <c:v>1.0047570196770047E-2</c:v>
                </c:pt>
                <c:pt idx="143">
                  <c:v>5.0775405996878256E-3</c:v>
                </c:pt>
                <c:pt idx="144">
                  <c:v>5.1025855193202619E-3</c:v>
                </c:pt>
                <c:pt idx="145">
                  <c:v>5.1702022525826957E-3</c:v>
                </c:pt>
                <c:pt idx="146">
                  <c:v>4.0313272340110635E-3</c:v>
                </c:pt>
                <c:pt idx="147">
                  <c:v>5.0208024689741126E-3</c:v>
                </c:pt>
                <c:pt idx="148">
                  <c:v>6.7975067506342284E-3</c:v>
                </c:pt>
                <c:pt idx="149">
                  <c:v>4.574314971324777E-3</c:v>
                </c:pt>
                <c:pt idx="150">
                  <c:v>3.2724487576490176E-3</c:v>
                </c:pt>
                <c:pt idx="151">
                  <c:v>5.3974925979195483E-4</c:v>
                </c:pt>
                <c:pt idx="152">
                  <c:v>6.2423787978379088E-5</c:v>
                </c:pt>
                <c:pt idx="153">
                  <c:v>-2.0245664147233765E-3</c:v>
                </c:pt>
                <c:pt idx="154">
                  <c:v>-1.3294764309117997E-3</c:v>
                </c:pt>
                <c:pt idx="155">
                  <c:v>-1.9281679219081262E-3</c:v>
                </c:pt>
                <c:pt idx="156">
                  <c:v>-2.2918722482926663E-3</c:v>
                </c:pt>
                <c:pt idx="157">
                  <c:v>-3.410895652776164E-3</c:v>
                </c:pt>
                <c:pt idx="158">
                  <c:v>-3.7457839160977766E-3</c:v>
                </c:pt>
                <c:pt idx="159">
                  <c:v>-3.198306756774742E-3</c:v>
                </c:pt>
                <c:pt idx="160">
                  <c:v>-3.176275758329873E-3</c:v>
                </c:pt>
                <c:pt idx="161">
                  <c:v>-3.2096586726118588E-3</c:v>
                </c:pt>
                <c:pt idx="162">
                  <c:v>-3.1614396729041736E-3</c:v>
                </c:pt>
                <c:pt idx="163">
                  <c:v>-3.2875545594248821E-3</c:v>
                </c:pt>
              </c:numCache>
            </c:numRef>
          </c:val>
          <c:smooth val="0"/>
          <c:extLst>
            <c:ext xmlns:c16="http://schemas.microsoft.com/office/drawing/2014/chart" uri="{C3380CC4-5D6E-409C-BE32-E72D297353CC}">
              <c16:uniqueId val="{00000001-30A8-4ADD-86ED-60860640FD8B}"/>
            </c:ext>
          </c:extLst>
        </c:ser>
        <c:dLbls>
          <c:showLegendKey val="0"/>
          <c:showVal val="0"/>
          <c:showCatName val="0"/>
          <c:showSerName val="0"/>
          <c:showPercent val="0"/>
          <c:showBubbleSize val="0"/>
        </c:dLbls>
        <c:smooth val="0"/>
        <c:axId val="895801808"/>
        <c:axId val="895799184"/>
        <c:extLst>
          <c:ext xmlns:c15="http://schemas.microsoft.com/office/drawing/2012/chart" uri="{02D57815-91ED-43cb-92C2-25804820EDAC}">
            <c15:filteredLineSeries>
              <c15:ser>
                <c:idx val="0"/>
                <c:order val="0"/>
                <c:tx>
                  <c:v>Current VA</c:v>
                </c:tx>
                <c:spPr>
                  <a:ln w="28575" cap="rnd">
                    <a:solidFill>
                      <a:schemeClr val="accent1"/>
                    </a:solidFill>
                    <a:round/>
                  </a:ln>
                  <a:effectLst/>
                </c:spPr>
                <c:marker>
                  <c:symbol val="none"/>
                </c:marker>
                <c:cat>
                  <c:numRef>
                    <c:extLst>
                      <c:ext uri="{02D57815-91ED-43cb-92C2-25804820EDAC}">
                        <c15:formulaRef>
                          <c15:sqref>'EIOPA_Current to HIA_PT'!$A$4:$A$167</c15:sqref>
                        </c15:formulaRef>
                      </c:ext>
                    </c:extLst>
                    <c:numCache>
                      <c:formatCode>m/d/yyyy</c:formatCode>
                      <c:ptCount val="164"/>
                      <c:pt idx="0">
                        <c:v>44043</c:v>
                      </c:pt>
                      <c:pt idx="1">
                        <c:v>44012</c:v>
                      </c:pt>
                      <c:pt idx="2">
                        <c:v>43982</c:v>
                      </c:pt>
                      <c:pt idx="3">
                        <c:v>43951</c:v>
                      </c:pt>
                      <c:pt idx="4">
                        <c:v>43921</c:v>
                      </c:pt>
                      <c:pt idx="5">
                        <c:v>43890</c:v>
                      </c:pt>
                      <c:pt idx="6">
                        <c:v>43861</c:v>
                      </c:pt>
                      <c:pt idx="7">
                        <c:v>43830</c:v>
                      </c:pt>
                      <c:pt idx="8">
                        <c:v>43799</c:v>
                      </c:pt>
                      <c:pt idx="9">
                        <c:v>43769</c:v>
                      </c:pt>
                      <c:pt idx="10">
                        <c:v>43738</c:v>
                      </c:pt>
                      <c:pt idx="11">
                        <c:v>43708</c:v>
                      </c:pt>
                      <c:pt idx="12">
                        <c:v>43677</c:v>
                      </c:pt>
                      <c:pt idx="13">
                        <c:v>43646</c:v>
                      </c:pt>
                      <c:pt idx="14">
                        <c:v>43616</c:v>
                      </c:pt>
                      <c:pt idx="15">
                        <c:v>43585</c:v>
                      </c:pt>
                      <c:pt idx="16">
                        <c:v>43555</c:v>
                      </c:pt>
                      <c:pt idx="17">
                        <c:v>43524</c:v>
                      </c:pt>
                      <c:pt idx="18">
                        <c:v>43496</c:v>
                      </c:pt>
                      <c:pt idx="19">
                        <c:v>43465</c:v>
                      </c:pt>
                      <c:pt idx="20">
                        <c:v>43434</c:v>
                      </c:pt>
                      <c:pt idx="21">
                        <c:v>43404</c:v>
                      </c:pt>
                      <c:pt idx="22">
                        <c:v>43373</c:v>
                      </c:pt>
                      <c:pt idx="23">
                        <c:v>43343</c:v>
                      </c:pt>
                      <c:pt idx="24">
                        <c:v>43312</c:v>
                      </c:pt>
                      <c:pt idx="25">
                        <c:v>43281</c:v>
                      </c:pt>
                      <c:pt idx="26">
                        <c:v>43251</c:v>
                      </c:pt>
                      <c:pt idx="27">
                        <c:v>43220</c:v>
                      </c:pt>
                      <c:pt idx="28">
                        <c:v>43190</c:v>
                      </c:pt>
                      <c:pt idx="29">
                        <c:v>43159</c:v>
                      </c:pt>
                      <c:pt idx="30">
                        <c:v>43131</c:v>
                      </c:pt>
                      <c:pt idx="31">
                        <c:v>43100</c:v>
                      </c:pt>
                      <c:pt idx="32">
                        <c:v>43069</c:v>
                      </c:pt>
                      <c:pt idx="33">
                        <c:v>43039</c:v>
                      </c:pt>
                      <c:pt idx="34">
                        <c:v>43008</c:v>
                      </c:pt>
                      <c:pt idx="35">
                        <c:v>42978</c:v>
                      </c:pt>
                      <c:pt idx="36">
                        <c:v>42947</c:v>
                      </c:pt>
                      <c:pt idx="37">
                        <c:v>42916</c:v>
                      </c:pt>
                      <c:pt idx="38">
                        <c:v>42886</c:v>
                      </c:pt>
                      <c:pt idx="39">
                        <c:v>42855</c:v>
                      </c:pt>
                      <c:pt idx="40">
                        <c:v>42825</c:v>
                      </c:pt>
                      <c:pt idx="41">
                        <c:v>42794</c:v>
                      </c:pt>
                      <c:pt idx="42">
                        <c:v>42766</c:v>
                      </c:pt>
                      <c:pt idx="43">
                        <c:v>42735</c:v>
                      </c:pt>
                      <c:pt idx="44">
                        <c:v>42704</c:v>
                      </c:pt>
                      <c:pt idx="45">
                        <c:v>42674</c:v>
                      </c:pt>
                      <c:pt idx="46">
                        <c:v>42643</c:v>
                      </c:pt>
                      <c:pt idx="47">
                        <c:v>42613</c:v>
                      </c:pt>
                      <c:pt idx="48">
                        <c:v>42582</c:v>
                      </c:pt>
                      <c:pt idx="49">
                        <c:v>42551</c:v>
                      </c:pt>
                      <c:pt idx="50">
                        <c:v>42521</c:v>
                      </c:pt>
                      <c:pt idx="51">
                        <c:v>42490</c:v>
                      </c:pt>
                      <c:pt idx="52">
                        <c:v>42460</c:v>
                      </c:pt>
                      <c:pt idx="53">
                        <c:v>42429</c:v>
                      </c:pt>
                      <c:pt idx="54">
                        <c:v>42400</c:v>
                      </c:pt>
                      <c:pt idx="55">
                        <c:v>42369</c:v>
                      </c:pt>
                      <c:pt idx="56">
                        <c:v>42338</c:v>
                      </c:pt>
                      <c:pt idx="57">
                        <c:v>42308</c:v>
                      </c:pt>
                      <c:pt idx="58">
                        <c:v>42277</c:v>
                      </c:pt>
                      <c:pt idx="59">
                        <c:v>42247</c:v>
                      </c:pt>
                      <c:pt idx="60">
                        <c:v>42216</c:v>
                      </c:pt>
                      <c:pt idx="61">
                        <c:v>42185</c:v>
                      </c:pt>
                      <c:pt idx="62">
                        <c:v>42155</c:v>
                      </c:pt>
                      <c:pt idx="63">
                        <c:v>42124</c:v>
                      </c:pt>
                      <c:pt idx="64">
                        <c:v>42094</c:v>
                      </c:pt>
                      <c:pt idx="65">
                        <c:v>42063</c:v>
                      </c:pt>
                      <c:pt idx="66">
                        <c:v>42035</c:v>
                      </c:pt>
                      <c:pt idx="67">
                        <c:v>42004</c:v>
                      </c:pt>
                      <c:pt idx="68">
                        <c:v>41973</c:v>
                      </c:pt>
                      <c:pt idx="69">
                        <c:v>41943</c:v>
                      </c:pt>
                      <c:pt idx="70">
                        <c:v>41912</c:v>
                      </c:pt>
                      <c:pt idx="71">
                        <c:v>41882</c:v>
                      </c:pt>
                      <c:pt idx="72">
                        <c:v>41851</c:v>
                      </c:pt>
                      <c:pt idx="73">
                        <c:v>41820</c:v>
                      </c:pt>
                      <c:pt idx="74">
                        <c:v>41790</c:v>
                      </c:pt>
                      <c:pt idx="75">
                        <c:v>41759</c:v>
                      </c:pt>
                      <c:pt idx="76">
                        <c:v>41729</c:v>
                      </c:pt>
                      <c:pt idx="77">
                        <c:v>41698</c:v>
                      </c:pt>
                      <c:pt idx="78">
                        <c:v>41670</c:v>
                      </c:pt>
                      <c:pt idx="79">
                        <c:v>41639</c:v>
                      </c:pt>
                      <c:pt idx="80">
                        <c:v>41608</c:v>
                      </c:pt>
                      <c:pt idx="81">
                        <c:v>41578</c:v>
                      </c:pt>
                      <c:pt idx="82">
                        <c:v>41547</c:v>
                      </c:pt>
                      <c:pt idx="83">
                        <c:v>41517</c:v>
                      </c:pt>
                      <c:pt idx="84">
                        <c:v>41486</c:v>
                      </c:pt>
                      <c:pt idx="85">
                        <c:v>41455</c:v>
                      </c:pt>
                      <c:pt idx="86">
                        <c:v>41425</c:v>
                      </c:pt>
                      <c:pt idx="87">
                        <c:v>41394</c:v>
                      </c:pt>
                      <c:pt idx="88">
                        <c:v>41364</c:v>
                      </c:pt>
                      <c:pt idx="89">
                        <c:v>41333</c:v>
                      </c:pt>
                      <c:pt idx="90">
                        <c:v>41305</c:v>
                      </c:pt>
                      <c:pt idx="91">
                        <c:v>41274</c:v>
                      </c:pt>
                      <c:pt idx="92">
                        <c:v>41243</c:v>
                      </c:pt>
                      <c:pt idx="93">
                        <c:v>41213</c:v>
                      </c:pt>
                      <c:pt idx="94">
                        <c:v>41182</c:v>
                      </c:pt>
                      <c:pt idx="95">
                        <c:v>41152</c:v>
                      </c:pt>
                      <c:pt idx="96">
                        <c:v>41121</c:v>
                      </c:pt>
                      <c:pt idx="97">
                        <c:v>41090</c:v>
                      </c:pt>
                      <c:pt idx="98">
                        <c:v>41060</c:v>
                      </c:pt>
                      <c:pt idx="99">
                        <c:v>41029</c:v>
                      </c:pt>
                      <c:pt idx="100">
                        <c:v>40999</c:v>
                      </c:pt>
                      <c:pt idx="101">
                        <c:v>40968</c:v>
                      </c:pt>
                      <c:pt idx="102">
                        <c:v>40939</c:v>
                      </c:pt>
                      <c:pt idx="103">
                        <c:v>40908</c:v>
                      </c:pt>
                      <c:pt idx="104">
                        <c:v>40877</c:v>
                      </c:pt>
                      <c:pt idx="105">
                        <c:v>40847</c:v>
                      </c:pt>
                      <c:pt idx="106">
                        <c:v>40816</c:v>
                      </c:pt>
                      <c:pt idx="107">
                        <c:v>40786</c:v>
                      </c:pt>
                      <c:pt idx="108">
                        <c:v>40755</c:v>
                      </c:pt>
                      <c:pt idx="109">
                        <c:v>40724</c:v>
                      </c:pt>
                      <c:pt idx="110">
                        <c:v>40694</c:v>
                      </c:pt>
                      <c:pt idx="111">
                        <c:v>40663</c:v>
                      </c:pt>
                      <c:pt idx="112">
                        <c:v>40633</c:v>
                      </c:pt>
                      <c:pt idx="113">
                        <c:v>40602</c:v>
                      </c:pt>
                      <c:pt idx="114">
                        <c:v>40574</c:v>
                      </c:pt>
                      <c:pt idx="115">
                        <c:v>40543</c:v>
                      </c:pt>
                      <c:pt idx="116">
                        <c:v>40512</c:v>
                      </c:pt>
                      <c:pt idx="117">
                        <c:v>40482</c:v>
                      </c:pt>
                      <c:pt idx="118">
                        <c:v>40451</c:v>
                      </c:pt>
                      <c:pt idx="119">
                        <c:v>40421</c:v>
                      </c:pt>
                      <c:pt idx="120">
                        <c:v>40390</c:v>
                      </c:pt>
                      <c:pt idx="121">
                        <c:v>40359</c:v>
                      </c:pt>
                      <c:pt idx="122">
                        <c:v>40329</c:v>
                      </c:pt>
                      <c:pt idx="123">
                        <c:v>40298</c:v>
                      </c:pt>
                      <c:pt idx="124">
                        <c:v>40268</c:v>
                      </c:pt>
                      <c:pt idx="125">
                        <c:v>40237</c:v>
                      </c:pt>
                      <c:pt idx="126">
                        <c:v>40209</c:v>
                      </c:pt>
                      <c:pt idx="127">
                        <c:v>40178</c:v>
                      </c:pt>
                      <c:pt idx="128">
                        <c:v>40147</c:v>
                      </c:pt>
                      <c:pt idx="129">
                        <c:v>40117</c:v>
                      </c:pt>
                      <c:pt idx="130">
                        <c:v>40086</c:v>
                      </c:pt>
                      <c:pt idx="131">
                        <c:v>40056</c:v>
                      </c:pt>
                      <c:pt idx="132">
                        <c:v>40025</c:v>
                      </c:pt>
                      <c:pt idx="133">
                        <c:v>39994</c:v>
                      </c:pt>
                      <c:pt idx="134">
                        <c:v>39964</c:v>
                      </c:pt>
                      <c:pt idx="135">
                        <c:v>39933</c:v>
                      </c:pt>
                      <c:pt idx="136">
                        <c:v>39903</c:v>
                      </c:pt>
                      <c:pt idx="137">
                        <c:v>39872</c:v>
                      </c:pt>
                      <c:pt idx="138">
                        <c:v>39844</c:v>
                      </c:pt>
                      <c:pt idx="139">
                        <c:v>39813</c:v>
                      </c:pt>
                      <c:pt idx="140">
                        <c:v>39782</c:v>
                      </c:pt>
                      <c:pt idx="141">
                        <c:v>39752</c:v>
                      </c:pt>
                      <c:pt idx="142">
                        <c:v>39721</c:v>
                      </c:pt>
                      <c:pt idx="143">
                        <c:v>39691</c:v>
                      </c:pt>
                      <c:pt idx="144">
                        <c:v>39660</c:v>
                      </c:pt>
                      <c:pt idx="145">
                        <c:v>39629</c:v>
                      </c:pt>
                      <c:pt idx="146">
                        <c:v>39599</c:v>
                      </c:pt>
                      <c:pt idx="147">
                        <c:v>39568</c:v>
                      </c:pt>
                      <c:pt idx="148">
                        <c:v>39538</c:v>
                      </c:pt>
                      <c:pt idx="149">
                        <c:v>39507</c:v>
                      </c:pt>
                      <c:pt idx="150">
                        <c:v>39478</c:v>
                      </c:pt>
                      <c:pt idx="151">
                        <c:v>39447</c:v>
                      </c:pt>
                      <c:pt idx="152">
                        <c:v>39416</c:v>
                      </c:pt>
                      <c:pt idx="153">
                        <c:v>39386</c:v>
                      </c:pt>
                      <c:pt idx="154">
                        <c:v>39355</c:v>
                      </c:pt>
                      <c:pt idx="155">
                        <c:v>39325</c:v>
                      </c:pt>
                      <c:pt idx="156">
                        <c:v>39294</c:v>
                      </c:pt>
                      <c:pt idx="157">
                        <c:v>39263</c:v>
                      </c:pt>
                      <c:pt idx="158">
                        <c:v>39233</c:v>
                      </c:pt>
                      <c:pt idx="159">
                        <c:v>39202</c:v>
                      </c:pt>
                      <c:pt idx="160">
                        <c:v>39172</c:v>
                      </c:pt>
                      <c:pt idx="161">
                        <c:v>39141</c:v>
                      </c:pt>
                      <c:pt idx="162">
                        <c:v>39113</c:v>
                      </c:pt>
                      <c:pt idx="163">
                        <c:v>39082</c:v>
                      </c:pt>
                    </c:numCache>
                  </c:numRef>
                </c:cat>
                <c:val>
                  <c:numRef>
                    <c:extLst>
                      <c:ext uri="{02D57815-91ED-43cb-92C2-25804820EDAC}">
                        <c15:formulaRef>
                          <c15:sqref>'EIOPA_Current to HIA_PT'!$O$4:$O$167</c15:sqref>
                        </c15:formulaRef>
                      </c:ext>
                    </c:extLst>
                    <c:numCache>
                      <c:formatCode>0.00%</c:formatCode>
                      <c:ptCount val="164"/>
                      <c:pt idx="0">
                        <c:v>1.3575937095891206E-3</c:v>
                      </c:pt>
                      <c:pt idx="1">
                        <c:v>1.9151297231526062E-3</c:v>
                      </c:pt>
                      <c:pt idx="2">
                        <c:v>2.4596359842359449E-3</c:v>
                      </c:pt>
                      <c:pt idx="3">
                        <c:v>3.4793808274481836E-3</c:v>
                      </c:pt>
                      <c:pt idx="4">
                        <c:v>4.5985843703152647E-3</c:v>
                      </c:pt>
                      <c:pt idx="5">
                        <c:v>1.1763817960305227E-3</c:v>
                      </c:pt>
                      <c:pt idx="6">
                        <c:v>5.6731758020577873E-4</c:v>
                      </c:pt>
                      <c:pt idx="7">
                        <c:v>6.6252522729656684E-4</c:v>
                      </c:pt>
                      <c:pt idx="8">
                        <c:v>9.5028723400145555E-4</c:v>
                      </c:pt>
                      <c:pt idx="9">
                        <c:v>7.0009191509293862E-4</c:v>
                      </c:pt>
                      <c:pt idx="10">
                        <c:v>1.0390074184828155E-3</c:v>
                      </c:pt>
                      <c:pt idx="11">
                        <c:v>9.69619165127447E-4</c:v>
                      </c:pt>
                      <c:pt idx="12">
                        <c:v>5.3299106723707877E-4</c:v>
                      </c:pt>
                      <c:pt idx="13">
                        <c:v>8.8648157675750921E-4</c:v>
                      </c:pt>
                      <c:pt idx="14">
                        <c:v>1.4013243584015652E-3</c:v>
                      </c:pt>
                      <c:pt idx="15">
                        <c:v>9.2064772139242726E-4</c:v>
                      </c:pt>
                      <c:pt idx="16">
                        <c:v>1.3912880064081395E-3</c:v>
                      </c:pt>
                      <c:pt idx="17">
                        <c:v>1.6479224403067323E-3</c:v>
                      </c:pt>
                      <c:pt idx="18">
                        <c:v>2.0486971994512731E-3</c:v>
                      </c:pt>
                      <c:pt idx="19">
                        <c:v>2.3660738618531633E-3</c:v>
                      </c:pt>
                      <c:pt idx="20">
                        <c:v>2.1348055600277633E-3</c:v>
                      </c:pt>
                      <c:pt idx="21">
                        <c:v>1.5693177869886526E-3</c:v>
                      </c:pt>
                      <c:pt idx="22">
                        <c:v>1.2410172782971599E-3</c:v>
                      </c:pt>
                      <c:pt idx="23">
                        <c:v>1.442859296153762E-3</c:v>
                      </c:pt>
                      <c:pt idx="24">
                        <c:v>7.9153657915779661E-4</c:v>
                      </c:pt>
                      <c:pt idx="25">
                        <c:v>9.4115154731004959E-4</c:v>
                      </c:pt>
                      <c:pt idx="26">
                        <c:v>9.5871496596002437E-4</c:v>
                      </c:pt>
                      <c:pt idx="27">
                        <c:v>2.7568080680127199E-4</c:v>
                      </c:pt>
                      <c:pt idx="28">
                        <c:v>2.5017675998302092E-4</c:v>
                      </c:pt>
                      <c:pt idx="29">
                        <c:v>1.0376381092761867E-5</c:v>
                      </c:pt>
                      <c:pt idx="30">
                        <c:v>-5.8402675124133228E-5</c:v>
                      </c:pt>
                      <c:pt idx="31">
                        <c:v>3.4930671459016749E-4</c:v>
                      </c:pt>
                      <c:pt idx="32">
                        <c:v>2.3828653597593471E-4</c:v>
                      </c:pt>
                      <c:pt idx="33">
                        <c:v>2.8658540773853077E-4</c:v>
                      </c:pt>
                      <c:pt idx="34">
                        <c:v>6.8626404891318645E-4</c:v>
                      </c:pt>
                      <c:pt idx="35">
                        <c:v>6.3925583673908886E-4</c:v>
                      </c:pt>
                      <c:pt idx="36">
                        <c:v>4.6230572677337422E-4</c:v>
                      </c:pt>
                      <c:pt idx="37">
                        <c:v>8.852437161799275E-4</c:v>
                      </c:pt>
                      <c:pt idx="38">
                        <c:v>7.7188015874944855E-4</c:v>
                      </c:pt>
                      <c:pt idx="39">
                        <c:v>9.7306190383761543E-4</c:v>
                      </c:pt>
                      <c:pt idx="40">
                        <c:v>1.2919191048346664E-3</c:v>
                      </c:pt>
                      <c:pt idx="41">
                        <c:v>1.3337521450822972E-3</c:v>
                      </c:pt>
                      <c:pt idx="42">
                        <c:v>1.5972886942441987E-3</c:v>
                      </c:pt>
                      <c:pt idx="43">
                        <c:v>1.2418407934013094E-3</c:v>
                      </c:pt>
                      <c:pt idx="44">
                        <c:v>1.5457040413398408E-3</c:v>
                      </c:pt>
                      <c:pt idx="45">
                        <c:v>1.0817726578550573E-3</c:v>
                      </c:pt>
                      <c:pt idx="46">
                        <c:v>9.9494550752560868E-4</c:v>
                      </c:pt>
                      <c:pt idx="47">
                        <c:v>1.1112137155961154E-3</c:v>
                      </c:pt>
                      <c:pt idx="48">
                        <c:v>1.4023975812513722E-3</c:v>
                      </c:pt>
                      <c:pt idx="49">
                        <c:v>1.7819730182105174E-3</c:v>
                      </c:pt>
                      <c:pt idx="50">
                        <c:v>2.0977618326071699E-3</c:v>
                      </c:pt>
                      <c:pt idx="51">
                        <c:v>2.0547533893738703E-3</c:v>
                      </c:pt>
                      <c:pt idx="52">
                        <c:v>2.2461609185489362E-3</c:v>
                      </c:pt>
                      <c:pt idx="53">
                        <c:v>3.3220391514456856E-3</c:v>
                      </c:pt>
                      <c:pt idx="54">
                        <c:v>2.9046665269414954E-3</c:v>
                      </c:pt>
                      <c:pt idx="55">
                        <c:v>2.2411883070958451E-3</c:v>
                      </c:pt>
                      <c:pt idx="56">
                        <c:v>2.0551427994014025E-3</c:v>
                      </c:pt>
                      <c:pt idx="57">
                        <c:v>2.2342968912033457E-3</c:v>
                      </c:pt>
                      <c:pt idx="58">
                        <c:v>2.874631210759713E-3</c:v>
                      </c:pt>
                      <c:pt idx="59">
                        <c:v>2.0776247351808491E-3</c:v>
                      </c:pt>
                      <c:pt idx="60">
                        <c:v>1.8949431146434359E-3</c:v>
                      </c:pt>
                      <c:pt idx="61">
                        <c:v>2.5031541519330946E-3</c:v>
                      </c:pt>
                      <c:pt idx="62">
                        <c:v>1.6432111150162913E-3</c:v>
                      </c:pt>
                      <c:pt idx="63">
                        <c:v>1.430123508656002E-3</c:v>
                      </c:pt>
                      <c:pt idx="64">
                        <c:v>1.0962699869924309E-3</c:v>
                      </c:pt>
                      <c:pt idx="65">
                        <c:v>7.8218586079836262E-4</c:v>
                      </c:pt>
                      <c:pt idx="66">
                        <c:v>1.3475450995528056E-3</c:v>
                      </c:pt>
                      <c:pt idx="67">
                        <c:v>1.6857495628457913E-3</c:v>
                      </c:pt>
                      <c:pt idx="68">
                        <c:v>1.8307889469000591E-3</c:v>
                      </c:pt>
                      <c:pt idx="69">
                        <c:v>2.0992787113544298E-3</c:v>
                      </c:pt>
                      <c:pt idx="70">
                        <c:v>2.234278844781818E-3</c:v>
                      </c:pt>
                      <c:pt idx="71">
                        <c:v>2.2148984989608395E-3</c:v>
                      </c:pt>
                      <c:pt idx="72">
                        <c:v>2.3522877085259456E-3</c:v>
                      </c:pt>
                      <c:pt idx="73">
                        <c:v>2.6027428730986939E-3</c:v>
                      </c:pt>
                      <c:pt idx="74">
                        <c:v>2.683002076684397E-3</c:v>
                      </c:pt>
                      <c:pt idx="75">
                        <c:v>2.7013398648384705E-3</c:v>
                      </c:pt>
                      <c:pt idx="76">
                        <c:v>3.1461337469206501E-3</c:v>
                      </c:pt>
                      <c:pt idx="77">
                        <c:v>3.1539979173954564E-3</c:v>
                      </c:pt>
                      <c:pt idx="78">
                        <c:v>3.4046831111939975E-3</c:v>
                      </c:pt>
                      <c:pt idx="79">
                        <c:v>4.6228534805664804E-3</c:v>
                      </c:pt>
                      <c:pt idx="80">
                        <c:v>5.4781078526869656E-3</c:v>
                      </c:pt>
                      <c:pt idx="81">
                        <c:v>6.2864570223679795E-3</c:v>
                      </c:pt>
                      <c:pt idx="82">
                        <c:v>8.1537613593812442E-3</c:v>
                      </c:pt>
                      <c:pt idx="83">
                        <c:v>8.2574017412635932E-3</c:v>
                      </c:pt>
                      <c:pt idx="84">
                        <c:v>6.5345526242653025E-3</c:v>
                      </c:pt>
                      <c:pt idx="85">
                        <c:v>6.008025832906454E-3</c:v>
                      </c:pt>
                      <c:pt idx="86">
                        <c:v>4.9269806273200762E-3</c:v>
                      </c:pt>
                      <c:pt idx="87">
                        <c:v>5.1879267519333054E-3</c:v>
                      </c:pt>
                      <c:pt idx="88">
                        <c:v>6.0942438953409447E-3</c:v>
                      </c:pt>
                      <c:pt idx="89">
                        <c:v>6.0490288575144689E-3</c:v>
                      </c:pt>
                      <c:pt idx="90">
                        <c:v>5.5938717806472069E-3</c:v>
                      </c:pt>
                      <c:pt idx="91">
                        <c:v>6.3476222955834811E-3</c:v>
                      </c:pt>
                      <c:pt idx="92">
                        <c:v>7.8125303204589786E-3</c:v>
                      </c:pt>
                      <c:pt idx="93">
                        <c:v>8.5863508812453176E-3</c:v>
                      </c:pt>
                      <c:pt idx="94">
                        <c:v>8.4791792173087577E-3</c:v>
                      </c:pt>
                      <c:pt idx="95">
                        <c:v>9.49345377318591E-3</c:v>
                      </c:pt>
                      <c:pt idx="96">
                        <c:v>1.5956783361608957E-2</c:v>
                      </c:pt>
                      <c:pt idx="97">
                        <c:v>1.4278106370075499E-2</c:v>
                      </c:pt>
                      <c:pt idx="98">
                        <c:v>2.2173843454521003E-2</c:v>
                      </c:pt>
                      <c:pt idx="99">
                        <c:v>1.9325346677552493E-2</c:v>
                      </c:pt>
                      <c:pt idx="100">
                        <c:v>2.2922489743795148E-2</c:v>
                      </c:pt>
                      <c:pt idx="101">
                        <c:v>2.6616462446484454E-2</c:v>
                      </c:pt>
                      <c:pt idx="102">
                        <c:v>3.8307902209607003E-2</c:v>
                      </c:pt>
                      <c:pt idx="103">
                        <c:v>2.5669577656889903E-2</c:v>
                      </c:pt>
                      <c:pt idx="104">
                        <c:v>2.9255600121253774E-2</c:v>
                      </c:pt>
                      <c:pt idx="105">
                        <c:v>2.7410712393605194E-2</c:v>
                      </c:pt>
                      <c:pt idx="106">
                        <c:v>2.5015408367355985E-2</c:v>
                      </c:pt>
                      <c:pt idx="107">
                        <c:v>1.850933275110396E-2</c:v>
                      </c:pt>
                      <c:pt idx="108">
                        <c:v>2.4145970331716386E-2</c:v>
                      </c:pt>
                      <c:pt idx="109">
                        <c:v>1.9342029803453762E-2</c:v>
                      </c:pt>
                      <c:pt idx="110">
                        <c:v>1.4725837131050641E-2</c:v>
                      </c:pt>
                      <c:pt idx="111">
                        <c:v>1.4878383639573375E-2</c:v>
                      </c:pt>
                      <c:pt idx="112">
                        <c:v>1.067805748175773E-2</c:v>
                      </c:pt>
                      <c:pt idx="113">
                        <c:v>5.8640527852565315E-3</c:v>
                      </c:pt>
                      <c:pt idx="114">
                        <c:v>6.0957269042993109E-3</c:v>
                      </c:pt>
                      <c:pt idx="115">
                        <c:v>7.0282332222322257E-3</c:v>
                      </c:pt>
                      <c:pt idx="116">
                        <c:v>7.7132868945502704E-3</c:v>
                      </c:pt>
                      <c:pt idx="117">
                        <c:v>5.4209946308676977E-3</c:v>
                      </c:pt>
                      <c:pt idx="118">
                        <c:v>6.1600216055550444E-3</c:v>
                      </c:pt>
                      <c:pt idx="119">
                        <c:v>7.1620535826497408E-3</c:v>
                      </c:pt>
                      <c:pt idx="120">
                        <c:v>6.0732951572292984E-3</c:v>
                      </c:pt>
                      <c:pt idx="121">
                        <c:v>7.8113962107810896E-3</c:v>
                      </c:pt>
                      <c:pt idx="122">
                        <c:v>7.0977291092409432E-3</c:v>
                      </c:pt>
                      <c:pt idx="123">
                        <c:v>5.1030368278601997E-3</c:v>
                      </c:pt>
                      <c:pt idx="124">
                        <c:v>4.9925929347541019E-3</c:v>
                      </c:pt>
                      <c:pt idx="125">
                        <c:v>5.6404220403981336E-3</c:v>
                      </c:pt>
                      <c:pt idx="126">
                        <c:v>5.307239058846374E-3</c:v>
                      </c:pt>
                      <c:pt idx="127">
                        <c:v>5.4566517614612394E-3</c:v>
                      </c:pt>
                      <c:pt idx="128">
                        <c:v>5.7951937998319929E-3</c:v>
                      </c:pt>
                      <c:pt idx="129">
                        <c:v>5.7261678994729257E-3</c:v>
                      </c:pt>
                      <c:pt idx="130">
                        <c:v>6.4883817291967148E-3</c:v>
                      </c:pt>
                      <c:pt idx="131">
                        <c:v>8.4118064393154963E-3</c:v>
                      </c:pt>
                      <c:pt idx="132">
                        <c:v>9.4586879069087811E-3</c:v>
                      </c:pt>
                      <c:pt idx="133">
                        <c:v>1.2897184305207735E-2</c:v>
                      </c:pt>
                      <c:pt idx="134">
                        <c:v>1.5857178635439798E-2</c:v>
                      </c:pt>
                      <c:pt idx="135">
                        <c:v>2.0447784053464594E-2</c:v>
                      </c:pt>
                      <c:pt idx="136">
                        <c:v>2.5151191745137188E-2</c:v>
                      </c:pt>
                      <c:pt idx="137">
                        <c:v>2.139557233665609E-2</c:v>
                      </c:pt>
                      <c:pt idx="138">
                        <c:v>1.8871167268776076E-2</c:v>
                      </c:pt>
                      <c:pt idx="139">
                        <c:v>1.7225396001378509E-2</c:v>
                      </c:pt>
                      <c:pt idx="140">
                        <c:v>1.5710181062467986E-2</c:v>
                      </c:pt>
                      <c:pt idx="141">
                        <c:v>1.4529708336002454E-2</c:v>
                      </c:pt>
                      <c:pt idx="142">
                        <c:v>8.5593302050909984E-3</c:v>
                      </c:pt>
                      <c:pt idx="143">
                        <c:v>4.6808602568534112E-3</c:v>
                      </c:pt>
                      <c:pt idx="144">
                        <c:v>4.2882832828461635E-3</c:v>
                      </c:pt>
                      <c:pt idx="145">
                        <c:v>3.6469660419007534E-3</c:v>
                      </c:pt>
                      <c:pt idx="146">
                        <c:v>3.2674983585608461E-3</c:v>
                      </c:pt>
                      <c:pt idx="147">
                        <c:v>3.6667422145994235E-3</c:v>
                      </c:pt>
                      <c:pt idx="148">
                        <c:v>4.8855437889112983E-3</c:v>
                      </c:pt>
                      <c:pt idx="149">
                        <c:v>3.7598487160210351E-3</c:v>
                      </c:pt>
                      <c:pt idx="150">
                        <c:v>2.7952538077798232E-3</c:v>
                      </c:pt>
                      <c:pt idx="151">
                        <c:v>1.5395501224693723E-3</c:v>
                      </c:pt>
                      <c:pt idx="152">
                        <c:v>1.1404147243520959E-3</c:v>
                      </c:pt>
                      <c:pt idx="153">
                        <c:v>3.5901737502534161E-5</c:v>
                      </c:pt>
                      <c:pt idx="154">
                        <c:v>3.3407075106406804E-4</c:v>
                      </c:pt>
                      <c:pt idx="155">
                        <c:v>2.7462737564776284E-4</c:v>
                      </c:pt>
                      <c:pt idx="156">
                        <c:v>-4.0101700222774738E-4</c:v>
                      </c:pt>
                      <c:pt idx="157">
                        <c:v>-1.077186301787056E-3</c:v>
                      </c:pt>
                      <c:pt idx="158">
                        <c:v>-1.1182742164898231E-3</c:v>
                      </c:pt>
                      <c:pt idx="159">
                        <c:v>-8.9222875725821188E-4</c:v>
                      </c:pt>
                      <c:pt idx="160">
                        <c:v>-9.853727560701713E-4</c:v>
                      </c:pt>
                      <c:pt idx="161">
                        <c:v>-9.8205389972016869E-4</c:v>
                      </c:pt>
                      <c:pt idx="162">
                        <c:v>-9.6552115813647831E-4</c:v>
                      </c:pt>
                      <c:pt idx="163">
                        <c:v>-9.7614550721796943E-4</c:v>
                      </c:pt>
                    </c:numCache>
                  </c:numRef>
                </c:val>
                <c:smooth val="0"/>
                <c:extLst>
                  <c:ext xmlns:c16="http://schemas.microsoft.com/office/drawing/2014/chart" uri="{C3380CC4-5D6E-409C-BE32-E72D297353CC}">
                    <c16:uniqueId val="{00000002-30A8-4ADD-86ED-60860640FD8B}"/>
                  </c:ext>
                </c:extLst>
              </c15:ser>
            </c15:filteredLineSeries>
            <c15:filteredLineSeries>
              <c15:ser>
                <c:idx val="1"/>
                <c:order val="1"/>
                <c:tx>
                  <c:v>Current VA_updated GAR and Rescale</c:v>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'EIOPA_Current to HIA_PT'!$A$4:$A$167</c15:sqref>
                        </c15:formulaRef>
                      </c:ext>
                    </c:extLst>
                    <c:numCache>
                      <c:formatCode>m/d/yyyy</c:formatCode>
                      <c:ptCount val="164"/>
                      <c:pt idx="0">
                        <c:v>44043</c:v>
                      </c:pt>
                      <c:pt idx="1">
                        <c:v>44012</c:v>
                      </c:pt>
                      <c:pt idx="2">
                        <c:v>43982</c:v>
                      </c:pt>
                      <c:pt idx="3">
                        <c:v>43951</c:v>
                      </c:pt>
                      <c:pt idx="4">
                        <c:v>43921</c:v>
                      </c:pt>
                      <c:pt idx="5">
                        <c:v>43890</c:v>
                      </c:pt>
                      <c:pt idx="6">
                        <c:v>43861</c:v>
                      </c:pt>
                      <c:pt idx="7">
                        <c:v>43830</c:v>
                      </c:pt>
                      <c:pt idx="8">
                        <c:v>43799</c:v>
                      </c:pt>
                      <c:pt idx="9">
                        <c:v>43769</c:v>
                      </c:pt>
                      <c:pt idx="10">
                        <c:v>43738</c:v>
                      </c:pt>
                      <c:pt idx="11">
                        <c:v>43708</c:v>
                      </c:pt>
                      <c:pt idx="12">
                        <c:v>43677</c:v>
                      </c:pt>
                      <c:pt idx="13">
                        <c:v>43646</c:v>
                      </c:pt>
                      <c:pt idx="14">
                        <c:v>43616</c:v>
                      </c:pt>
                      <c:pt idx="15">
                        <c:v>43585</c:v>
                      </c:pt>
                      <c:pt idx="16">
                        <c:v>43555</c:v>
                      </c:pt>
                      <c:pt idx="17">
                        <c:v>43524</c:v>
                      </c:pt>
                      <c:pt idx="18">
                        <c:v>43496</c:v>
                      </c:pt>
                      <c:pt idx="19">
                        <c:v>43465</c:v>
                      </c:pt>
                      <c:pt idx="20">
                        <c:v>43434</c:v>
                      </c:pt>
                      <c:pt idx="21">
                        <c:v>43404</c:v>
                      </c:pt>
                      <c:pt idx="22">
                        <c:v>43373</c:v>
                      </c:pt>
                      <c:pt idx="23">
                        <c:v>43343</c:v>
                      </c:pt>
                      <c:pt idx="24">
                        <c:v>43312</c:v>
                      </c:pt>
                      <c:pt idx="25">
                        <c:v>43281</c:v>
                      </c:pt>
                      <c:pt idx="26">
                        <c:v>43251</c:v>
                      </c:pt>
                      <c:pt idx="27">
                        <c:v>43220</c:v>
                      </c:pt>
                      <c:pt idx="28">
                        <c:v>43190</c:v>
                      </c:pt>
                      <c:pt idx="29">
                        <c:v>43159</c:v>
                      </c:pt>
                      <c:pt idx="30">
                        <c:v>43131</c:v>
                      </c:pt>
                      <c:pt idx="31">
                        <c:v>43100</c:v>
                      </c:pt>
                      <c:pt idx="32">
                        <c:v>43069</c:v>
                      </c:pt>
                      <c:pt idx="33">
                        <c:v>43039</c:v>
                      </c:pt>
                      <c:pt idx="34">
                        <c:v>43008</c:v>
                      </c:pt>
                      <c:pt idx="35">
                        <c:v>42978</c:v>
                      </c:pt>
                      <c:pt idx="36">
                        <c:v>42947</c:v>
                      </c:pt>
                      <c:pt idx="37">
                        <c:v>42916</c:v>
                      </c:pt>
                      <c:pt idx="38">
                        <c:v>42886</c:v>
                      </c:pt>
                      <c:pt idx="39">
                        <c:v>42855</c:v>
                      </c:pt>
                      <c:pt idx="40">
                        <c:v>42825</c:v>
                      </c:pt>
                      <c:pt idx="41">
                        <c:v>42794</c:v>
                      </c:pt>
                      <c:pt idx="42">
                        <c:v>42766</c:v>
                      </c:pt>
                      <c:pt idx="43">
                        <c:v>42735</c:v>
                      </c:pt>
                      <c:pt idx="44">
                        <c:v>42704</c:v>
                      </c:pt>
                      <c:pt idx="45">
                        <c:v>42674</c:v>
                      </c:pt>
                      <c:pt idx="46">
                        <c:v>42643</c:v>
                      </c:pt>
                      <c:pt idx="47">
                        <c:v>42613</c:v>
                      </c:pt>
                      <c:pt idx="48">
                        <c:v>42582</c:v>
                      </c:pt>
                      <c:pt idx="49">
                        <c:v>42551</c:v>
                      </c:pt>
                      <c:pt idx="50">
                        <c:v>42521</c:v>
                      </c:pt>
                      <c:pt idx="51">
                        <c:v>42490</c:v>
                      </c:pt>
                      <c:pt idx="52">
                        <c:v>42460</c:v>
                      </c:pt>
                      <c:pt idx="53">
                        <c:v>42429</c:v>
                      </c:pt>
                      <c:pt idx="54">
                        <c:v>42400</c:v>
                      </c:pt>
                      <c:pt idx="55">
                        <c:v>42369</c:v>
                      </c:pt>
                      <c:pt idx="56">
                        <c:v>42338</c:v>
                      </c:pt>
                      <c:pt idx="57">
                        <c:v>42308</c:v>
                      </c:pt>
                      <c:pt idx="58">
                        <c:v>42277</c:v>
                      </c:pt>
                      <c:pt idx="59">
                        <c:v>42247</c:v>
                      </c:pt>
                      <c:pt idx="60">
                        <c:v>42216</c:v>
                      </c:pt>
                      <c:pt idx="61">
                        <c:v>42185</c:v>
                      </c:pt>
                      <c:pt idx="62">
                        <c:v>42155</c:v>
                      </c:pt>
                      <c:pt idx="63">
                        <c:v>42124</c:v>
                      </c:pt>
                      <c:pt idx="64">
                        <c:v>42094</c:v>
                      </c:pt>
                      <c:pt idx="65">
                        <c:v>42063</c:v>
                      </c:pt>
                      <c:pt idx="66">
                        <c:v>42035</c:v>
                      </c:pt>
                      <c:pt idx="67">
                        <c:v>42004</c:v>
                      </c:pt>
                      <c:pt idx="68">
                        <c:v>41973</c:v>
                      </c:pt>
                      <c:pt idx="69">
                        <c:v>41943</c:v>
                      </c:pt>
                      <c:pt idx="70">
                        <c:v>41912</c:v>
                      </c:pt>
                      <c:pt idx="71">
                        <c:v>41882</c:v>
                      </c:pt>
                      <c:pt idx="72">
                        <c:v>41851</c:v>
                      </c:pt>
                      <c:pt idx="73">
                        <c:v>41820</c:v>
                      </c:pt>
                      <c:pt idx="74">
                        <c:v>41790</c:v>
                      </c:pt>
                      <c:pt idx="75">
                        <c:v>41759</c:v>
                      </c:pt>
                      <c:pt idx="76">
                        <c:v>41729</c:v>
                      </c:pt>
                      <c:pt idx="77">
                        <c:v>41698</c:v>
                      </c:pt>
                      <c:pt idx="78">
                        <c:v>41670</c:v>
                      </c:pt>
                      <c:pt idx="79">
                        <c:v>41639</c:v>
                      </c:pt>
                      <c:pt idx="80">
                        <c:v>41608</c:v>
                      </c:pt>
                      <c:pt idx="81">
                        <c:v>41578</c:v>
                      </c:pt>
                      <c:pt idx="82">
                        <c:v>41547</c:v>
                      </c:pt>
                      <c:pt idx="83">
                        <c:v>41517</c:v>
                      </c:pt>
                      <c:pt idx="84">
                        <c:v>41486</c:v>
                      </c:pt>
                      <c:pt idx="85">
                        <c:v>41455</c:v>
                      </c:pt>
                      <c:pt idx="86">
                        <c:v>41425</c:v>
                      </c:pt>
                      <c:pt idx="87">
                        <c:v>41394</c:v>
                      </c:pt>
                      <c:pt idx="88">
                        <c:v>41364</c:v>
                      </c:pt>
                      <c:pt idx="89">
                        <c:v>41333</c:v>
                      </c:pt>
                      <c:pt idx="90">
                        <c:v>41305</c:v>
                      </c:pt>
                      <c:pt idx="91">
                        <c:v>41274</c:v>
                      </c:pt>
                      <c:pt idx="92">
                        <c:v>41243</c:v>
                      </c:pt>
                      <c:pt idx="93">
                        <c:v>41213</c:v>
                      </c:pt>
                      <c:pt idx="94">
                        <c:v>41182</c:v>
                      </c:pt>
                      <c:pt idx="95">
                        <c:v>41152</c:v>
                      </c:pt>
                      <c:pt idx="96">
                        <c:v>41121</c:v>
                      </c:pt>
                      <c:pt idx="97">
                        <c:v>41090</c:v>
                      </c:pt>
                      <c:pt idx="98">
                        <c:v>41060</c:v>
                      </c:pt>
                      <c:pt idx="99">
                        <c:v>41029</c:v>
                      </c:pt>
                      <c:pt idx="100">
                        <c:v>40999</c:v>
                      </c:pt>
                      <c:pt idx="101">
                        <c:v>40968</c:v>
                      </c:pt>
                      <c:pt idx="102">
                        <c:v>40939</c:v>
                      </c:pt>
                      <c:pt idx="103">
                        <c:v>40908</c:v>
                      </c:pt>
                      <c:pt idx="104">
                        <c:v>40877</c:v>
                      </c:pt>
                      <c:pt idx="105">
                        <c:v>40847</c:v>
                      </c:pt>
                      <c:pt idx="106">
                        <c:v>40816</c:v>
                      </c:pt>
                      <c:pt idx="107">
                        <c:v>40786</c:v>
                      </c:pt>
                      <c:pt idx="108">
                        <c:v>40755</c:v>
                      </c:pt>
                      <c:pt idx="109">
                        <c:v>40724</c:v>
                      </c:pt>
                      <c:pt idx="110">
                        <c:v>40694</c:v>
                      </c:pt>
                      <c:pt idx="111">
                        <c:v>40663</c:v>
                      </c:pt>
                      <c:pt idx="112">
                        <c:v>40633</c:v>
                      </c:pt>
                      <c:pt idx="113">
                        <c:v>40602</c:v>
                      </c:pt>
                      <c:pt idx="114">
                        <c:v>40574</c:v>
                      </c:pt>
                      <c:pt idx="115">
                        <c:v>40543</c:v>
                      </c:pt>
                      <c:pt idx="116">
                        <c:v>40512</c:v>
                      </c:pt>
                      <c:pt idx="117">
                        <c:v>40482</c:v>
                      </c:pt>
                      <c:pt idx="118">
                        <c:v>40451</c:v>
                      </c:pt>
                      <c:pt idx="119">
                        <c:v>40421</c:v>
                      </c:pt>
                      <c:pt idx="120">
                        <c:v>40390</c:v>
                      </c:pt>
                      <c:pt idx="121">
                        <c:v>40359</c:v>
                      </c:pt>
                      <c:pt idx="122">
                        <c:v>40329</c:v>
                      </c:pt>
                      <c:pt idx="123">
                        <c:v>40298</c:v>
                      </c:pt>
                      <c:pt idx="124">
                        <c:v>40268</c:v>
                      </c:pt>
                      <c:pt idx="125">
                        <c:v>40237</c:v>
                      </c:pt>
                      <c:pt idx="126">
                        <c:v>40209</c:v>
                      </c:pt>
                      <c:pt idx="127">
                        <c:v>40178</c:v>
                      </c:pt>
                      <c:pt idx="128">
                        <c:v>40147</c:v>
                      </c:pt>
                      <c:pt idx="129">
                        <c:v>40117</c:v>
                      </c:pt>
                      <c:pt idx="130">
                        <c:v>40086</c:v>
                      </c:pt>
                      <c:pt idx="131">
                        <c:v>40056</c:v>
                      </c:pt>
                      <c:pt idx="132">
                        <c:v>40025</c:v>
                      </c:pt>
                      <c:pt idx="133">
                        <c:v>39994</c:v>
                      </c:pt>
                      <c:pt idx="134">
                        <c:v>39964</c:v>
                      </c:pt>
                      <c:pt idx="135">
                        <c:v>39933</c:v>
                      </c:pt>
                      <c:pt idx="136">
                        <c:v>39903</c:v>
                      </c:pt>
                      <c:pt idx="137">
                        <c:v>39872</c:v>
                      </c:pt>
                      <c:pt idx="138">
                        <c:v>39844</c:v>
                      </c:pt>
                      <c:pt idx="139">
                        <c:v>39813</c:v>
                      </c:pt>
                      <c:pt idx="140">
                        <c:v>39782</c:v>
                      </c:pt>
                      <c:pt idx="141">
                        <c:v>39752</c:v>
                      </c:pt>
                      <c:pt idx="142">
                        <c:v>39721</c:v>
                      </c:pt>
                      <c:pt idx="143">
                        <c:v>39691</c:v>
                      </c:pt>
                      <c:pt idx="144">
                        <c:v>39660</c:v>
                      </c:pt>
                      <c:pt idx="145">
                        <c:v>39629</c:v>
                      </c:pt>
                      <c:pt idx="146">
                        <c:v>39599</c:v>
                      </c:pt>
                      <c:pt idx="147">
                        <c:v>39568</c:v>
                      </c:pt>
                      <c:pt idx="148">
                        <c:v>39538</c:v>
                      </c:pt>
                      <c:pt idx="149">
                        <c:v>39507</c:v>
                      </c:pt>
                      <c:pt idx="150">
                        <c:v>39478</c:v>
                      </c:pt>
                      <c:pt idx="151">
                        <c:v>39447</c:v>
                      </c:pt>
                      <c:pt idx="152">
                        <c:v>39416</c:v>
                      </c:pt>
                      <c:pt idx="153">
                        <c:v>39386</c:v>
                      </c:pt>
                      <c:pt idx="154">
                        <c:v>39355</c:v>
                      </c:pt>
                      <c:pt idx="155">
                        <c:v>39325</c:v>
                      </c:pt>
                      <c:pt idx="156">
                        <c:v>39294</c:v>
                      </c:pt>
                      <c:pt idx="157">
                        <c:v>39263</c:v>
                      </c:pt>
                      <c:pt idx="158">
                        <c:v>39233</c:v>
                      </c:pt>
                      <c:pt idx="159">
                        <c:v>39202</c:v>
                      </c:pt>
                      <c:pt idx="160">
                        <c:v>39172</c:v>
                      </c:pt>
                      <c:pt idx="161">
                        <c:v>39141</c:v>
                      </c:pt>
                      <c:pt idx="162">
                        <c:v>39113</c:v>
                      </c:pt>
                      <c:pt idx="163">
                        <c:v>39082</c:v>
                      </c:pt>
                    </c:numCache>
                  </c:numRef>
                </c:cat>
                <c:val>
                  <c:numRef>
                    <c:extLst xmlns:c15="http://schemas.microsoft.com/office/drawing/2012/chart">
                      <c:ext xmlns:c15="http://schemas.microsoft.com/office/drawing/2012/chart" uri="{02D57815-91ED-43cb-92C2-25804820EDAC}">
                        <c15:formulaRef>
                          <c15:sqref>'EIOPA_Current to HIA_PT'!$AH$4:$AH$167</c15:sqref>
                        </c15:formulaRef>
                      </c:ext>
                    </c:extLst>
                    <c:numCache>
                      <c:formatCode>0.0%</c:formatCode>
                      <c:ptCount val="164"/>
                      <c:pt idx="0">
                        <c:v>2.4622952163677633E-3</c:v>
                      </c:pt>
                      <c:pt idx="1">
                        <c:v>3.473509580027131E-3</c:v>
                      </c:pt>
                      <c:pt idx="2">
                        <c:v>4.4610916176262734E-3</c:v>
                      </c:pt>
                      <c:pt idx="3">
                        <c:v>6.3106235001193969E-3</c:v>
                      </c:pt>
                      <c:pt idx="4">
                        <c:v>8.3405456412418109E-3</c:v>
                      </c:pt>
                      <c:pt idx="5">
                        <c:v>2.1728042734157852E-3</c:v>
                      </c:pt>
                      <c:pt idx="6">
                        <c:v>1.0478486379289697E-3</c:v>
                      </c:pt>
                      <c:pt idx="7">
                        <c:v>1.2236993550675396E-3</c:v>
                      </c:pt>
                      <c:pt idx="8">
                        <c:v>1.7552024096072082E-3</c:v>
                      </c:pt>
                      <c:pt idx="9">
                        <c:v>1.2930858927183786E-3</c:v>
                      </c:pt>
                      <c:pt idx="10">
                        <c:v>1.9190706338774299E-3</c:v>
                      </c:pt>
                      <c:pt idx="11">
                        <c:v>1.7909089316782483E-3</c:v>
                      </c:pt>
                      <c:pt idx="12">
                        <c:v>9.8444677781729011E-4</c:v>
                      </c:pt>
                      <c:pt idx="13">
                        <c:v>1.6373518910123488E-3</c:v>
                      </c:pt>
                      <c:pt idx="14">
                        <c:v>2.5882783673214478E-3</c:v>
                      </c:pt>
                      <c:pt idx="15">
                        <c:v>1.700457547117695E-3</c:v>
                      </c:pt>
                      <c:pt idx="16">
                        <c:v>2.5697409940176412E-3</c:v>
                      </c:pt>
                      <c:pt idx="17">
                        <c:v>2.9399392890349938E-3</c:v>
                      </c:pt>
                      <c:pt idx="18">
                        <c:v>3.6549325627738116E-3</c:v>
                      </c:pt>
                      <c:pt idx="19">
                        <c:v>4.2211413213877414E-3</c:v>
                      </c:pt>
                      <c:pt idx="20">
                        <c:v>3.8085522636658602E-3</c:v>
                      </c:pt>
                      <c:pt idx="21">
                        <c:v>2.7997064097814144E-3</c:v>
                      </c:pt>
                      <c:pt idx="22">
                        <c:v>2.2140092067427556E-3</c:v>
                      </c:pt>
                      <c:pt idx="23">
                        <c:v>2.5741009586120215E-3</c:v>
                      </c:pt>
                      <c:pt idx="24">
                        <c:v>1.4121231866599374E-3</c:v>
                      </c:pt>
                      <c:pt idx="25">
                        <c:v>1.6790404349114119E-3</c:v>
                      </c:pt>
                      <c:pt idx="26">
                        <c:v>1.7103740603757391E-3</c:v>
                      </c:pt>
                      <c:pt idx="27">
                        <c:v>4.9182219704288217E-4</c:v>
                      </c:pt>
                      <c:pt idx="28">
                        <c:v>4.4632227093203438E-4</c:v>
                      </c:pt>
                      <c:pt idx="29">
                        <c:v>1.9057744012203084E-5</c:v>
                      </c:pt>
                      <c:pt idx="30">
                        <c:v>-1.0726506883213752E-4</c:v>
                      </c:pt>
                      <c:pt idx="31">
                        <c:v>6.4155295462757652E-4</c:v>
                      </c:pt>
                      <c:pt idx="32">
                        <c:v>4.3764813219434858E-4</c:v>
                      </c:pt>
                      <c:pt idx="33">
                        <c:v>5.263560859501969E-4</c:v>
                      </c:pt>
                      <c:pt idx="34">
                        <c:v>1.260424463215662E-3</c:v>
                      </c:pt>
                      <c:pt idx="35">
                        <c:v>1.1740869948751631E-3</c:v>
                      </c:pt>
                      <c:pt idx="36">
                        <c:v>8.4909219480848767E-4</c:v>
                      </c:pt>
                      <c:pt idx="37">
                        <c:v>1.6258797725862972E-3</c:v>
                      </c:pt>
                      <c:pt idx="38">
                        <c:v>1.4176709916530494E-3</c:v>
                      </c:pt>
                      <c:pt idx="39">
                        <c:v>1.7871707395461824E-3</c:v>
                      </c:pt>
                      <c:pt idx="40">
                        <c:v>2.3727987016194177E-3</c:v>
                      </c:pt>
                      <c:pt idx="41">
                        <c:v>2.4496312085565096E-3</c:v>
                      </c:pt>
                      <c:pt idx="42">
                        <c:v>2.9336546890829057E-3</c:v>
                      </c:pt>
                      <c:pt idx="43">
                        <c:v>2.2808225462210741E-3</c:v>
                      </c:pt>
                      <c:pt idx="44">
                        <c:v>4.6792379560420599E-3</c:v>
                      </c:pt>
                      <c:pt idx="45">
                        <c:v>1.9868339653776983E-3</c:v>
                      </c:pt>
                      <c:pt idx="46">
                        <c:v>1.8273631836576648E-3</c:v>
                      </c:pt>
                      <c:pt idx="47">
                        <c:v>1.770377227201788E-3</c:v>
                      </c:pt>
                      <c:pt idx="48">
                        <c:v>2.2342891439190026E-3</c:v>
                      </c:pt>
                      <c:pt idx="49">
                        <c:v>2.8390258387294568E-3</c:v>
                      </c:pt>
                      <c:pt idx="50">
                        <c:v>3.3421381723573516E-3</c:v>
                      </c:pt>
                      <c:pt idx="51">
                        <c:v>3.2736174482077326E-3</c:v>
                      </c:pt>
                      <c:pt idx="52">
                        <c:v>3.5785664656743806E-3</c:v>
                      </c:pt>
                      <c:pt idx="53">
                        <c:v>5.2926474710017109E-3</c:v>
                      </c:pt>
                      <c:pt idx="54">
                        <c:v>4.6276925849082903E-3</c:v>
                      </c:pt>
                      <c:pt idx="55">
                        <c:v>3.5706441389853579E-3</c:v>
                      </c:pt>
                      <c:pt idx="56">
                        <c:v>3.274237853297331E-3</c:v>
                      </c:pt>
                      <c:pt idx="57">
                        <c:v>3.5596647876796443E-3</c:v>
                      </c:pt>
                      <c:pt idx="58">
                        <c:v>4.5798405479565074E-3</c:v>
                      </c:pt>
                      <c:pt idx="59">
                        <c:v>3.3100559021287334E-3</c:v>
                      </c:pt>
                      <c:pt idx="60">
                        <c:v>3.0190089358354331E-3</c:v>
                      </c:pt>
                      <c:pt idx="61">
                        <c:v>3.9880061274987447E-3</c:v>
                      </c:pt>
                      <c:pt idx="62">
                        <c:v>2.6179514315561696E-3</c:v>
                      </c:pt>
                      <c:pt idx="63">
                        <c:v>2.278461880262411E-3</c:v>
                      </c:pt>
                      <c:pt idx="64">
                        <c:v>1.7465689926217693E-3</c:v>
                      </c:pt>
                      <c:pt idx="65">
                        <c:v>1.2461725552530519E-3</c:v>
                      </c:pt>
                      <c:pt idx="66">
                        <c:v>2.1468985879065164E-3</c:v>
                      </c:pt>
                      <c:pt idx="67">
                        <c:v>2.6857233626085665E-3</c:v>
                      </c:pt>
                      <c:pt idx="68">
                        <c:v>2.9167990044704044E-3</c:v>
                      </c:pt>
                      <c:pt idx="69">
                        <c:v>3.3445548520229145E-3</c:v>
                      </c:pt>
                      <c:pt idx="70">
                        <c:v>3.559636036258332E-3</c:v>
                      </c:pt>
                      <c:pt idx="71">
                        <c:v>3.5287594169229148E-3</c:v>
                      </c:pt>
                      <c:pt idx="72">
                        <c:v>3.7476468590625532E-3</c:v>
                      </c:pt>
                      <c:pt idx="73">
                        <c:v>4.1466701194592323E-3</c:v>
                      </c:pt>
                      <c:pt idx="74">
                        <c:v>4.2745384712508192E-3</c:v>
                      </c:pt>
                      <c:pt idx="75">
                        <c:v>4.3037540956528337E-3</c:v>
                      </c:pt>
                      <c:pt idx="76">
                        <c:v>5.0123963204426305E-3</c:v>
                      </c:pt>
                      <c:pt idx="77">
                        <c:v>5.0249254569390799E-3</c:v>
                      </c:pt>
                      <c:pt idx="78">
                        <c:v>5.4243151981460827E-3</c:v>
                      </c:pt>
                      <c:pt idx="79">
                        <c:v>6.0803345159666016E-3</c:v>
                      </c:pt>
                      <c:pt idx="80">
                        <c:v>7.1359798510918157E-3</c:v>
                      </c:pt>
                      <c:pt idx="81">
                        <c:v>8.3205155853765603E-3</c:v>
                      </c:pt>
                      <c:pt idx="82">
                        <c:v>1.0894288989176855E-2</c:v>
                      </c:pt>
                      <c:pt idx="83">
                        <c:v>1.1042350793934456E-2</c:v>
                      </c:pt>
                      <c:pt idx="84">
                        <c:v>8.4093236460249989E-3</c:v>
                      </c:pt>
                      <c:pt idx="85">
                        <c:v>8.5844414660631915E-3</c:v>
                      </c:pt>
                      <c:pt idx="86">
                        <c:v>7.8496280049896242E-3</c:v>
                      </c:pt>
                      <c:pt idx="87">
                        <c:v>8.265365383009652E-3</c:v>
                      </c:pt>
                      <c:pt idx="88">
                        <c:v>9.709302952166373E-3</c:v>
                      </c:pt>
                      <c:pt idx="89">
                        <c:v>9.6372666983192724E-3</c:v>
                      </c:pt>
                      <c:pt idx="90">
                        <c:v>8.9121139105377972E-3</c:v>
                      </c:pt>
                      <c:pt idx="91">
                        <c:v>1.0112983489364895E-2</c:v>
                      </c:pt>
                      <c:pt idx="92">
                        <c:v>1.0251457294363799E-2</c:v>
                      </c:pt>
                      <c:pt idx="93">
                        <c:v>1.1046703724544544E-2</c:v>
                      </c:pt>
                      <c:pt idx="94">
                        <c:v>1.297572927615295E-2</c:v>
                      </c:pt>
                      <c:pt idx="95">
                        <c:v>1.5061293084833571E-2</c:v>
                      </c:pt>
                      <c:pt idx="96">
                        <c:v>2.1050167800970958E-2</c:v>
                      </c:pt>
                      <c:pt idx="97">
                        <c:v>1.8469342152960651E-2</c:v>
                      </c:pt>
                      <c:pt idx="98">
                        <c:v>2.9608844645147042E-2</c:v>
                      </c:pt>
                      <c:pt idx="99">
                        <c:v>2.5850260993671208E-2</c:v>
                      </c:pt>
                      <c:pt idx="100">
                        <c:v>3.1135624288281635E-2</c:v>
                      </c:pt>
                      <c:pt idx="101">
                        <c:v>3.6245180702627423E-2</c:v>
                      </c:pt>
                      <c:pt idx="102">
                        <c:v>5.2554282652212438E-2</c:v>
                      </c:pt>
                      <c:pt idx="103">
                        <c:v>3.4093292091742257E-2</c:v>
                      </c:pt>
                      <c:pt idx="104">
                        <c:v>3.8949145694336371E-2</c:v>
                      </c:pt>
                      <c:pt idx="105">
                        <c:v>3.6907794892604415E-2</c:v>
                      </c:pt>
                      <c:pt idx="106">
                        <c:v>3.3365985191618014E-2</c:v>
                      </c:pt>
                      <c:pt idx="107">
                        <c:v>2.4710723627912455E-2</c:v>
                      </c:pt>
                      <c:pt idx="108">
                        <c:v>3.3075689149744653E-2</c:v>
                      </c:pt>
                      <c:pt idx="109">
                        <c:v>2.6468703670447766E-2</c:v>
                      </c:pt>
                      <c:pt idx="110">
                        <c:v>1.9994087739744794E-2</c:v>
                      </c:pt>
                      <c:pt idx="111">
                        <c:v>2.0233088343419969E-2</c:v>
                      </c:pt>
                      <c:pt idx="112">
                        <c:v>1.4287898123919915E-2</c:v>
                      </c:pt>
                      <c:pt idx="113">
                        <c:v>9.3425642290224393E-3</c:v>
                      </c:pt>
                      <c:pt idx="114">
                        <c:v>9.7116656707422668E-3</c:v>
                      </c:pt>
                      <c:pt idx="115">
                        <c:v>1.1197327633260968E-2</c:v>
                      </c:pt>
                      <c:pt idx="116">
                        <c:v>1.2288749925715492E-2</c:v>
                      </c:pt>
                      <c:pt idx="117">
                        <c:v>8.6366873523720626E-3</c:v>
                      </c:pt>
                      <c:pt idx="118">
                        <c:v>9.8140994990286914E-3</c:v>
                      </c:pt>
                      <c:pt idx="119">
                        <c:v>1.1410529212123781E-2</c:v>
                      </c:pt>
                      <c:pt idx="120">
                        <c:v>9.6759275821804314E-3</c:v>
                      </c:pt>
                      <c:pt idx="121">
                        <c:v>1.2445056941003009E-2</c:v>
                      </c:pt>
                      <c:pt idx="122">
                        <c:v>1.1308047951069879E-2</c:v>
                      </c:pt>
                      <c:pt idx="123">
                        <c:v>8.1301194026112793E-3</c:v>
                      </c:pt>
                      <c:pt idx="124">
                        <c:v>7.9541610334026586E-3</c:v>
                      </c:pt>
                      <c:pt idx="125">
                        <c:v>8.9862774297841015E-3</c:v>
                      </c:pt>
                      <c:pt idx="126">
                        <c:v>8.4554528415418679E-3</c:v>
                      </c:pt>
                      <c:pt idx="127">
                        <c:v>8.6934960212214207E-3</c:v>
                      </c:pt>
                      <c:pt idx="128">
                        <c:v>9.232858617965951E-3</c:v>
                      </c:pt>
                      <c:pt idx="129">
                        <c:v>9.1228870793072167E-3</c:v>
                      </c:pt>
                      <c:pt idx="130">
                        <c:v>1.0337240346785889E-2</c:v>
                      </c:pt>
                      <c:pt idx="131">
                        <c:v>1.340162594357882E-2</c:v>
                      </c:pt>
                      <c:pt idx="132">
                        <c:v>1.5069509523302712E-2</c:v>
                      </c:pt>
                      <c:pt idx="133">
                        <c:v>2.0547695792897315E-2</c:v>
                      </c:pt>
                      <c:pt idx="134">
                        <c:v>2.526353621255778E-2</c:v>
                      </c:pt>
                      <c:pt idx="135">
                        <c:v>3.2577253796380455E-2</c:v>
                      </c:pt>
                      <c:pt idx="136">
                        <c:v>4.0070687103326223E-2</c:v>
                      </c:pt>
                      <c:pt idx="137">
                        <c:v>3.40872628695413E-2</c:v>
                      </c:pt>
                      <c:pt idx="138">
                        <c:v>3.0065399944631251E-2</c:v>
                      </c:pt>
                      <c:pt idx="139">
                        <c:v>2.7443369697802769E-2</c:v>
                      </c:pt>
                      <c:pt idx="140">
                        <c:v>2.5029340799028695E-2</c:v>
                      </c:pt>
                      <c:pt idx="141">
                        <c:v>2.3148620643278762E-2</c:v>
                      </c:pt>
                      <c:pt idx="142">
                        <c:v>1.3636659683474559E-2</c:v>
                      </c:pt>
                      <c:pt idx="143">
                        <c:v>7.4575109055431835E-3</c:v>
                      </c:pt>
                      <c:pt idx="144">
                        <c:v>6.8320602609447416E-3</c:v>
                      </c:pt>
                      <c:pt idx="145">
                        <c:v>5.8103185177980961E-3</c:v>
                      </c:pt>
                      <c:pt idx="146">
                        <c:v>5.2057534952330165E-3</c:v>
                      </c:pt>
                      <c:pt idx="147">
                        <c:v>5.8418257654999067E-3</c:v>
                      </c:pt>
                      <c:pt idx="148">
                        <c:v>7.7836111496749939E-3</c:v>
                      </c:pt>
                      <c:pt idx="149">
                        <c:v>5.9901623343415044E-3</c:v>
                      </c:pt>
                      <c:pt idx="150">
                        <c:v>4.4533770741731326E-3</c:v>
                      </c:pt>
                      <c:pt idx="151">
                        <c:v>2.4527995278508141E-3</c:v>
                      </c:pt>
                      <c:pt idx="152">
                        <c:v>1.8169000519179812E-3</c:v>
                      </c:pt>
                      <c:pt idx="153">
                        <c:v>5.7198374713514087E-5</c:v>
                      </c:pt>
                      <c:pt idx="154">
                        <c:v>5.3223897586680499E-4</c:v>
                      </c:pt>
                      <c:pt idx="155">
                        <c:v>4.3753424295358819E-4</c:v>
                      </c:pt>
                      <c:pt idx="156">
                        <c:v>-6.3889723326882822E-4</c:v>
                      </c:pt>
                      <c:pt idx="157">
                        <c:v>-1.7161650107193685E-3</c:v>
                      </c:pt>
                      <c:pt idx="158">
                        <c:v>-1.78162596344345E-3</c:v>
                      </c:pt>
                      <c:pt idx="159">
                        <c:v>-1.4214920596593943E-3</c:v>
                      </c:pt>
                      <c:pt idx="160">
                        <c:v>-1.5698883690576653E-3</c:v>
                      </c:pt>
                      <c:pt idx="161">
                        <c:v>-1.5646007924016779E-3</c:v>
                      </c:pt>
                      <c:pt idx="162">
                        <c:v>-1.5382609544459559E-3</c:v>
                      </c:pt>
                      <c:pt idx="163">
                        <c:v>-1.5551875864733731E-3</c:v>
                      </c:pt>
                    </c:numCache>
                  </c:numRef>
                </c:val>
                <c:smooth val="0"/>
                <c:extLst xmlns:c15="http://schemas.microsoft.com/office/drawing/2012/chart">
                  <c:ext xmlns:c16="http://schemas.microsoft.com/office/drawing/2014/chart" uri="{C3380CC4-5D6E-409C-BE32-E72D297353CC}">
                    <c16:uniqueId val="{00000003-30A8-4ADD-86ED-60860640FD8B}"/>
                  </c:ext>
                </c:extLst>
              </c15:ser>
            </c15:filteredLineSeries>
            <c15:filteredLineSeries>
              <c15:ser>
                <c:idx val="3"/>
                <c:order val="3"/>
                <c:tx>
                  <c:v>EIOPA HIA VA_no liqudity</c:v>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'EIOPA_Current to HIA_PT'!$A$4:$A$167</c15:sqref>
                        </c15:formulaRef>
                      </c:ext>
                    </c:extLst>
                    <c:numCache>
                      <c:formatCode>m/d/yyyy</c:formatCode>
                      <c:ptCount val="164"/>
                      <c:pt idx="0">
                        <c:v>44043</c:v>
                      </c:pt>
                      <c:pt idx="1">
                        <c:v>44012</c:v>
                      </c:pt>
                      <c:pt idx="2">
                        <c:v>43982</c:v>
                      </c:pt>
                      <c:pt idx="3">
                        <c:v>43951</c:v>
                      </c:pt>
                      <c:pt idx="4">
                        <c:v>43921</c:v>
                      </c:pt>
                      <c:pt idx="5">
                        <c:v>43890</c:v>
                      </c:pt>
                      <c:pt idx="6">
                        <c:v>43861</c:v>
                      </c:pt>
                      <c:pt idx="7">
                        <c:v>43830</c:v>
                      </c:pt>
                      <c:pt idx="8">
                        <c:v>43799</c:v>
                      </c:pt>
                      <c:pt idx="9">
                        <c:v>43769</c:v>
                      </c:pt>
                      <c:pt idx="10">
                        <c:v>43738</c:v>
                      </c:pt>
                      <c:pt idx="11">
                        <c:v>43708</c:v>
                      </c:pt>
                      <c:pt idx="12">
                        <c:v>43677</c:v>
                      </c:pt>
                      <c:pt idx="13">
                        <c:v>43646</c:v>
                      </c:pt>
                      <c:pt idx="14">
                        <c:v>43616</c:v>
                      </c:pt>
                      <c:pt idx="15">
                        <c:v>43585</c:v>
                      </c:pt>
                      <c:pt idx="16">
                        <c:v>43555</c:v>
                      </c:pt>
                      <c:pt idx="17">
                        <c:v>43524</c:v>
                      </c:pt>
                      <c:pt idx="18">
                        <c:v>43496</c:v>
                      </c:pt>
                      <c:pt idx="19">
                        <c:v>43465</c:v>
                      </c:pt>
                      <c:pt idx="20">
                        <c:v>43434</c:v>
                      </c:pt>
                      <c:pt idx="21">
                        <c:v>43404</c:v>
                      </c:pt>
                      <c:pt idx="22">
                        <c:v>43373</c:v>
                      </c:pt>
                      <c:pt idx="23">
                        <c:v>43343</c:v>
                      </c:pt>
                      <c:pt idx="24">
                        <c:v>43312</c:v>
                      </c:pt>
                      <c:pt idx="25">
                        <c:v>43281</c:v>
                      </c:pt>
                      <c:pt idx="26">
                        <c:v>43251</c:v>
                      </c:pt>
                      <c:pt idx="27">
                        <c:v>43220</c:v>
                      </c:pt>
                      <c:pt idx="28">
                        <c:v>43190</c:v>
                      </c:pt>
                      <c:pt idx="29">
                        <c:v>43159</c:v>
                      </c:pt>
                      <c:pt idx="30">
                        <c:v>43131</c:v>
                      </c:pt>
                      <c:pt idx="31">
                        <c:v>43100</c:v>
                      </c:pt>
                      <c:pt idx="32">
                        <c:v>43069</c:v>
                      </c:pt>
                      <c:pt idx="33">
                        <c:v>43039</c:v>
                      </c:pt>
                      <c:pt idx="34">
                        <c:v>43008</c:v>
                      </c:pt>
                      <c:pt idx="35">
                        <c:v>42978</c:v>
                      </c:pt>
                      <c:pt idx="36">
                        <c:v>42947</c:v>
                      </c:pt>
                      <c:pt idx="37">
                        <c:v>42916</c:v>
                      </c:pt>
                      <c:pt idx="38">
                        <c:v>42886</c:v>
                      </c:pt>
                      <c:pt idx="39">
                        <c:v>42855</c:v>
                      </c:pt>
                      <c:pt idx="40">
                        <c:v>42825</c:v>
                      </c:pt>
                      <c:pt idx="41">
                        <c:v>42794</c:v>
                      </c:pt>
                      <c:pt idx="42">
                        <c:v>42766</c:v>
                      </c:pt>
                      <c:pt idx="43">
                        <c:v>42735</c:v>
                      </c:pt>
                      <c:pt idx="44">
                        <c:v>42704</c:v>
                      </c:pt>
                      <c:pt idx="45">
                        <c:v>42674</c:v>
                      </c:pt>
                      <c:pt idx="46">
                        <c:v>42643</c:v>
                      </c:pt>
                      <c:pt idx="47">
                        <c:v>42613</c:v>
                      </c:pt>
                      <c:pt idx="48">
                        <c:v>42582</c:v>
                      </c:pt>
                      <c:pt idx="49">
                        <c:v>42551</c:v>
                      </c:pt>
                      <c:pt idx="50">
                        <c:v>42521</c:v>
                      </c:pt>
                      <c:pt idx="51">
                        <c:v>42490</c:v>
                      </c:pt>
                      <c:pt idx="52">
                        <c:v>42460</c:v>
                      </c:pt>
                      <c:pt idx="53">
                        <c:v>42429</c:v>
                      </c:pt>
                      <c:pt idx="54">
                        <c:v>42400</c:v>
                      </c:pt>
                      <c:pt idx="55">
                        <c:v>42369</c:v>
                      </c:pt>
                      <c:pt idx="56">
                        <c:v>42338</c:v>
                      </c:pt>
                      <c:pt idx="57">
                        <c:v>42308</c:v>
                      </c:pt>
                      <c:pt idx="58">
                        <c:v>42277</c:v>
                      </c:pt>
                      <c:pt idx="59">
                        <c:v>42247</c:v>
                      </c:pt>
                      <c:pt idx="60">
                        <c:v>42216</c:v>
                      </c:pt>
                      <c:pt idx="61">
                        <c:v>42185</c:v>
                      </c:pt>
                      <c:pt idx="62">
                        <c:v>42155</c:v>
                      </c:pt>
                      <c:pt idx="63">
                        <c:v>42124</c:v>
                      </c:pt>
                      <c:pt idx="64">
                        <c:v>42094</c:v>
                      </c:pt>
                      <c:pt idx="65">
                        <c:v>42063</c:v>
                      </c:pt>
                      <c:pt idx="66">
                        <c:v>42035</c:v>
                      </c:pt>
                      <c:pt idx="67">
                        <c:v>42004</c:v>
                      </c:pt>
                      <c:pt idx="68">
                        <c:v>41973</c:v>
                      </c:pt>
                      <c:pt idx="69">
                        <c:v>41943</c:v>
                      </c:pt>
                      <c:pt idx="70">
                        <c:v>41912</c:v>
                      </c:pt>
                      <c:pt idx="71">
                        <c:v>41882</c:v>
                      </c:pt>
                      <c:pt idx="72">
                        <c:v>41851</c:v>
                      </c:pt>
                      <c:pt idx="73">
                        <c:v>41820</c:v>
                      </c:pt>
                      <c:pt idx="74">
                        <c:v>41790</c:v>
                      </c:pt>
                      <c:pt idx="75">
                        <c:v>41759</c:v>
                      </c:pt>
                      <c:pt idx="76">
                        <c:v>41729</c:v>
                      </c:pt>
                      <c:pt idx="77">
                        <c:v>41698</c:v>
                      </c:pt>
                      <c:pt idx="78">
                        <c:v>41670</c:v>
                      </c:pt>
                      <c:pt idx="79">
                        <c:v>41639</c:v>
                      </c:pt>
                      <c:pt idx="80">
                        <c:v>41608</c:v>
                      </c:pt>
                      <c:pt idx="81">
                        <c:v>41578</c:v>
                      </c:pt>
                      <c:pt idx="82">
                        <c:v>41547</c:v>
                      </c:pt>
                      <c:pt idx="83">
                        <c:v>41517</c:v>
                      </c:pt>
                      <c:pt idx="84">
                        <c:v>41486</c:v>
                      </c:pt>
                      <c:pt idx="85">
                        <c:v>41455</c:v>
                      </c:pt>
                      <c:pt idx="86">
                        <c:v>41425</c:v>
                      </c:pt>
                      <c:pt idx="87">
                        <c:v>41394</c:v>
                      </c:pt>
                      <c:pt idx="88">
                        <c:v>41364</c:v>
                      </c:pt>
                      <c:pt idx="89">
                        <c:v>41333</c:v>
                      </c:pt>
                      <c:pt idx="90">
                        <c:v>41305</c:v>
                      </c:pt>
                      <c:pt idx="91">
                        <c:v>41274</c:v>
                      </c:pt>
                      <c:pt idx="92">
                        <c:v>41243</c:v>
                      </c:pt>
                      <c:pt idx="93">
                        <c:v>41213</c:v>
                      </c:pt>
                      <c:pt idx="94">
                        <c:v>41182</c:v>
                      </c:pt>
                      <c:pt idx="95">
                        <c:v>41152</c:v>
                      </c:pt>
                      <c:pt idx="96">
                        <c:v>41121</c:v>
                      </c:pt>
                      <c:pt idx="97">
                        <c:v>41090</c:v>
                      </c:pt>
                      <c:pt idx="98">
                        <c:v>41060</c:v>
                      </c:pt>
                      <c:pt idx="99">
                        <c:v>41029</c:v>
                      </c:pt>
                      <c:pt idx="100">
                        <c:v>40999</c:v>
                      </c:pt>
                      <c:pt idx="101">
                        <c:v>40968</c:v>
                      </c:pt>
                      <c:pt idx="102">
                        <c:v>40939</c:v>
                      </c:pt>
                      <c:pt idx="103">
                        <c:v>40908</c:v>
                      </c:pt>
                      <c:pt idx="104">
                        <c:v>40877</c:v>
                      </c:pt>
                      <c:pt idx="105">
                        <c:v>40847</c:v>
                      </c:pt>
                      <c:pt idx="106">
                        <c:v>40816</c:v>
                      </c:pt>
                      <c:pt idx="107">
                        <c:v>40786</c:v>
                      </c:pt>
                      <c:pt idx="108">
                        <c:v>40755</c:v>
                      </c:pt>
                      <c:pt idx="109">
                        <c:v>40724</c:v>
                      </c:pt>
                      <c:pt idx="110">
                        <c:v>40694</c:v>
                      </c:pt>
                      <c:pt idx="111">
                        <c:v>40663</c:v>
                      </c:pt>
                      <c:pt idx="112">
                        <c:v>40633</c:v>
                      </c:pt>
                      <c:pt idx="113">
                        <c:v>40602</c:v>
                      </c:pt>
                      <c:pt idx="114">
                        <c:v>40574</c:v>
                      </c:pt>
                      <c:pt idx="115">
                        <c:v>40543</c:v>
                      </c:pt>
                      <c:pt idx="116">
                        <c:v>40512</c:v>
                      </c:pt>
                      <c:pt idx="117">
                        <c:v>40482</c:v>
                      </c:pt>
                      <c:pt idx="118">
                        <c:v>40451</c:v>
                      </c:pt>
                      <c:pt idx="119">
                        <c:v>40421</c:v>
                      </c:pt>
                      <c:pt idx="120">
                        <c:v>40390</c:v>
                      </c:pt>
                      <c:pt idx="121">
                        <c:v>40359</c:v>
                      </c:pt>
                      <c:pt idx="122">
                        <c:v>40329</c:v>
                      </c:pt>
                      <c:pt idx="123">
                        <c:v>40298</c:v>
                      </c:pt>
                      <c:pt idx="124">
                        <c:v>40268</c:v>
                      </c:pt>
                      <c:pt idx="125">
                        <c:v>40237</c:v>
                      </c:pt>
                      <c:pt idx="126">
                        <c:v>40209</c:v>
                      </c:pt>
                      <c:pt idx="127">
                        <c:v>40178</c:v>
                      </c:pt>
                      <c:pt idx="128">
                        <c:v>40147</c:v>
                      </c:pt>
                      <c:pt idx="129">
                        <c:v>40117</c:v>
                      </c:pt>
                      <c:pt idx="130">
                        <c:v>40086</c:v>
                      </c:pt>
                      <c:pt idx="131">
                        <c:v>40056</c:v>
                      </c:pt>
                      <c:pt idx="132">
                        <c:v>40025</c:v>
                      </c:pt>
                      <c:pt idx="133">
                        <c:v>39994</c:v>
                      </c:pt>
                      <c:pt idx="134">
                        <c:v>39964</c:v>
                      </c:pt>
                      <c:pt idx="135">
                        <c:v>39933</c:v>
                      </c:pt>
                      <c:pt idx="136">
                        <c:v>39903</c:v>
                      </c:pt>
                      <c:pt idx="137">
                        <c:v>39872</c:v>
                      </c:pt>
                      <c:pt idx="138">
                        <c:v>39844</c:v>
                      </c:pt>
                      <c:pt idx="139">
                        <c:v>39813</c:v>
                      </c:pt>
                      <c:pt idx="140">
                        <c:v>39782</c:v>
                      </c:pt>
                      <c:pt idx="141">
                        <c:v>39752</c:v>
                      </c:pt>
                      <c:pt idx="142">
                        <c:v>39721</c:v>
                      </c:pt>
                      <c:pt idx="143">
                        <c:v>39691</c:v>
                      </c:pt>
                      <c:pt idx="144">
                        <c:v>39660</c:v>
                      </c:pt>
                      <c:pt idx="145">
                        <c:v>39629</c:v>
                      </c:pt>
                      <c:pt idx="146">
                        <c:v>39599</c:v>
                      </c:pt>
                      <c:pt idx="147">
                        <c:v>39568</c:v>
                      </c:pt>
                      <c:pt idx="148">
                        <c:v>39538</c:v>
                      </c:pt>
                      <c:pt idx="149">
                        <c:v>39507</c:v>
                      </c:pt>
                      <c:pt idx="150">
                        <c:v>39478</c:v>
                      </c:pt>
                      <c:pt idx="151">
                        <c:v>39447</c:v>
                      </c:pt>
                      <c:pt idx="152">
                        <c:v>39416</c:v>
                      </c:pt>
                      <c:pt idx="153">
                        <c:v>39386</c:v>
                      </c:pt>
                      <c:pt idx="154">
                        <c:v>39355</c:v>
                      </c:pt>
                      <c:pt idx="155">
                        <c:v>39325</c:v>
                      </c:pt>
                      <c:pt idx="156">
                        <c:v>39294</c:v>
                      </c:pt>
                      <c:pt idx="157">
                        <c:v>39263</c:v>
                      </c:pt>
                      <c:pt idx="158">
                        <c:v>39233</c:v>
                      </c:pt>
                      <c:pt idx="159">
                        <c:v>39202</c:v>
                      </c:pt>
                      <c:pt idx="160">
                        <c:v>39172</c:v>
                      </c:pt>
                      <c:pt idx="161">
                        <c:v>39141</c:v>
                      </c:pt>
                      <c:pt idx="162">
                        <c:v>39113</c:v>
                      </c:pt>
                      <c:pt idx="163">
                        <c:v>39082</c:v>
                      </c:pt>
                    </c:numCache>
                  </c:numRef>
                </c:cat>
                <c:val>
                  <c:numRef>
                    <c:extLst xmlns:c15="http://schemas.microsoft.com/office/drawing/2012/chart">
                      <c:ext xmlns:c15="http://schemas.microsoft.com/office/drawing/2012/chart" uri="{02D57815-91ED-43cb-92C2-25804820EDAC}">
                        <c15:formulaRef>
                          <c15:sqref>'EIOPA_Current to HIA_PT'!$AR$4:$AR$167</c15:sqref>
                        </c15:formulaRef>
                      </c:ext>
                    </c:extLst>
                    <c:numCache>
                      <c:formatCode>0.00%</c:formatCode>
                      <c:ptCount val="164"/>
                      <c:pt idx="0">
                        <c:v>2.6262058497657477E-3</c:v>
                      </c:pt>
                      <c:pt idx="1">
                        <c:v>3.2060925005119312E-3</c:v>
                      </c:pt>
                      <c:pt idx="2">
                        <c:v>3.7722424349602552E-3</c:v>
                      </c:pt>
                      <c:pt idx="3">
                        <c:v>5.1384720155983254E-3</c:v>
                      </c:pt>
                      <c:pt idx="4">
                        <c:v>6.2471840717915053E-3</c:v>
                      </c:pt>
                      <c:pt idx="5">
                        <c:v>2.5286542690466807E-3</c:v>
                      </c:pt>
                      <c:pt idx="6">
                        <c:v>1.8774459081631876E-3</c:v>
                      </c:pt>
                      <c:pt idx="7">
                        <c:v>1.996139702504604E-3</c:v>
                      </c:pt>
                      <c:pt idx="8">
                        <c:v>2.3058233850516583E-3</c:v>
                      </c:pt>
                      <c:pt idx="9">
                        <c:v>2.0077976239555161E-3</c:v>
                      </c:pt>
                      <c:pt idx="10">
                        <c:v>2.3718807032067205E-3</c:v>
                      </c:pt>
                      <c:pt idx="11">
                        <c:v>2.3383398322616611E-3</c:v>
                      </c:pt>
                      <c:pt idx="12">
                        <c:v>1.8364036102749997E-3</c:v>
                      </c:pt>
                      <c:pt idx="13">
                        <c:v>2.1966688575765316E-3</c:v>
                      </c:pt>
                      <c:pt idx="14">
                        <c:v>2.7628883515816165E-3</c:v>
                      </c:pt>
                      <c:pt idx="15">
                        <c:v>2.2918204498918516E-3</c:v>
                      </c:pt>
                      <c:pt idx="16">
                        <c:v>2.8087723126646634E-3</c:v>
                      </c:pt>
                      <c:pt idx="17">
                        <c:v>2.2399917440141053E-3</c:v>
                      </c:pt>
                      <c:pt idx="18">
                        <c:v>2.6167462085424148E-3</c:v>
                      </c:pt>
                      <c:pt idx="19">
                        <c:v>2.9603364789164126E-3</c:v>
                      </c:pt>
                      <c:pt idx="20">
                        <c:v>2.7531989507092965E-3</c:v>
                      </c:pt>
                      <c:pt idx="21">
                        <c:v>2.2281930473782748E-3</c:v>
                      </c:pt>
                      <c:pt idx="22">
                        <c:v>1.9154643128131811E-3</c:v>
                      </c:pt>
                      <c:pt idx="23">
                        <c:v>2.1711165250365124E-3</c:v>
                      </c:pt>
                      <c:pt idx="24">
                        <c:v>1.4176034723629651E-3</c:v>
                      </c:pt>
                      <c:pt idx="25">
                        <c:v>1.5501317130562553E-3</c:v>
                      </c:pt>
                      <c:pt idx="26">
                        <c:v>1.623645263388127E-3</c:v>
                      </c:pt>
                      <c:pt idx="27">
                        <c:v>8.9791021155482718E-4</c:v>
                      </c:pt>
                      <c:pt idx="28">
                        <c:v>8.7169602955904926E-4</c:v>
                      </c:pt>
                      <c:pt idx="29">
                        <c:v>1.4206030188329691E-3</c:v>
                      </c:pt>
                      <c:pt idx="30">
                        <c:v>1.3568583722300494E-3</c:v>
                      </c:pt>
                      <c:pt idx="31">
                        <c:v>1.7905171253666682E-3</c:v>
                      </c:pt>
                      <c:pt idx="32">
                        <c:v>1.6423076035220643E-3</c:v>
                      </c:pt>
                      <c:pt idx="33">
                        <c:v>1.7185441756488245E-3</c:v>
                      </c:pt>
                      <c:pt idx="34">
                        <c:v>2.1473312237660146E-3</c:v>
                      </c:pt>
                      <c:pt idx="35">
                        <c:v>2.0746684592422926E-3</c:v>
                      </c:pt>
                      <c:pt idx="36">
                        <c:v>1.8933944509838731E-3</c:v>
                      </c:pt>
                      <c:pt idx="37">
                        <c:v>2.3079621090875092E-3</c:v>
                      </c:pt>
                      <c:pt idx="38">
                        <c:v>2.1939986008765408E-3</c:v>
                      </c:pt>
                      <c:pt idx="39">
                        <c:v>2.4297343522920812E-3</c:v>
                      </c:pt>
                      <c:pt idx="40">
                        <c:v>2.8087235136609497E-3</c:v>
                      </c:pt>
                      <c:pt idx="41">
                        <c:v>3.2033510451240071E-3</c:v>
                      </c:pt>
                      <c:pt idx="42">
                        <c:v>4.0906897204073325E-3</c:v>
                      </c:pt>
                      <c:pt idx="43">
                        <c:v>2.8603525283225286E-3</c:v>
                      </c:pt>
                      <c:pt idx="44">
                        <c:v>4.6466713689137405E-3</c:v>
                      </c:pt>
                      <c:pt idx="45">
                        <c:v>2.6714452094869054E-3</c:v>
                      </c:pt>
                      <c:pt idx="46">
                        <c:v>2.9663321703209569E-3</c:v>
                      </c:pt>
                      <c:pt idx="47">
                        <c:v>2.4862228040976515E-3</c:v>
                      </c:pt>
                      <c:pt idx="48">
                        <c:v>2.7467149742711966E-3</c:v>
                      </c:pt>
                      <c:pt idx="49">
                        <c:v>3.3912293577851565E-3</c:v>
                      </c:pt>
                      <c:pt idx="50">
                        <c:v>3.4685150222961499E-3</c:v>
                      </c:pt>
                      <c:pt idx="51">
                        <c:v>3.4592990434473944E-3</c:v>
                      </c:pt>
                      <c:pt idx="52">
                        <c:v>3.613043438133119E-3</c:v>
                      </c:pt>
                      <c:pt idx="53">
                        <c:v>5.1701967426639271E-3</c:v>
                      </c:pt>
                      <c:pt idx="54">
                        <c:v>4.1929999736982516E-3</c:v>
                      </c:pt>
                      <c:pt idx="55">
                        <c:v>3.4565995863665528E-3</c:v>
                      </c:pt>
                      <c:pt idx="56">
                        <c:v>3.2783064581566757E-3</c:v>
                      </c:pt>
                      <c:pt idx="57">
                        <c:v>3.4567755281047904E-3</c:v>
                      </c:pt>
                      <c:pt idx="58">
                        <c:v>4.0593016640568785E-3</c:v>
                      </c:pt>
                      <c:pt idx="59">
                        <c:v>3.3847969249150961E-3</c:v>
                      </c:pt>
                      <c:pt idx="60">
                        <c:v>3.2574746843415264E-3</c:v>
                      </c:pt>
                      <c:pt idx="61">
                        <c:v>3.9474021230816387E-3</c:v>
                      </c:pt>
                      <c:pt idx="62">
                        <c:v>3.1062383372762199E-3</c:v>
                      </c:pt>
                      <c:pt idx="63">
                        <c:v>2.8386715481003152E-3</c:v>
                      </c:pt>
                      <c:pt idx="64">
                        <c:v>2.4999589391216746E-3</c:v>
                      </c:pt>
                      <c:pt idx="65">
                        <c:v>2.225204945053641E-3</c:v>
                      </c:pt>
                      <c:pt idx="66">
                        <c:v>2.74831865759336E-3</c:v>
                      </c:pt>
                      <c:pt idx="67">
                        <c:v>3.1349019346273797E-3</c:v>
                      </c:pt>
                      <c:pt idx="68">
                        <c:v>3.3175951761301079E-3</c:v>
                      </c:pt>
                      <c:pt idx="69">
                        <c:v>3.6180693372162838E-3</c:v>
                      </c:pt>
                      <c:pt idx="70">
                        <c:v>3.7360359353739766E-3</c:v>
                      </c:pt>
                      <c:pt idx="71">
                        <c:v>3.7422683510953945E-3</c:v>
                      </c:pt>
                      <c:pt idx="72">
                        <c:v>3.8895207985147739E-3</c:v>
                      </c:pt>
                      <c:pt idx="73">
                        <c:v>4.1848688644791805E-3</c:v>
                      </c:pt>
                      <c:pt idx="74">
                        <c:v>4.3784357717387345E-3</c:v>
                      </c:pt>
                      <c:pt idx="75">
                        <c:v>4.3233699608993155E-3</c:v>
                      </c:pt>
                      <c:pt idx="76">
                        <c:v>4.8966215881389242E-3</c:v>
                      </c:pt>
                      <c:pt idx="77">
                        <c:v>6.2013496870689331E-3</c:v>
                      </c:pt>
                      <c:pt idx="78">
                        <c:v>7.6690003740370449E-3</c:v>
                      </c:pt>
                      <c:pt idx="79">
                        <c:v>9.7225345760358003E-3</c:v>
                      </c:pt>
                      <c:pt idx="80">
                        <c:v>1.0632291593497434E-2</c:v>
                      </c:pt>
                      <c:pt idx="81">
                        <c:v>1.1377226393724793E-2</c:v>
                      </c:pt>
                      <c:pt idx="82">
                        <c:v>1.3735713843567941E-2</c:v>
                      </c:pt>
                      <c:pt idx="83">
                        <c:v>1.3851678708287376E-2</c:v>
                      </c:pt>
                      <c:pt idx="84">
                        <c:v>1.2619078379356141E-2</c:v>
                      </c:pt>
                      <c:pt idx="85">
                        <c:v>1.2039558081932925E-2</c:v>
                      </c:pt>
                      <c:pt idx="86">
                        <c:v>1.0016734469573524E-2</c:v>
                      </c:pt>
                      <c:pt idx="87">
                        <c:v>1.0532021571560787E-2</c:v>
                      </c:pt>
                      <c:pt idx="88">
                        <c:v>1.1699091916923147E-2</c:v>
                      </c:pt>
                      <c:pt idx="89">
                        <c:v>1.1867014992548278E-2</c:v>
                      </c:pt>
                      <c:pt idx="90">
                        <c:v>1.0939269927557362E-2</c:v>
                      </c:pt>
                      <c:pt idx="91">
                        <c:v>1.2265321596918833E-2</c:v>
                      </c:pt>
                      <c:pt idx="92">
                        <c:v>1.4627571847613419E-2</c:v>
                      </c:pt>
                      <c:pt idx="93">
                        <c:v>1.5768000676945414E-2</c:v>
                      </c:pt>
                      <c:pt idx="94">
                        <c:v>1.6370078673028914E-2</c:v>
                      </c:pt>
                      <c:pt idx="95">
                        <c:v>1.8389059197469745E-2</c:v>
                      </c:pt>
                      <c:pt idx="96">
                        <c:v>2.5736345794467173E-2</c:v>
                      </c:pt>
                      <c:pt idx="97">
                        <c:v>2.438780014334048E-2</c:v>
                      </c:pt>
                      <c:pt idx="98">
                        <c:v>3.3717797803616195E-2</c:v>
                      </c:pt>
                      <c:pt idx="99">
                        <c:v>2.9471746232397282E-2</c:v>
                      </c:pt>
                      <c:pt idx="100">
                        <c:v>3.2907101647574835E-2</c:v>
                      </c:pt>
                      <c:pt idx="101">
                        <c:v>3.7527842329883834E-2</c:v>
                      </c:pt>
                      <c:pt idx="102">
                        <c:v>5.1670771986342887E-2</c:v>
                      </c:pt>
                      <c:pt idx="103">
                        <c:v>3.9259401675395496E-2</c:v>
                      </c:pt>
                      <c:pt idx="104">
                        <c:v>4.4317797801444972E-2</c:v>
                      </c:pt>
                      <c:pt idx="105">
                        <c:v>4.0221063635408678E-2</c:v>
                      </c:pt>
                      <c:pt idx="106">
                        <c:v>3.7741297990949496E-2</c:v>
                      </c:pt>
                      <c:pt idx="107">
                        <c:v>2.8282845244698797E-2</c:v>
                      </c:pt>
                      <c:pt idx="108">
                        <c:v>3.366088678971927E-2</c:v>
                      </c:pt>
                      <c:pt idx="109">
                        <c:v>2.7454377636150395E-2</c:v>
                      </c:pt>
                      <c:pt idx="110">
                        <c:v>2.205190437711815E-2</c:v>
                      </c:pt>
                      <c:pt idx="111">
                        <c:v>2.2187369176199647E-2</c:v>
                      </c:pt>
                      <c:pt idx="112">
                        <c:v>1.721460151318473E-2</c:v>
                      </c:pt>
                      <c:pt idx="113">
                        <c:v>1.1866765730623008E-2</c:v>
                      </c:pt>
                      <c:pt idx="114">
                        <c:v>1.0696406706856072E-2</c:v>
                      </c:pt>
                      <c:pt idx="115">
                        <c:v>1.1210087958189067E-2</c:v>
                      </c:pt>
                      <c:pt idx="116">
                        <c:v>1.263671980191328E-2</c:v>
                      </c:pt>
                      <c:pt idx="117">
                        <c:v>8.0430974019219583E-3</c:v>
                      </c:pt>
                      <c:pt idx="118">
                        <c:v>1.002743914363079E-2</c:v>
                      </c:pt>
                      <c:pt idx="119">
                        <c:v>8.5602138352896522E-3</c:v>
                      </c:pt>
                      <c:pt idx="120">
                        <c:v>7.2286743800309616E-3</c:v>
                      </c:pt>
                      <c:pt idx="121">
                        <c:v>9.1960817300944676E-3</c:v>
                      </c:pt>
                      <c:pt idx="122">
                        <c:v>8.1904143107697849E-3</c:v>
                      </c:pt>
                      <c:pt idx="123">
                        <c:v>8.5820341742171673E-3</c:v>
                      </c:pt>
                      <c:pt idx="124">
                        <c:v>6.017236442338844E-3</c:v>
                      </c:pt>
                      <c:pt idx="125">
                        <c:v>6.6011118039028807E-3</c:v>
                      </c:pt>
                      <c:pt idx="126">
                        <c:v>6.2804073803828043E-3</c:v>
                      </c:pt>
                      <c:pt idx="127">
                        <c:v>6.3098631194743286E-3</c:v>
                      </c:pt>
                      <c:pt idx="128">
                        <c:v>6.657969543078077E-3</c:v>
                      </c:pt>
                      <c:pt idx="129">
                        <c:v>6.6128270599260476E-3</c:v>
                      </c:pt>
                      <c:pt idx="130">
                        <c:v>7.3220445909715883E-3</c:v>
                      </c:pt>
                      <c:pt idx="131">
                        <c:v>9.1146672766414753E-3</c:v>
                      </c:pt>
                      <c:pt idx="132">
                        <c:v>1.0056437429610342E-2</c:v>
                      </c:pt>
                      <c:pt idx="133">
                        <c:v>1.3395773999741518E-2</c:v>
                      </c:pt>
                      <c:pt idx="134">
                        <c:v>1.6157850749375771E-2</c:v>
                      </c:pt>
                      <c:pt idx="135">
                        <c:v>2.019153275477743E-2</c:v>
                      </c:pt>
                      <c:pt idx="136">
                        <c:v>2.4466713608416912E-2</c:v>
                      </c:pt>
                      <c:pt idx="137">
                        <c:v>2.1279736857822817E-2</c:v>
                      </c:pt>
                      <c:pt idx="138">
                        <c:v>1.8931537066823389E-2</c:v>
                      </c:pt>
                      <c:pt idx="139">
                        <c:v>1.7211405303725849E-2</c:v>
                      </c:pt>
                      <c:pt idx="140">
                        <c:v>1.5818058699005585E-2</c:v>
                      </c:pt>
                      <c:pt idx="141">
                        <c:v>1.4657649726185358E-2</c:v>
                      </c:pt>
                      <c:pt idx="142">
                        <c:v>9.0309882440456433E-3</c:v>
                      </c:pt>
                      <c:pt idx="143">
                        <c:v>5.416384262930965E-3</c:v>
                      </c:pt>
                      <c:pt idx="144">
                        <c:v>5.050666751564529E-3</c:v>
                      </c:pt>
                      <c:pt idx="145">
                        <c:v>4.4895958940747291E-3</c:v>
                      </c:pt>
                      <c:pt idx="146">
                        <c:v>4.0877446983364034E-3</c:v>
                      </c:pt>
                      <c:pt idx="147">
                        <c:v>4.4082186341080111E-3</c:v>
                      </c:pt>
                      <c:pt idx="148">
                        <c:v>5.5287154523923415E-3</c:v>
                      </c:pt>
                      <c:pt idx="149">
                        <c:v>4.4928492564426476E-3</c:v>
                      </c:pt>
                      <c:pt idx="150">
                        <c:v>3.4694037265492533E-3</c:v>
                      </c:pt>
                      <c:pt idx="151">
                        <c:v>2.3820817252275016E-3</c:v>
                      </c:pt>
                      <c:pt idx="152">
                        <c:v>1.9514608712288897E-3</c:v>
                      </c:pt>
                      <c:pt idx="153">
                        <c:v>1.0371847349456777E-3</c:v>
                      </c:pt>
                      <c:pt idx="154">
                        <c:v>1.3567868691662132E-3</c:v>
                      </c:pt>
                      <c:pt idx="155">
                        <c:v>1.3939125946724905E-3</c:v>
                      </c:pt>
                      <c:pt idx="156">
                        <c:v>7.2691214547925497E-4</c:v>
                      </c:pt>
                      <c:pt idx="157">
                        <c:v>1.2838143391163726E-4</c:v>
                      </c:pt>
                      <c:pt idx="158">
                        <c:v>1.3987363300281636E-4</c:v>
                      </c:pt>
                      <c:pt idx="159">
                        <c:v>4.2099980567581315E-4</c:v>
                      </c:pt>
                      <c:pt idx="160">
                        <c:v>2.7454491504045741E-4</c:v>
                      </c:pt>
                      <c:pt idx="161">
                        <c:v>3.2532584740084427E-4</c:v>
                      </c:pt>
                      <c:pt idx="162">
                        <c:v>3.4472876224620256E-4</c:v>
                      </c:pt>
                      <c:pt idx="163">
                        <c:v>3.4684662368736683E-4</c:v>
                      </c:pt>
                    </c:numCache>
                  </c:numRef>
                </c:val>
                <c:smooth val="0"/>
                <c:extLst xmlns:c15="http://schemas.microsoft.com/office/drawing/2012/chart">
                  <c:ext xmlns:c16="http://schemas.microsoft.com/office/drawing/2014/chart" uri="{C3380CC4-5D6E-409C-BE32-E72D297353CC}">
                    <c16:uniqueId val="{00000004-30A8-4ADD-86ED-60860640FD8B}"/>
                  </c:ext>
                </c:extLst>
              </c15:ser>
            </c15:filteredLineSeries>
            <c15:filteredLineSeries>
              <c15:ser>
                <c:idx val="4"/>
                <c:order val="4"/>
                <c:tx>
                  <c:v>EIOPA_HIA</c:v>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'EIOPA_Current to HIA_PT'!$A$4:$A$167</c15:sqref>
                        </c15:formulaRef>
                      </c:ext>
                    </c:extLst>
                    <c:numCache>
                      <c:formatCode>m/d/yyyy</c:formatCode>
                      <c:ptCount val="164"/>
                      <c:pt idx="0">
                        <c:v>44043</c:v>
                      </c:pt>
                      <c:pt idx="1">
                        <c:v>44012</c:v>
                      </c:pt>
                      <c:pt idx="2">
                        <c:v>43982</c:v>
                      </c:pt>
                      <c:pt idx="3">
                        <c:v>43951</c:v>
                      </c:pt>
                      <c:pt idx="4">
                        <c:v>43921</c:v>
                      </c:pt>
                      <c:pt idx="5">
                        <c:v>43890</c:v>
                      </c:pt>
                      <c:pt idx="6">
                        <c:v>43861</c:v>
                      </c:pt>
                      <c:pt idx="7">
                        <c:v>43830</c:v>
                      </c:pt>
                      <c:pt idx="8">
                        <c:v>43799</c:v>
                      </c:pt>
                      <c:pt idx="9">
                        <c:v>43769</c:v>
                      </c:pt>
                      <c:pt idx="10">
                        <c:v>43738</c:v>
                      </c:pt>
                      <c:pt idx="11">
                        <c:v>43708</c:v>
                      </c:pt>
                      <c:pt idx="12">
                        <c:v>43677</c:v>
                      </c:pt>
                      <c:pt idx="13">
                        <c:v>43646</c:v>
                      </c:pt>
                      <c:pt idx="14">
                        <c:v>43616</c:v>
                      </c:pt>
                      <c:pt idx="15">
                        <c:v>43585</c:v>
                      </c:pt>
                      <c:pt idx="16">
                        <c:v>43555</c:v>
                      </c:pt>
                      <c:pt idx="17">
                        <c:v>43524</c:v>
                      </c:pt>
                      <c:pt idx="18">
                        <c:v>43496</c:v>
                      </c:pt>
                      <c:pt idx="19">
                        <c:v>43465</c:v>
                      </c:pt>
                      <c:pt idx="20">
                        <c:v>43434</c:v>
                      </c:pt>
                      <c:pt idx="21">
                        <c:v>43404</c:v>
                      </c:pt>
                      <c:pt idx="22">
                        <c:v>43373</c:v>
                      </c:pt>
                      <c:pt idx="23">
                        <c:v>43343</c:v>
                      </c:pt>
                      <c:pt idx="24">
                        <c:v>43312</c:v>
                      </c:pt>
                      <c:pt idx="25">
                        <c:v>43281</c:v>
                      </c:pt>
                      <c:pt idx="26">
                        <c:v>43251</c:v>
                      </c:pt>
                      <c:pt idx="27">
                        <c:v>43220</c:v>
                      </c:pt>
                      <c:pt idx="28">
                        <c:v>43190</c:v>
                      </c:pt>
                      <c:pt idx="29">
                        <c:v>43159</c:v>
                      </c:pt>
                      <c:pt idx="30">
                        <c:v>43131</c:v>
                      </c:pt>
                      <c:pt idx="31">
                        <c:v>43100</c:v>
                      </c:pt>
                      <c:pt idx="32">
                        <c:v>43069</c:v>
                      </c:pt>
                      <c:pt idx="33">
                        <c:v>43039</c:v>
                      </c:pt>
                      <c:pt idx="34">
                        <c:v>43008</c:v>
                      </c:pt>
                      <c:pt idx="35">
                        <c:v>42978</c:v>
                      </c:pt>
                      <c:pt idx="36">
                        <c:v>42947</c:v>
                      </c:pt>
                      <c:pt idx="37">
                        <c:v>42916</c:v>
                      </c:pt>
                      <c:pt idx="38">
                        <c:v>42886</c:v>
                      </c:pt>
                      <c:pt idx="39">
                        <c:v>42855</c:v>
                      </c:pt>
                      <c:pt idx="40">
                        <c:v>42825</c:v>
                      </c:pt>
                      <c:pt idx="41">
                        <c:v>42794</c:v>
                      </c:pt>
                      <c:pt idx="42">
                        <c:v>42766</c:v>
                      </c:pt>
                      <c:pt idx="43">
                        <c:v>42735</c:v>
                      </c:pt>
                      <c:pt idx="44">
                        <c:v>42704</c:v>
                      </c:pt>
                      <c:pt idx="45">
                        <c:v>42674</c:v>
                      </c:pt>
                      <c:pt idx="46">
                        <c:v>42643</c:v>
                      </c:pt>
                      <c:pt idx="47">
                        <c:v>42613</c:v>
                      </c:pt>
                      <c:pt idx="48">
                        <c:v>42582</c:v>
                      </c:pt>
                      <c:pt idx="49">
                        <c:v>42551</c:v>
                      </c:pt>
                      <c:pt idx="50">
                        <c:v>42521</c:v>
                      </c:pt>
                      <c:pt idx="51">
                        <c:v>42490</c:v>
                      </c:pt>
                      <c:pt idx="52">
                        <c:v>42460</c:v>
                      </c:pt>
                      <c:pt idx="53">
                        <c:v>42429</c:v>
                      </c:pt>
                      <c:pt idx="54">
                        <c:v>42400</c:v>
                      </c:pt>
                      <c:pt idx="55">
                        <c:v>42369</c:v>
                      </c:pt>
                      <c:pt idx="56">
                        <c:v>42338</c:v>
                      </c:pt>
                      <c:pt idx="57">
                        <c:v>42308</c:v>
                      </c:pt>
                      <c:pt idx="58">
                        <c:v>42277</c:v>
                      </c:pt>
                      <c:pt idx="59">
                        <c:v>42247</c:v>
                      </c:pt>
                      <c:pt idx="60">
                        <c:v>42216</c:v>
                      </c:pt>
                      <c:pt idx="61">
                        <c:v>42185</c:v>
                      </c:pt>
                      <c:pt idx="62">
                        <c:v>42155</c:v>
                      </c:pt>
                      <c:pt idx="63">
                        <c:v>42124</c:v>
                      </c:pt>
                      <c:pt idx="64">
                        <c:v>42094</c:v>
                      </c:pt>
                      <c:pt idx="65">
                        <c:v>42063</c:v>
                      </c:pt>
                      <c:pt idx="66">
                        <c:v>42035</c:v>
                      </c:pt>
                      <c:pt idx="67">
                        <c:v>42004</c:v>
                      </c:pt>
                      <c:pt idx="68">
                        <c:v>41973</c:v>
                      </c:pt>
                      <c:pt idx="69">
                        <c:v>41943</c:v>
                      </c:pt>
                      <c:pt idx="70">
                        <c:v>41912</c:v>
                      </c:pt>
                      <c:pt idx="71">
                        <c:v>41882</c:v>
                      </c:pt>
                      <c:pt idx="72">
                        <c:v>41851</c:v>
                      </c:pt>
                      <c:pt idx="73">
                        <c:v>41820</c:v>
                      </c:pt>
                      <c:pt idx="74">
                        <c:v>41790</c:v>
                      </c:pt>
                      <c:pt idx="75">
                        <c:v>41759</c:v>
                      </c:pt>
                      <c:pt idx="76">
                        <c:v>41729</c:v>
                      </c:pt>
                      <c:pt idx="77">
                        <c:v>41698</c:v>
                      </c:pt>
                      <c:pt idx="78">
                        <c:v>41670</c:v>
                      </c:pt>
                      <c:pt idx="79">
                        <c:v>41639</c:v>
                      </c:pt>
                      <c:pt idx="80">
                        <c:v>41608</c:v>
                      </c:pt>
                      <c:pt idx="81">
                        <c:v>41578</c:v>
                      </c:pt>
                      <c:pt idx="82">
                        <c:v>41547</c:v>
                      </c:pt>
                      <c:pt idx="83">
                        <c:v>41517</c:v>
                      </c:pt>
                      <c:pt idx="84">
                        <c:v>41486</c:v>
                      </c:pt>
                      <c:pt idx="85">
                        <c:v>41455</c:v>
                      </c:pt>
                      <c:pt idx="86">
                        <c:v>41425</c:v>
                      </c:pt>
                      <c:pt idx="87">
                        <c:v>41394</c:v>
                      </c:pt>
                      <c:pt idx="88">
                        <c:v>41364</c:v>
                      </c:pt>
                      <c:pt idx="89">
                        <c:v>41333</c:v>
                      </c:pt>
                      <c:pt idx="90">
                        <c:v>41305</c:v>
                      </c:pt>
                      <c:pt idx="91">
                        <c:v>41274</c:v>
                      </c:pt>
                      <c:pt idx="92">
                        <c:v>41243</c:v>
                      </c:pt>
                      <c:pt idx="93">
                        <c:v>41213</c:v>
                      </c:pt>
                      <c:pt idx="94">
                        <c:v>41182</c:v>
                      </c:pt>
                      <c:pt idx="95">
                        <c:v>41152</c:v>
                      </c:pt>
                      <c:pt idx="96">
                        <c:v>41121</c:v>
                      </c:pt>
                      <c:pt idx="97">
                        <c:v>41090</c:v>
                      </c:pt>
                      <c:pt idx="98">
                        <c:v>41060</c:v>
                      </c:pt>
                      <c:pt idx="99">
                        <c:v>41029</c:v>
                      </c:pt>
                      <c:pt idx="100">
                        <c:v>40999</c:v>
                      </c:pt>
                      <c:pt idx="101">
                        <c:v>40968</c:v>
                      </c:pt>
                      <c:pt idx="102">
                        <c:v>40939</c:v>
                      </c:pt>
                      <c:pt idx="103">
                        <c:v>40908</c:v>
                      </c:pt>
                      <c:pt idx="104">
                        <c:v>40877</c:v>
                      </c:pt>
                      <c:pt idx="105">
                        <c:v>40847</c:v>
                      </c:pt>
                      <c:pt idx="106">
                        <c:v>40816</c:v>
                      </c:pt>
                      <c:pt idx="107">
                        <c:v>40786</c:v>
                      </c:pt>
                      <c:pt idx="108">
                        <c:v>40755</c:v>
                      </c:pt>
                      <c:pt idx="109">
                        <c:v>40724</c:v>
                      </c:pt>
                      <c:pt idx="110">
                        <c:v>40694</c:v>
                      </c:pt>
                      <c:pt idx="111">
                        <c:v>40663</c:v>
                      </c:pt>
                      <c:pt idx="112">
                        <c:v>40633</c:v>
                      </c:pt>
                      <c:pt idx="113">
                        <c:v>40602</c:v>
                      </c:pt>
                      <c:pt idx="114">
                        <c:v>40574</c:v>
                      </c:pt>
                      <c:pt idx="115">
                        <c:v>40543</c:v>
                      </c:pt>
                      <c:pt idx="116">
                        <c:v>40512</c:v>
                      </c:pt>
                      <c:pt idx="117">
                        <c:v>40482</c:v>
                      </c:pt>
                      <c:pt idx="118">
                        <c:v>40451</c:v>
                      </c:pt>
                      <c:pt idx="119">
                        <c:v>40421</c:v>
                      </c:pt>
                      <c:pt idx="120">
                        <c:v>40390</c:v>
                      </c:pt>
                      <c:pt idx="121">
                        <c:v>40359</c:v>
                      </c:pt>
                      <c:pt idx="122">
                        <c:v>40329</c:v>
                      </c:pt>
                      <c:pt idx="123">
                        <c:v>40298</c:v>
                      </c:pt>
                      <c:pt idx="124">
                        <c:v>40268</c:v>
                      </c:pt>
                      <c:pt idx="125">
                        <c:v>40237</c:v>
                      </c:pt>
                      <c:pt idx="126">
                        <c:v>40209</c:v>
                      </c:pt>
                      <c:pt idx="127">
                        <c:v>40178</c:v>
                      </c:pt>
                      <c:pt idx="128">
                        <c:v>40147</c:v>
                      </c:pt>
                      <c:pt idx="129">
                        <c:v>40117</c:v>
                      </c:pt>
                      <c:pt idx="130">
                        <c:v>40086</c:v>
                      </c:pt>
                      <c:pt idx="131">
                        <c:v>40056</c:v>
                      </c:pt>
                      <c:pt idx="132">
                        <c:v>40025</c:v>
                      </c:pt>
                      <c:pt idx="133">
                        <c:v>39994</c:v>
                      </c:pt>
                      <c:pt idx="134">
                        <c:v>39964</c:v>
                      </c:pt>
                      <c:pt idx="135">
                        <c:v>39933</c:v>
                      </c:pt>
                      <c:pt idx="136">
                        <c:v>39903</c:v>
                      </c:pt>
                      <c:pt idx="137">
                        <c:v>39872</c:v>
                      </c:pt>
                      <c:pt idx="138">
                        <c:v>39844</c:v>
                      </c:pt>
                      <c:pt idx="139">
                        <c:v>39813</c:v>
                      </c:pt>
                      <c:pt idx="140">
                        <c:v>39782</c:v>
                      </c:pt>
                      <c:pt idx="141">
                        <c:v>39752</c:v>
                      </c:pt>
                      <c:pt idx="142">
                        <c:v>39721</c:v>
                      </c:pt>
                      <c:pt idx="143">
                        <c:v>39691</c:v>
                      </c:pt>
                      <c:pt idx="144">
                        <c:v>39660</c:v>
                      </c:pt>
                      <c:pt idx="145">
                        <c:v>39629</c:v>
                      </c:pt>
                      <c:pt idx="146">
                        <c:v>39599</c:v>
                      </c:pt>
                      <c:pt idx="147">
                        <c:v>39568</c:v>
                      </c:pt>
                      <c:pt idx="148">
                        <c:v>39538</c:v>
                      </c:pt>
                      <c:pt idx="149">
                        <c:v>39507</c:v>
                      </c:pt>
                      <c:pt idx="150">
                        <c:v>39478</c:v>
                      </c:pt>
                      <c:pt idx="151">
                        <c:v>39447</c:v>
                      </c:pt>
                      <c:pt idx="152">
                        <c:v>39416</c:v>
                      </c:pt>
                      <c:pt idx="153">
                        <c:v>39386</c:v>
                      </c:pt>
                      <c:pt idx="154">
                        <c:v>39355</c:v>
                      </c:pt>
                      <c:pt idx="155">
                        <c:v>39325</c:v>
                      </c:pt>
                      <c:pt idx="156">
                        <c:v>39294</c:v>
                      </c:pt>
                      <c:pt idx="157">
                        <c:v>39263</c:v>
                      </c:pt>
                      <c:pt idx="158">
                        <c:v>39233</c:v>
                      </c:pt>
                      <c:pt idx="159">
                        <c:v>39202</c:v>
                      </c:pt>
                      <c:pt idx="160">
                        <c:v>39172</c:v>
                      </c:pt>
                      <c:pt idx="161">
                        <c:v>39141</c:v>
                      </c:pt>
                      <c:pt idx="162">
                        <c:v>39113</c:v>
                      </c:pt>
                      <c:pt idx="163">
                        <c:v>39082</c:v>
                      </c:pt>
                    </c:numCache>
                  </c:numRef>
                </c:cat>
                <c:val>
                  <c:numRef>
                    <c:extLst xmlns:c15="http://schemas.microsoft.com/office/drawing/2012/chart">
                      <c:ext xmlns:c15="http://schemas.microsoft.com/office/drawing/2012/chart" uri="{02D57815-91ED-43cb-92C2-25804820EDAC}">
                        <c15:formulaRef>
                          <c15:sqref>'EIOPA_Current to HIA_PT'!$AW$4:$AW$167</c15:sqref>
                        </c15:formulaRef>
                      </c:ext>
                    </c:extLst>
                    <c:numCache>
                      <c:formatCode>0.00%</c:formatCode>
                      <c:ptCount val="164"/>
                      <c:pt idx="0">
                        <c:v>1.9696543873243106E-3</c:v>
                      </c:pt>
                      <c:pt idx="1">
                        <c:v>2.4045693753839484E-3</c:v>
                      </c:pt>
                      <c:pt idx="2">
                        <c:v>2.8291818262201913E-3</c:v>
                      </c:pt>
                      <c:pt idx="3">
                        <c:v>3.8538540116987443E-3</c:v>
                      </c:pt>
                      <c:pt idx="4">
                        <c:v>4.6853880538436287E-3</c:v>
                      </c:pt>
                      <c:pt idx="5">
                        <c:v>1.8964907017850106E-3</c:v>
                      </c:pt>
                      <c:pt idx="6">
                        <c:v>1.4080844311223906E-3</c:v>
                      </c:pt>
                      <c:pt idx="7">
                        <c:v>1.4971047768784532E-3</c:v>
                      </c:pt>
                      <c:pt idx="8">
                        <c:v>1.7293675387887435E-3</c:v>
                      </c:pt>
                      <c:pt idx="9">
                        <c:v>1.5058482179666369E-3</c:v>
                      </c:pt>
                      <c:pt idx="10">
                        <c:v>1.7789105274050403E-3</c:v>
                      </c:pt>
                      <c:pt idx="11">
                        <c:v>1.7537548741962459E-3</c:v>
                      </c:pt>
                      <c:pt idx="12">
                        <c:v>1.3773027077062499E-3</c:v>
                      </c:pt>
                      <c:pt idx="13">
                        <c:v>1.6475016431823988E-3</c:v>
                      </c:pt>
                      <c:pt idx="14">
                        <c:v>2.072166263686212E-3</c:v>
                      </c:pt>
                      <c:pt idx="15">
                        <c:v>1.7188653374188888E-3</c:v>
                      </c:pt>
                      <c:pt idx="16">
                        <c:v>2.1065792344984978E-3</c:v>
                      </c:pt>
                      <c:pt idx="17">
                        <c:v>1.6799938080105791E-3</c:v>
                      </c:pt>
                      <c:pt idx="18">
                        <c:v>1.9625596564068109E-3</c:v>
                      </c:pt>
                      <c:pt idx="19">
                        <c:v>2.2202523591873091E-3</c:v>
                      </c:pt>
                      <c:pt idx="20">
                        <c:v>2.0648992130319721E-3</c:v>
                      </c:pt>
                      <c:pt idx="21">
                        <c:v>1.6711447855337061E-3</c:v>
                      </c:pt>
                      <c:pt idx="22">
                        <c:v>1.4365982346098856E-3</c:v>
                      </c:pt>
                      <c:pt idx="23">
                        <c:v>1.6283373937773843E-3</c:v>
                      </c:pt>
                      <c:pt idx="24">
                        <c:v>1.0632026042722239E-3</c:v>
                      </c:pt>
                      <c:pt idx="25">
                        <c:v>1.1625987847921914E-3</c:v>
                      </c:pt>
                      <c:pt idx="26">
                        <c:v>1.2177339475410952E-3</c:v>
                      </c:pt>
                      <c:pt idx="27">
                        <c:v>6.7343265866612041E-4</c:v>
                      </c:pt>
                      <c:pt idx="28">
                        <c:v>6.5377202216928697E-4</c:v>
                      </c:pt>
                      <c:pt idx="29">
                        <c:v>1.065452264124727E-3</c:v>
                      </c:pt>
                      <c:pt idx="30">
                        <c:v>1.017643779172537E-3</c:v>
                      </c:pt>
                      <c:pt idx="31">
                        <c:v>1.342887844025001E-3</c:v>
                      </c:pt>
                      <c:pt idx="32">
                        <c:v>1.2317307026415484E-3</c:v>
                      </c:pt>
                      <c:pt idx="33">
                        <c:v>1.2889081317366182E-3</c:v>
                      </c:pt>
                      <c:pt idx="34">
                        <c:v>1.6104984178245106E-3</c:v>
                      </c:pt>
                      <c:pt idx="35">
                        <c:v>1.5560013444317195E-3</c:v>
                      </c:pt>
                      <c:pt idx="36">
                        <c:v>1.4200458382379049E-3</c:v>
                      </c:pt>
                      <c:pt idx="37">
                        <c:v>1.7309715818156317E-3</c:v>
                      </c:pt>
                      <c:pt idx="38">
                        <c:v>1.6454989506574052E-3</c:v>
                      </c:pt>
                      <c:pt idx="39">
                        <c:v>1.8223007642190611E-3</c:v>
                      </c:pt>
                      <c:pt idx="40">
                        <c:v>2.1065426352457118E-3</c:v>
                      </c:pt>
                      <c:pt idx="41">
                        <c:v>2.4025132838430053E-3</c:v>
                      </c:pt>
                      <c:pt idx="42">
                        <c:v>3.0680172903054994E-3</c:v>
                      </c:pt>
                      <c:pt idx="43">
                        <c:v>2.1452643962418965E-3</c:v>
                      </c:pt>
                      <c:pt idx="44">
                        <c:v>3.4850035266853052E-3</c:v>
                      </c:pt>
                      <c:pt idx="45">
                        <c:v>2.0035839071151792E-3</c:v>
                      </c:pt>
                      <c:pt idx="46">
                        <c:v>2.2247491277407176E-3</c:v>
                      </c:pt>
                      <c:pt idx="47">
                        <c:v>1.8646671030732383E-3</c:v>
                      </c:pt>
                      <c:pt idx="48">
                        <c:v>2.0600362307033977E-3</c:v>
                      </c:pt>
                      <c:pt idx="49">
                        <c:v>2.5434220183388674E-3</c:v>
                      </c:pt>
                      <c:pt idx="50">
                        <c:v>2.6013862667221129E-3</c:v>
                      </c:pt>
                      <c:pt idx="51">
                        <c:v>2.5944742825855459E-3</c:v>
                      </c:pt>
                      <c:pt idx="52">
                        <c:v>2.709782578599839E-3</c:v>
                      </c:pt>
                      <c:pt idx="53">
                        <c:v>3.8776475569979449E-3</c:v>
                      </c:pt>
                      <c:pt idx="54">
                        <c:v>3.1447499802736891E-3</c:v>
                      </c:pt>
                      <c:pt idx="55">
                        <c:v>2.5924496897749148E-3</c:v>
                      </c:pt>
                      <c:pt idx="56">
                        <c:v>2.4587298436175068E-3</c:v>
                      </c:pt>
                      <c:pt idx="57">
                        <c:v>2.592581646078593E-3</c:v>
                      </c:pt>
                      <c:pt idx="58">
                        <c:v>3.0444762480426588E-3</c:v>
                      </c:pt>
                      <c:pt idx="59">
                        <c:v>2.538597693686322E-3</c:v>
                      </c:pt>
                      <c:pt idx="60">
                        <c:v>2.4431060132561449E-3</c:v>
                      </c:pt>
                      <c:pt idx="61">
                        <c:v>2.9605515923112292E-3</c:v>
                      </c:pt>
                      <c:pt idx="62">
                        <c:v>2.3296787529571649E-3</c:v>
                      </c:pt>
                      <c:pt idx="63">
                        <c:v>2.1290036610752362E-3</c:v>
                      </c:pt>
                      <c:pt idx="64">
                        <c:v>1.8749692043412561E-3</c:v>
                      </c:pt>
                      <c:pt idx="65">
                        <c:v>1.6689037087902307E-3</c:v>
                      </c:pt>
                      <c:pt idx="66">
                        <c:v>2.0612389931950201E-3</c:v>
                      </c:pt>
                      <c:pt idx="67">
                        <c:v>2.3511764509705347E-3</c:v>
                      </c:pt>
                      <c:pt idx="68">
                        <c:v>2.4881963820975813E-3</c:v>
                      </c:pt>
                      <c:pt idx="69">
                        <c:v>2.7135520029122127E-3</c:v>
                      </c:pt>
                      <c:pt idx="70">
                        <c:v>2.8020269515304829E-3</c:v>
                      </c:pt>
                      <c:pt idx="71">
                        <c:v>2.806701263321546E-3</c:v>
                      </c:pt>
                      <c:pt idx="72">
                        <c:v>2.9171405988860804E-3</c:v>
                      </c:pt>
                      <c:pt idx="73">
                        <c:v>3.1386516483593858E-3</c:v>
                      </c:pt>
                      <c:pt idx="74">
                        <c:v>3.2838268288040502E-3</c:v>
                      </c:pt>
                      <c:pt idx="75">
                        <c:v>3.2425274706744858E-3</c:v>
                      </c:pt>
                      <c:pt idx="76">
                        <c:v>3.6724661911041938E-3</c:v>
                      </c:pt>
                      <c:pt idx="77">
                        <c:v>4.6510122653016985E-3</c:v>
                      </c:pt>
                      <c:pt idx="78">
                        <c:v>5.7517502805277841E-3</c:v>
                      </c:pt>
                      <c:pt idx="79">
                        <c:v>7.2919009320268503E-3</c:v>
                      </c:pt>
                      <c:pt idx="80">
                        <c:v>7.9742186951230754E-3</c:v>
                      </c:pt>
                      <c:pt idx="81">
                        <c:v>8.5329197952935948E-3</c:v>
                      </c:pt>
                      <c:pt idx="82">
                        <c:v>1.0301785382675954E-2</c:v>
                      </c:pt>
                      <c:pt idx="83">
                        <c:v>1.0388759031215531E-2</c:v>
                      </c:pt>
                      <c:pt idx="84">
                        <c:v>9.4643087845171052E-3</c:v>
                      </c:pt>
                      <c:pt idx="85">
                        <c:v>9.0296685614496934E-3</c:v>
                      </c:pt>
                      <c:pt idx="86">
                        <c:v>7.5125508521801422E-3</c:v>
                      </c:pt>
                      <c:pt idx="87">
                        <c:v>7.8990161786705905E-3</c:v>
                      </c:pt>
                      <c:pt idx="88">
                        <c:v>8.7743189376923592E-3</c:v>
                      </c:pt>
                      <c:pt idx="89">
                        <c:v>8.9002612444112079E-3</c:v>
                      </c:pt>
                      <c:pt idx="90">
                        <c:v>8.2044524456680208E-3</c:v>
                      </c:pt>
                      <c:pt idx="91">
                        <c:v>9.1989911976891256E-3</c:v>
                      </c:pt>
                      <c:pt idx="92">
                        <c:v>1.0970678885710064E-2</c:v>
                      </c:pt>
                      <c:pt idx="93">
                        <c:v>1.1826000507709059E-2</c:v>
                      </c:pt>
                      <c:pt idx="94">
                        <c:v>1.2277559004771687E-2</c:v>
                      </c:pt>
                      <c:pt idx="95">
                        <c:v>1.3791794398102308E-2</c:v>
                      </c:pt>
                      <c:pt idx="96">
                        <c:v>1.9302259345850378E-2</c:v>
                      </c:pt>
                      <c:pt idx="97">
                        <c:v>1.8290850107505356E-2</c:v>
                      </c:pt>
                      <c:pt idx="98">
                        <c:v>2.5288348352712146E-2</c:v>
                      </c:pt>
                      <c:pt idx="99">
                        <c:v>2.210380967429796E-2</c:v>
                      </c:pt>
                      <c:pt idx="100">
                        <c:v>2.468032623568113E-2</c:v>
                      </c:pt>
                      <c:pt idx="101">
                        <c:v>2.8145881747412872E-2</c:v>
                      </c:pt>
                      <c:pt idx="102">
                        <c:v>3.8753078989757168E-2</c:v>
                      </c:pt>
                      <c:pt idx="103">
                        <c:v>2.944455125654662E-2</c:v>
                      </c:pt>
                      <c:pt idx="104">
                        <c:v>3.3238348351083732E-2</c:v>
                      </c:pt>
                      <c:pt idx="105">
                        <c:v>3.0165797726556511E-2</c:v>
                      </c:pt>
                      <c:pt idx="106">
                        <c:v>2.8305973493212119E-2</c:v>
                      </c:pt>
                      <c:pt idx="107">
                        <c:v>2.1212133933524092E-2</c:v>
                      </c:pt>
                      <c:pt idx="108">
                        <c:v>2.5245665092289454E-2</c:v>
                      </c:pt>
                      <c:pt idx="109">
                        <c:v>2.0590783227112795E-2</c:v>
                      </c:pt>
                      <c:pt idx="110">
                        <c:v>1.6538928282838612E-2</c:v>
                      </c:pt>
                      <c:pt idx="111">
                        <c:v>1.6640526882149734E-2</c:v>
                      </c:pt>
                      <c:pt idx="112">
                        <c:v>1.2910951134888545E-2</c:v>
                      </c:pt>
                      <c:pt idx="113">
                        <c:v>8.9000742979672559E-3</c:v>
                      </c:pt>
                      <c:pt idx="114">
                        <c:v>8.0223050301420542E-3</c:v>
                      </c:pt>
                      <c:pt idx="115">
                        <c:v>8.4075659686417992E-3</c:v>
                      </c:pt>
                      <c:pt idx="116">
                        <c:v>9.4775398514349608E-3</c:v>
                      </c:pt>
                      <c:pt idx="117">
                        <c:v>6.0323230514414692E-3</c:v>
                      </c:pt>
                      <c:pt idx="118">
                        <c:v>7.5205793577230937E-3</c:v>
                      </c:pt>
                      <c:pt idx="119">
                        <c:v>6.4201603764672396E-3</c:v>
                      </c:pt>
                      <c:pt idx="120">
                        <c:v>5.4215057850232201E-3</c:v>
                      </c:pt>
                      <c:pt idx="121">
                        <c:v>6.8970612975708502E-3</c:v>
                      </c:pt>
                      <c:pt idx="122">
                        <c:v>6.1428107330773396E-3</c:v>
                      </c:pt>
                      <c:pt idx="123">
                        <c:v>6.4365256306628755E-3</c:v>
                      </c:pt>
                      <c:pt idx="124">
                        <c:v>4.5129273317541328E-3</c:v>
                      </c:pt>
                      <c:pt idx="125">
                        <c:v>4.9508338529271603E-3</c:v>
                      </c:pt>
                      <c:pt idx="126">
                        <c:v>4.7103055352871034E-3</c:v>
                      </c:pt>
                      <c:pt idx="127">
                        <c:v>4.7323973396057465E-3</c:v>
                      </c:pt>
                      <c:pt idx="128">
                        <c:v>4.9934771573085573E-3</c:v>
                      </c:pt>
                      <c:pt idx="129">
                        <c:v>4.9596202949445363E-3</c:v>
                      </c:pt>
                      <c:pt idx="130">
                        <c:v>5.4915334432286914E-3</c:v>
                      </c:pt>
                      <c:pt idx="131">
                        <c:v>6.8360004574811069E-3</c:v>
                      </c:pt>
                      <c:pt idx="132">
                        <c:v>7.5423280722077563E-3</c:v>
                      </c:pt>
                      <c:pt idx="133">
                        <c:v>1.0046830499806139E-2</c:v>
                      </c:pt>
                      <c:pt idx="134">
                        <c:v>1.2118388062031828E-2</c:v>
                      </c:pt>
                      <c:pt idx="135">
                        <c:v>1.5143649566083071E-2</c:v>
                      </c:pt>
                      <c:pt idx="136">
                        <c:v>1.8350035206312683E-2</c:v>
                      </c:pt>
                      <c:pt idx="137">
                        <c:v>1.5959802643367112E-2</c:v>
                      </c:pt>
                      <c:pt idx="138">
                        <c:v>1.4198652800117539E-2</c:v>
                      </c:pt>
                      <c:pt idx="139">
                        <c:v>1.2908553977794385E-2</c:v>
                      </c:pt>
                      <c:pt idx="140">
                        <c:v>1.1863544024254191E-2</c:v>
                      </c:pt>
                      <c:pt idx="141">
                        <c:v>1.0993237294639019E-2</c:v>
                      </c:pt>
                      <c:pt idx="142">
                        <c:v>6.7732411830342329E-3</c:v>
                      </c:pt>
                      <c:pt idx="143">
                        <c:v>4.0622881971982237E-3</c:v>
                      </c:pt>
                      <c:pt idx="144">
                        <c:v>3.7880000636733966E-3</c:v>
                      </c:pt>
                      <c:pt idx="145">
                        <c:v>3.367196920556047E-3</c:v>
                      </c:pt>
                      <c:pt idx="146">
                        <c:v>3.0658085237523025E-3</c:v>
                      </c:pt>
                      <c:pt idx="147">
                        <c:v>3.3061639755810083E-3</c:v>
                      </c:pt>
                      <c:pt idx="148">
                        <c:v>4.1465365892942568E-3</c:v>
                      </c:pt>
                      <c:pt idx="149">
                        <c:v>3.3696369423319864E-3</c:v>
                      </c:pt>
                      <c:pt idx="150">
                        <c:v>2.6020527949119402E-3</c:v>
                      </c:pt>
                      <c:pt idx="151">
                        <c:v>1.7865612939206262E-3</c:v>
                      </c:pt>
                      <c:pt idx="152">
                        <c:v>1.4635956534216673E-3</c:v>
                      </c:pt>
                      <c:pt idx="153">
                        <c:v>7.7788855120925827E-4</c:v>
                      </c:pt>
                      <c:pt idx="154">
                        <c:v>1.0175901518746601E-3</c:v>
                      </c:pt>
                      <c:pt idx="155">
                        <c:v>1.0454344460043678E-3</c:v>
                      </c:pt>
                      <c:pt idx="156">
                        <c:v>5.4518410910944131E-4</c:v>
                      </c:pt>
                      <c:pt idx="157">
                        <c:v>9.6286075433727955E-5</c:v>
                      </c:pt>
                      <c:pt idx="158">
                        <c:v>1.0490522475211228E-4</c:v>
                      </c:pt>
                      <c:pt idx="159">
                        <c:v>3.1574985425685985E-4</c:v>
                      </c:pt>
                      <c:pt idx="160">
                        <c:v>2.0590868628034305E-4</c:v>
                      </c:pt>
                      <c:pt idx="161">
                        <c:v>2.439943855506332E-4</c:v>
                      </c:pt>
                      <c:pt idx="162">
                        <c:v>2.5854657168465189E-4</c:v>
                      </c:pt>
                      <c:pt idx="163">
                        <c:v>2.6013496776552513E-4</c:v>
                      </c:pt>
                    </c:numCache>
                  </c:numRef>
                </c:val>
                <c:smooth val="0"/>
                <c:extLst xmlns:c15="http://schemas.microsoft.com/office/drawing/2012/chart">
                  <c:ext xmlns:c16="http://schemas.microsoft.com/office/drawing/2014/chart" uri="{C3380CC4-5D6E-409C-BE32-E72D297353CC}">
                    <c16:uniqueId val="{00000005-30A8-4ADD-86ED-60860640FD8B}"/>
                  </c:ext>
                </c:extLst>
              </c15:ser>
            </c15:filteredLineSeries>
          </c:ext>
        </c:extLst>
      </c:lineChart>
      <c:dateAx>
        <c:axId val="895801808"/>
        <c:scaling>
          <c:orientation val="minMax"/>
        </c:scaling>
        <c:delete val="0"/>
        <c:axPos val="b"/>
        <c:numFmt formatCode="yyyy" sourceLinked="0"/>
        <c:majorTickMark val="none"/>
        <c:minorTickMark val="none"/>
        <c:tickLblPos val="nextTo"/>
        <c:spPr>
          <a:noFill/>
          <a:ln w="9525" cap="flat" cmpd="sng" algn="ctr">
            <a:solidFill>
              <a:schemeClr val="bg1">
                <a:lumMod val="85000"/>
              </a:schemeClr>
            </a:solidFill>
            <a:round/>
          </a:ln>
          <a:effectLst/>
        </c:spPr>
        <c:txPr>
          <a:bodyPr rot="-4200000" spcFirstLastPara="1" vertOverflow="ellipsis" wrap="square" anchor="ctr" anchorCtr="1"/>
          <a:lstStyle/>
          <a:p>
            <a:pPr>
              <a:defRPr sz="900" b="0" i="0" u="none" strike="noStrike" kern="1200" baseline="0">
                <a:solidFill>
                  <a:schemeClr val="bg1">
                    <a:lumMod val="50000"/>
                  </a:schemeClr>
                </a:solidFill>
                <a:latin typeface="+mn-lt"/>
                <a:ea typeface="+mn-ea"/>
                <a:cs typeface="+mn-cs"/>
              </a:defRPr>
            </a:pPr>
            <a:endParaRPr lang="sk-SK"/>
          </a:p>
        </c:txPr>
        <c:crossAx val="895799184"/>
        <c:crosses val="autoZero"/>
        <c:auto val="1"/>
        <c:lblOffset val="100"/>
        <c:baseTimeUnit val="months"/>
        <c:majorUnit val="1"/>
        <c:majorTimeUnit val="years"/>
      </c:dateAx>
      <c:valAx>
        <c:axId val="895799184"/>
        <c:scaling>
          <c:orientation val="minMax"/>
          <c:max val="8.0000000000000016E-2"/>
        </c:scaling>
        <c:delete val="0"/>
        <c:axPos val="l"/>
        <c:majorGridlines>
          <c:spPr>
            <a:ln w="9525" cap="flat" cmpd="sng" algn="ctr">
              <a:solidFill>
                <a:schemeClr val="bg1">
                  <a:lumMod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50000"/>
                  </a:schemeClr>
                </a:solidFill>
                <a:latin typeface="+mn-lt"/>
                <a:ea typeface="+mn-ea"/>
                <a:cs typeface="+mn-cs"/>
              </a:defRPr>
            </a:pPr>
            <a:endParaRPr lang="sk-SK"/>
          </a:p>
        </c:txPr>
        <c:crossAx val="895801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lumMod val="50000"/>
                </a:schemeClr>
              </a:solidFill>
              <a:latin typeface="+mn-lt"/>
              <a:ea typeface="+mn-ea"/>
              <a:cs typeface="+mn-cs"/>
            </a:defRPr>
          </a:pPr>
          <a:endParaRPr lang="sk-S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sk-SK"/>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Current VA</c:v>
          </c:tx>
          <c:spPr>
            <a:ln w="28575" cap="rnd">
              <a:solidFill>
                <a:srgbClr val="0070C0"/>
              </a:solidFill>
              <a:round/>
            </a:ln>
            <a:effectLst/>
          </c:spPr>
          <c:marker>
            <c:symbol val="none"/>
          </c:marker>
          <c:cat>
            <c:numRef>
              <c:f>'EIOPA_Current to HIA_PT'!$A$4:$A$167</c:f>
              <c:numCache>
                <c:formatCode>m/d/yyyy</c:formatCode>
                <c:ptCount val="164"/>
                <c:pt idx="0">
                  <c:v>44043</c:v>
                </c:pt>
                <c:pt idx="1">
                  <c:v>44012</c:v>
                </c:pt>
                <c:pt idx="2">
                  <c:v>43982</c:v>
                </c:pt>
                <c:pt idx="3">
                  <c:v>43951</c:v>
                </c:pt>
                <c:pt idx="4">
                  <c:v>43921</c:v>
                </c:pt>
                <c:pt idx="5">
                  <c:v>43890</c:v>
                </c:pt>
                <c:pt idx="6">
                  <c:v>43861</c:v>
                </c:pt>
                <c:pt idx="7">
                  <c:v>43830</c:v>
                </c:pt>
                <c:pt idx="8">
                  <c:v>43799</c:v>
                </c:pt>
                <c:pt idx="9">
                  <c:v>43769</c:v>
                </c:pt>
                <c:pt idx="10">
                  <c:v>43738</c:v>
                </c:pt>
                <c:pt idx="11">
                  <c:v>43708</c:v>
                </c:pt>
                <c:pt idx="12">
                  <c:v>43677</c:v>
                </c:pt>
                <c:pt idx="13">
                  <c:v>43646</c:v>
                </c:pt>
                <c:pt idx="14">
                  <c:v>43616</c:v>
                </c:pt>
                <c:pt idx="15">
                  <c:v>43585</c:v>
                </c:pt>
                <c:pt idx="16">
                  <c:v>43555</c:v>
                </c:pt>
                <c:pt idx="17">
                  <c:v>43524</c:v>
                </c:pt>
                <c:pt idx="18">
                  <c:v>43496</c:v>
                </c:pt>
                <c:pt idx="19">
                  <c:v>43465</c:v>
                </c:pt>
                <c:pt idx="20">
                  <c:v>43434</c:v>
                </c:pt>
                <c:pt idx="21">
                  <c:v>43404</c:v>
                </c:pt>
                <c:pt idx="22">
                  <c:v>43373</c:v>
                </c:pt>
                <c:pt idx="23">
                  <c:v>43343</c:v>
                </c:pt>
                <c:pt idx="24">
                  <c:v>43312</c:v>
                </c:pt>
                <c:pt idx="25">
                  <c:v>43281</c:v>
                </c:pt>
                <c:pt idx="26">
                  <c:v>43251</c:v>
                </c:pt>
                <c:pt idx="27">
                  <c:v>43220</c:v>
                </c:pt>
                <c:pt idx="28">
                  <c:v>43190</c:v>
                </c:pt>
                <c:pt idx="29">
                  <c:v>43159</c:v>
                </c:pt>
                <c:pt idx="30">
                  <c:v>43131</c:v>
                </c:pt>
                <c:pt idx="31">
                  <c:v>43100</c:v>
                </c:pt>
                <c:pt idx="32">
                  <c:v>43069</c:v>
                </c:pt>
                <c:pt idx="33">
                  <c:v>43039</c:v>
                </c:pt>
                <c:pt idx="34">
                  <c:v>43008</c:v>
                </c:pt>
                <c:pt idx="35">
                  <c:v>42978</c:v>
                </c:pt>
                <c:pt idx="36">
                  <c:v>42947</c:v>
                </c:pt>
                <c:pt idx="37">
                  <c:v>42916</c:v>
                </c:pt>
                <c:pt idx="38">
                  <c:v>42886</c:v>
                </c:pt>
                <c:pt idx="39">
                  <c:v>42855</c:v>
                </c:pt>
                <c:pt idx="40">
                  <c:v>42825</c:v>
                </c:pt>
                <c:pt idx="41">
                  <c:v>42794</c:v>
                </c:pt>
                <c:pt idx="42">
                  <c:v>42766</c:v>
                </c:pt>
                <c:pt idx="43">
                  <c:v>42735</c:v>
                </c:pt>
                <c:pt idx="44">
                  <c:v>42704</c:v>
                </c:pt>
                <c:pt idx="45">
                  <c:v>42674</c:v>
                </c:pt>
                <c:pt idx="46">
                  <c:v>42643</c:v>
                </c:pt>
                <c:pt idx="47">
                  <c:v>42613</c:v>
                </c:pt>
                <c:pt idx="48">
                  <c:v>42582</c:v>
                </c:pt>
                <c:pt idx="49">
                  <c:v>42551</c:v>
                </c:pt>
                <c:pt idx="50">
                  <c:v>42521</c:v>
                </c:pt>
                <c:pt idx="51">
                  <c:v>42490</c:v>
                </c:pt>
                <c:pt idx="52">
                  <c:v>42460</c:v>
                </c:pt>
                <c:pt idx="53">
                  <c:v>42429</c:v>
                </c:pt>
                <c:pt idx="54">
                  <c:v>42400</c:v>
                </c:pt>
                <c:pt idx="55">
                  <c:v>42369</c:v>
                </c:pt>
                <c:pt idx="56">
                  <c:v>42338</c:v>
                </c:pt>
                <c:pt idx="57">
                  <c:v>42308</c:v>
                </c:pt>
                <c:pt idx="58">
                  <c:v>42277</c:v>
                </c:pt>
                <c:pt idx="59">
                  <c:v>42247</c:v>
                </c:pt>
                <c:pt idx="60">
                  <c:v>42216</c:v>
                </c:pt>
                <c:pt idx="61">
                  <c:v>42185</c:v>
                </c:pt>
                <c:pt idx="62">
                  <c:v>42155</c:v>
                </c:pt>
                <c:pt idx="63">
                  <c:v>42124</c:v>
                </c:pt>
                <c:pt idx="64">
                  <c:v>42094</c:v>
                </c:pt>
                <c:pt idx="65">
                  <c:v>42063</c:v>
                </c:pt>
                <c:pt idx="66">
                  <c:v>42035</c:v>
                </c:pt>
                <c:pt idx="67">
                  <c:v>42004</c:v>
                </c:pt>
                <c:pt idx="68">
                  <c:v>41973</c:v>
                </c:pt>
                <c:pt idx="69">
                  <c:v>41943</c:v>
                </c:pt>
                <c:pt idx="70">
                  <c:v>41912</c:v>
                </c:pt>
                <c:pt idx="71">
                  <c:v>41882</c:v>
                </c:pt>
                <c:pt idx="72">
                  <c:v>41851</c:v>
                </c:pt>
                <c:pt idx="73">
                  <c:v>41820</c:v>
                </c:pt>
                <c:pt idx="74">
                  <c:v>41790</c:v>
                </c:pt>
                <c:pt idx="75">
                  <c:v>41759</c:v>
                </c:pt>
                <c:pt idx="76">
                  <c:v>41729</c:v>
                </c:pt>
                <c:pt idx="77">
                  <c:v>41698</c:v>
                </c:pt>
                <c:pt idx="78">
                  <c:v>41670</c:v>
                </c:pt>
                <c:pt idx="79">
                  <c:v>41639</c:v>
                </c:pt>
                <c:pt idx="80">
                  <c:v>41608</c:v>
                </c:pt>
                <c:pt idx="81">
                  <c:v>41578</c:v>
                </c:pt>
                <c:pt idx="82">
                  <c:v>41547</c:v>
                </c:pt>
                <c:pt idx="83">
                  <c:v>41517</c:v>
                </c:pt>
                <c:pt idx="84">
                  <c:v>41486</c:v>
                </c:pt>
                <c:pt idx="85">
                  <c:v>41455</c:v>
                </c:pt>
                <c:pt idx="86">
                  <c:v>41425</c:v>
                </c:pt>
                <c:pt idx="87">
                  <c:v>41394</c:v>
                </c:pt>
                <c:pt idx="88">
                  <c:v>41364</c:v>
                </c:pt>
                <c:pt idx="89">
                  <c:v>41333</c:v>
                </c:pt>
                <c:pt idx="90">
                  <c:v>41305</c:v>
                </c:pt>
                <c:pt idx="91">
                  <c:v>41274</c:v>
                </c:pt>
                <c:pt idx="92">
                  <c:v>41243</c:v>
                </c:pt>
                <c:pt idx="93">
                  <c:v>41213</c:v>
                </c:pt>
                <c:pt idx="94">
                  <c:v>41182</c:v>
                </c:pt>
                <c:pt idx="95">
                  <c:v>41152</c:v>
                </c:pt>
                <c:pt idx="96">
                  <c:v>41121</c:v>
                </c:pt>
                <c:pt idx="97">
                  <c:v>41090</c:v>
                </c:pt>
                <c:pt idx="98">
                  <c:v>41060</c:v>
                </c:pt>
                <c:pt idx="99">
                  <c:v>41029</c:v>
                </c:pt>
                <c:pt idx="100">
                  <c:v>40999</c:v>
                </c:pt>
                <c:pt idx="101">
                  <c:v>40968</c:v>
                </c:pt>
                <c:pt idx="102">
                  <c:v>40939</c:v>
                </c:pt>
                <c:pt idx="103">
                  <c:v>40908</c:v>
                </c:pt>
                <c:pt idx="104">
                  <c:v>40877</c:v>
                </c:pt>
                <c:pt idx="105">
                  <c:v>40847</c:v>
                </c:pt>
                <c:pt idx="106">
                  <c:v>40816</c:v>
                </c:pt>
                <c:pt idx="107">
                  <c:v>40786</c:v>
                </c:pt>
                <c:pt idx="108">
                  <c:v>40755</c:v>
                </c:pt>
                <c:pt idx="109">
                  <c:v>40724</c:v>
                </c:pt>
                <c:pt idx="110">
                  <c:v>40694</c:v>
                </c:pt>
                <c:pt idx="111">
                  <c:v>40663</c:v>
                </c:pt>
                <c:pt idx="112">
                  <c:v>40633</c:v>
                </c:pt>
                <c:pt idx="113">
                  <c:v>40602</c:v>
                </c:pt>
                <c:pt idx="114">
                  <c:v>40574</c:v>
                </c:pt>
                <c:pt idx="115">
                  <c:v>40543</c:v>
                </c:pt>
                <c:pt idx="116">
                  <c:v>40512</c:v>
                </c:pt>
                <c:pt idx="117">
                  <c:v>40482</c:v>
                </c:pt>
                <c:pt idx="118">
                  <c:v>40451</c:v>
                </c:pt>
                <c:pt idx="119">
                  <c:v>40421</c:v>
                </c:pt>
                <c:pt idx="120">
                  <c:v>40390</c:v>
                </c:pt>
                <c:pt idx="121">
                  <c:v>40359</c:v>
                </c:pt>
                <c:pt idx="122">
                  <c:v>40329</c:v>
                </c:pt>
                <c:pt idx="123">
                  <c:v>40298</c:v>
                </c:pt>
                <c:pt idx="124">
                  <c:v>40268</c:v>
                </c:pt>
                <c:pt idx="125">
                  <c:v>40237</c:v>
                </c:pt>
                <c:pt idx="126">
                  <c:v>40209</c:v>
                </c:pt>
                <c:pt idx="127">
                  <c:v>40178</c:v>
                </c:pt>
                <c:pt idx="128">
                  <c:v>40147</c:v>
                </c:pt>
                <c:pt idx="129">
                  <c:v>40117</c:v>
                </c:pt>
                <c:pt idx="130">
                  <c:v>40086</c:v>
                </c:pt>
                <c:pt idx="131">
                  <c:v>40056</c:v>
                </c:pt>
                <c:pt idx="132">
                  <c:v>40025</c:v>
                </c:pt>
                <c:pt idx="133">
                  <c:v>39994</c:v>
                </c:pt>
                <c:pt idx="134">
                  <c:v>39964</c:v>
                </c:pt>
                <c:pt idx="135">
                  <c:v>39933</c:v>
                </c:pt>
                <c:pt idx="136">
                  <c:v>39903</c:v>
                </c:pt>
                <c:pt idx="137">
                  <c:v>39872</c:v>
                </c:pt>
                <c:pt idx="138">
                  <c:v>39844</c:v>
                </c:pt>
                <c:pt idx="139">
                  <c:v>39813</c:v>
                </c:pt>
                <c:pt idx="140">
                  <c:v>39782</c:v>
                </c:pt>
                <c:pt idx="141">
                  <c:v>39752</c:v>
                </c:pt>
                <c:pt idx="142">
                  <c:v>39721</c:v>
                </c:pt>
                <c:pt idx="143">
                  <c:v>39691</c:v>
                </c:pt>
                <c:pt idx="144">
                  <c:v>39660</c:v>
                </c:pt>
                <c:pt idx="145">
                  <c:v>39629</c:v>
                </c:pt>
                <c:pt idx="146">
                  <c:v>39599</c:v>
                </c:pt>
                <c:pt idx="147">
                  <c:v>39568</c:v>
                </c:pt>
                <c:pt idx="148">
                  <c:v>39538</c:v>
                </c:pt>
                <c:pt idx="149">
                  <c:v>39507</c:v>
                </c:pt>
                <c:pt idx="150">
                  <c:v>39478</c:v>
                </c:pt>
                <c:pt idx="151">
                  <c:v>39447</c:v>
                </c:pt>
                <c:pt idx="152">
                  <c:v>39416</c:v>
                </c:pt>
                <c:pt idx="153">
                  <c:v>39386</c:v>
                </c:pt>
                <c:pt idx="154">
                  <c:v>39355</c:v>
                </c:pt>
                <c:pt idx="155">
                  <c:v>39325</c:v>
                </c:pt>
                <c:pt idx="156">
                  <c:v>39294</c:v>
                </c:pt>
                <c:pt idx="157">
                  <c:v>39263</c:v>
                </c:pt>
                <c:pt idx="158">
                  <c:v>39233</c:v>
                </c:pt>
                <c:pt idx="159">
                  <c:v>39202</c:v>
                </c:pt>
                <c:pt idx="160">
                  <c:v>39172</c:v>
                </c:pt>
                <c:pt idx="161">
                  <c:v>39141</c:v>
                </c:pt>
                <c:pt idx="162">
                  <c:v>39113</c:v>
                </c:pt>
                <c:pt idx="163">
                  <c:v>39082</c:v>
                </c:pt>
              </c:numCache>
              <c:extLst xmlns:c15="http://schemas.microsoft.com/office/drawing/2012/chart"/>
            </c:numRef>
          </c:cat>
          <c:val>
            <c:numRef>
              <c:f>'EIOPA_Current to HIA_PT'!$O$4:$O$167</c:f>
              <c:numCache>
                <c:formatCode>0.00%</c:formatCode>
                <c:ptCount val="164"/>
                <c:pt idx="0">
                  <c:v>1.3575937095891206E-3</c:v>
                </c:pt>
                <c:pt idx="1">
                  <c:v>1.9151297231526062E-3</c:v>
                </c:pt>
                <c:pt idx="2">
                  <c:v>2.4596359842359449E-3</c:v>
                </c:pt>
                <c:pt idx="3">
                  <c:v>3.4793808274481836E-3</c:v>
                </c:pt>
                <c:pt idx="4">
                  <c:v>4.5985843703152647E-3</c:v>
                </c:pt>
                <c:pt idx="5">
                  <c:v>1.1763817960305227E-3</c:v>
                </c:pt>
                <c:pt idx="6">
                  <c:v>5.6731758020577873E-4</c:v>
                </c:pt>
                <c:pt idx="7">
                  <c:v>6.6252522729656684E-4</c:v>
                </c:pt>
                <c:pt idx="8">
                  <c:v>9.5028723400145555E-4</c:v>
                </c:pt>
                <c:pt idx="9">
                  <c:v>7.0009191509293862E-4</c:v>
                </c:pt>
                <c:pt idx="10">
                  <c:v>1.0390074184828155E-3</c:v>
                </c:pt>
                <c:pt idx="11">
                  <c:v>9.69619165127447E-4</c:v>
                </c:pt>
                <c:pt idx="12">
                  <c:v>5.3299106723707877E-4</c:v>
                </c:pt>
                <c:pt idx="13">
                  <c:v>8.8648157675750921E-4</c:v>
                </c:pt>
                <c:pt idx="14">
                  <c:v>1.4013243584015652E-3</c:v>
                </c:pt>
                <c:pt idx="15">
                  <c:v>9.2064772139242726E-4</c:v>
                </c:pt>
                <c:pt idx="16">
                  <c:v>1.3912880064081395E-3</c:v>
                </c:pt>
                <c:pt idx="17">
                  <c:v>1.6479224403067323E-3</c:v>
                </c:pt>
                <c:pt idx="18">
                  <c:v>2.0486971994512731E-3</c:v>
                </c:pt>
                <c:pt idx="19">
                  <c:v>2.3660738618531633E-3</c:v>
                </c:pt>
                <c:pt idx="20">
                  <c:v>2.1348055600277633E-3</c:v>
                </c:pt>
                <c:pt idx="21">
                  <c:v>1.5693177869886526E-3</c:v>
                </c:pt>
                <c:pt idx="22">
                  <c:v>1.2410172782971599E-3</c:v>
                </c:pt>
                <c:pt idx="23">
                  <c:v>1.442859296153762E-3</c:v>
                </c:pt>
                <c:pt idx="24">
                  <c:v>7.9153657915779661E-4</c:v>
                </c:pt>
                <c:pt idx="25">
                  <c:v>9.4115154731004959E-4</c:v>
                </c:pt>
                <c:pt idx="26">
                  <c:v>9.5871496596002437E-4</c:v>
                </c:pt>
                <c:pt idx="27">
                  <c:v>2.7568080680127199E-4</c:v>
                </c:pt>
                <c:pt idx="28">
                  <c:v>2.5017675998302092E-4</c:v>
                </c:pt>
                <c:pt idx="29">
                  <c:v>1.0376381092761867E-5</c:v>
                </c:pt>
                <c:pt idx="30">
                  <c:v>-5.8402675124133228E-5</c:v>
                </c:pt>
                <c:pt idx="31">
                  <c:v>3.4930671459016749E-4</c:v>
                </c:pt>
                <c:pt idx="32">
                  <c:v>2.3828653597593471E-4</c:v>
                </c:pt>
                <c:pt idx="33">
                  <c:v>2.8658540773853077E-4</c:v>
                </c:pt>
                <c:pt idx="34">
                  <c:v>6.8626404891318645E-4</c:v>
                </c:pt>
                <c:pt idx="35">
                  <c:v>6.3925583673908886E-4</c:v>
                </c:pt>
                <c:pt idx="36">
                  <c:v>4.6230572677337422E-4</c:v>
                </c:pt>
                <c:pt idx="37">
                  <c:v>8.852437161799275E-4</c:v>
                </c:pt>
                <c:pt idx="38">
                  <c:v>7.7188015874944855E-4</c:v>
                </c:pt>
                <c:pt idx="39">
                  <c:v>9.7306190383761543E-4</c:v>
                </c:pt>
                <c:pt idx="40">
                  <c:v>1.2919191048346664E-3</c:v>
                </c:pt>
                <c:pt idx="41">
                  <c:v>1.3337521450822972E-3</c:v>
                </c:pt>
                <c:pt idx="42">
                  <c:v>1.5972886942441987E-3</c:v>
                </c:pt>
                <c:pt idx="43">
                  <c:v>1.2418407934013094E-3</c:v>
                </c:pt>
                <c:pt idx="44">
                  <c:v>1.5457040413398408E-3</c:v>
                </c:pt>
                <c:pt idx="45">
                  <c:v>1.0817726578550573E-3</c:v>
                </c:pt>
                <c:pt idx="46">
                  <c:v>9.9494550752560868E-4</c:v>
                </c:pt>
                <c:pt idx="47">
                  <c:v>1.1112137155961154E-3</c:v>
                </c:pt>
                <c:pt idx="48">
                  <c:v>1.4023975812513722E-3</c:v>
                </c:pt>
                <c:pt idx="49">
                  <c:v>1.7819730182105174E-3</c:v>
                </c:pt>
                <c:pt idx="50">
                  <c:v>2.0977618326071699E-3</c:v>
                </c:pt>
                <c:pt idx="51">
                  <c:v>2.0547533893738703E-3</c:v>
                </c:pt>
                <c:pt idx="52">
                  <c:v>2.2461609185489362E-3</c:v>
                </c:pt>
                <c:pt idx="53">
                  <c:v>3.3220391514456856E-3</c:v>
                </c:pt>
                <c:pt idx="54">
                  <c:v>2.9046665269414954E-3</c:v>
                </c:pt>
                <c:pt idx="55">
                  <c:v>2.2411883070958451E-3</c:v>
                </c:pt>
                <c:pt idx="56">
                  <c:v>2.0551427994014025E-3</c:v>
                </c:pt>
                <c:pt idx="57">
                  <c:v>2.2342968912033457E-3</c:v>
                </c:pt>
                <c:pt idx="58">
                  <c:v>2.874631210759713E-3</c:v>
                </c:pt>
                <c:pt idx="59">
                  <c:v>2.0776247351808491E-3</c:v>
                </c:pt>
                <c:pt idx="60">
                  <c:v>1.8949431146434359E-3</c:v>
                </c:pt>
                <c:pt idx="61">
                  <c:v>2.5031541519330946E-3</c:v>
                </c:pt>
                <c:pt idx="62">
                  <c:v>1.6432111150162913E-3</c:v>
                </c:pt>
                <c:pt idx="63">
                  <c:v>1.430123508656002E-3</c:v>
                </c:pt>
                <c:pt idx="64">
                  <c:v>1.0962699869924309E-3</c:v>
                </c:pt>
                <c:pt idx="65">
                  <c:v>7.8218586079836262E-4</c:v>
                </c:pt>
                <c:pt idx="66">
                  <c:v>1.3475450995528056E-3</c:v>
                </c:pt>
                <c:pt idx="67">
                  <c:v>1.6857495628457913E-3</c:v>
                </c:pt>
                <c:pt idx="68">
                  <c:v>1.8307889469000591E-3</c:v>
                </c:pt>
                <c:pt idx="69">
                  <c:v>2.0992787113544298E-3</c:v>
                </c:pt>
                <c:pt idx="70">
                  <c:v>2.234278844781818E-3</c:v>
                </c:pt>
                <c:pt idx="71">
                  <c:v>2.2148984989608395E-3</c:v>
                </c:pt>
                <c:pt idx="72">
                  <c:v>2.3522877085259456E-3</c:v>
                </c:pt>
                <c:pt idx="73">
                  <c:v>2.6027428730986939E-3</c:v>
                </c:pt>
                <c:pt idx="74">
                  <c:v>2.683002076684397E-3</c:v>
                </c:pt>
                <c:pt idx="75">
                  <c:v>2.7013398648384705E-3</c:v>
                </c:pt>
                <c:pt idx="76">
                  <c:v>3.1461337469206501E-3</c:v>
                </c:pt>
                <c:pt idx="77">
                  <c:v>3.1539979173954564E-3</c:v>
                </c:pt>
                <c:pt idx="78">
                  <c:v>3.4046831111939975E-3</c:v>
                </c:pt>
                <c:pt idx="79">
                  <c:v>4.6228534805664804E-3</c:v>
                </c:pt>
                <c:pt idx="80">
                  <c:v>5.4781078526869656E-3</c:v>
                </c:pt>
                <c:pt idx="81">
                  <c:v>6.2864570223679795E-3</c:v>
                </c:pt>
                <c:pt idx="82">
                  <c:v>8.1537613593812442E-3</c:v>
                </c:pt>
                <c:pt idx="83">
                  <c:v>8.2574017412635932E-3</c:v>
                </c:pt>
                <c:pt idx="84">
                  <c:v>6.5345526242653025E-3</c:v>
                </c:pt>
                <c:pt idx="85">
                  <c:v>6.008025832906454E-3</c:v>
                </c:pt>
                <c:pt idx="86">
                  <c:v>4.9269806273200762E-3</c:v>
                </c:pt>
                <c:pt idx="87">
                  <c:v>5.1879267519333054E-3</c:v>
                </c:pt>
                <c:pt idx="88">
                  <c:v>6.0942438953409447E-3</c:v>
                </c:pt>
                <c:pt idx="89">
                  <c:v>6.0490288575144689E-3</c:v>
                </c:pt>
                <c:pt idx="90">
                  <c:v>5.5938717806472069E-3</c:v>
                </c:pt>
                <c:pt idx="91">
                  <c:v>6.3476222955834811E-3</c:v>
                </c:pt>
                <c:pt idx="92">
                  <c:v>7.8125303204589786E-3</c:v>
                </c:pt>
                <c:pt idx="93">
                  <c:v>8.5863508812453176E-3</c:v>
                </c:pt>
                <c:pt idx="94">
                  <c:v>8.4791792173087577E-3</c:v>
                </c:pt>
                <c:pt idx="95">
                  <c:v>9.49345377318591E-3</c:v>
                </c:pt>
                <c:pt idx="96">
                  <c:v>1.5956783361608957E-2</c:v>
                </c:pt>
                <c:pt idx="97">
                  <c:v>1.4278106370075499E-2</c:v>
                </c:pt>
                <c:pt idx="98">
                  <c:v>2.2173843454521003E-2</c:v>
                </c:pt>
                <c:pt idx="99">
                  <c:v>1.9325346677552493E-2</c:v>
                </c:pt>
                <c:pt idx="100">
                  <c:v>2.2922489743795148E-2</c:v>
                </c:pt>
                <c:pt idx="101">
                  <c:v>2.6616462446484454E-2</c:v>
                </c:pt>
                <c:pt idx="102">
                  <c:v>3.8307902209607003E-2</c:v>
                </c:pt>
                <c:pt idx="103">
                  <c:v>2.5669577656889903E-2</c:v>
                </c:pt>
                <c:pt idx="104">
                  <c:v>2.9255600121253774E-2</c:v>
                </c:pt>
                <c:pt idx="105">
                  <c:v>2.7410712393605194E-2</c:v>
                </c:pt>
                <c:pt idx="106">
                  <c:v>2.5015408367355985E-2</c:v>
                </c:pt>
                <c:pt idx="107">
                  <c:v>1.850933275110396E-2</c:v>
                </c:pt>
                <c:pt idx="108">
                  <c:v>2.4145970331716386E-2</c:v>
                </c:pt>
                <c:pt idx="109">
                  <c:v>1.9342029803453762E-2</c:v>
                </c:pt>
                <c:pt idx="110">
                  <c:v>1.4725837131050641E-2</c:v>
                </c:pt>
                <c:pt idx="111">
                  <c:v>1.4878383639573375E-2</c:v>
                </c:pt>
                <c:pt idx="112">
                  <c:v>1.067805748175773E-2</c:v>
                </c:pt>
                <c:pt idx="113">
                  <c:v>5.8640527852565315E-3</c:v>
                </c:pt>
                <c:pt idx="114">
                  <c:v>6.0957269042993109E-3</c:v>
                </c:pt>
                <c:pt idx="115">
                  <c:v>7.0282332222322257E-3</c:v>
                </c:pt>
                <c:pt idx="116">
                  <c:v>7.7132868945502704E-3</c:v>
                </c:pt>
                <c:pt idx="117">
                  <c:v>5.4209946308676977E-3</c:v>
                </c:pt>
                <c:pt idx="118">
                  <c:v>6.1600216055550444E-3</c:v>
                </c:pt>
                <c:pt idx="119">
                  <c:v>7.1620535826497408E-3</c:v>
                </c:pt>
                <c:pt idx="120">
                  <c:v>6.0732951572292984E-3</c:v>
                </c:pt>
                <c:pt idx="121">
                  <c:v>7.8113962107810896E-3</c:v>
                </c:pt>
                <c:pt idx="122">
                  <c:v>7.0977291092409432E-3</c:v>
                </c:pt>
                <c:pt idx="123">
                  <c:v>5.1030368278601997E-3</c:v>
                </c:pt>
                <c:pt idx="124">
                  <c:v>4.9925929347541019E-3</c:v>
                </c:pt>
                <c:pt idx="125">
                  <c:v>5.6404220403981336E-3</c:v>
                </c:pt>
                <c:pt idx="126">
                  <c:v>5.307239058846374E-3</c:v>
                </c:pt>
                <c:pt idx="127">
                  <c:v>5.4566517614612394E-3</c:v>
                </c:pt>
                <c:pt idx="128">
                  <c:v>5.7951937998319929E-3</c:v>
                </c:pt>
                <c:pt idx="129">
                  <c:v>5.7261678994729257E-3</c:v>
                </c:pt>
                <c:pt idx="130">
                  <c:v>6.4883817291967148E-3</c:v>
                </c:pt>
                <c:pt idx="131">
                  <c:v>8.4118064393154963E-3</c:v>
                </c:pt>
                <c:pt idx="132">
                  <c:v>9.4586879069087811E-3</c:v>
                </c:pt>
                <c:pt idx="133">
                  <c:v>1.2897184305207735E-2</c:v>
                </c:pt>
                <c:pt idx="134">
                  <c:v>1.5857178635439798E-2</c:v>
                </c:pt>
                <c:pt idx="135">
                  <c:v>2.0447784053464594E-2</c:v>
                </c:pt>
                <c:pt idx="136">
                  <c:v>2.5151191745137188E-2</c:v>
                </c:pt>
                <c:pt idx="137">
                  <c:v>2.139557233665609E-2</c:v>
                </c:pt>
                <c:pt idx="138">
                  <c:v>1.8871167268776076E-2</c:v>
                </c:pt>
                <c:pt idx="139">
                  <c:v>1.7225396001378509E-2</c:v>
                </c:pt>
                <c:pt idx="140">
                  <c:v>1.5710181062467986E-2</c:v>
                </c:pt>
                <c:pt idx="141">
                  <c:v>1.4529708336002454E-2</c:v>
                </c:pt>
                <c:pt idx="142">
                  <c:v>8.5593302050909984E-3</c:v>
                </c:pt>
                <c:pt idx="143">
                  <c:v>4.6808602568534112E-3</c:v>
                </c:pt>
                <c:pt idx="144">
                  <c:v>4.2882832828461635E-3</c:v>
                </c:pt>
                <c:pt idx="145">
                  <c:v>3.6469660419007534E-3</c:v>
                </c:pt>
                <c:pt idx="146">
                  <c:v>3.2674983585608461E-3</c:v>
                </c:pt>
                <c:pt idx="147">
                  <c:v>3.6667422145994235E-3</c:v>
                </c:pt>
                <c:pt idx="148">
                  <c:v>4.8855437889112983E-3</c:v>
                </c:pt>
                <c:pt idx="149">
                  <c:v>3.7598487160210351E-3</c:v>
                </c:pt>
                <c:pt idx="150">
                  <c:v>2.7952538077798232E-3</c:v>
                </c:pt>
                <c:pt idx="151">
                  <c:v>1.5395501224693723E-3</c:v>
                </c:pt>
                <c:pt idx="152">
                  <c:v>1.1404147243520959E-3</c:v>
                </c:pt>
                <c:pt idx="153">
                  <c:v>3.5901737502534161E-5</c:v>
                </c:pt>
                <c:pt idx="154">
                  <c:v>3.3407075106406804E-4</c:v>
                </c:pt>
                <c:pt idx="155">
                  <c:v>2.7462737564776284E-4</c:v>
                </c:pt>
                <c:pt idx="156">
                  <c:v>-4.0101700222774738E-4</c:v>
                </c:pt>
                <c:pt idx="157">
                  <c:v>-1.077186301787056E-3</c:v>
                </c:pt>
                <c:pt idx="158">
                  <c:v>-1.1182742164898231E-3</c:v>
                </c:pt>
                <c:pt idx="159">
                  <c:v>-8.9222875725821188E-4</c:v>
                </c:pt>
                <c:pt idx="160">
                  <c:v>-9.853727560701713E-4</c:v>
                </c:pt>
                <c:pt idx="161">
                  <c:v>-9.8205389972016869E-4</c:v>
                </c:pt>
                <c:pt idx="162">
                  <c:v>-9.6552115813647831E-4</c:v>
                </c:pt>
                <c:pt idx="163">
                  <c:v>-9.7614550721796943E-4</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0-91BA-4B5F-BB6B-7513142627AC}"/>
            </c:ext>
          </c:extLst>
        </c:ser>
        <c:ser>
          <c:idx val="2"/>
          <c:order val="2"/>
          <c:tx>
            <c:v>Current VA_updated GAR and Rescale and Option 7</c:v>
          </c:tx>
          <c:spPr>
            <a:ln w="28575" cap="rnd">
              <a:solidFill>
                <a:schemeClr val="accent2"/>
              </a:solidFill>
              <a:round/>
            </a:ln>
            <a:effectLst/>
          </c:spPr>
          <c:marker>
            <c:symbol val="none"/>
          </c:marker>
          <c:cat>
            <c:numRef>
              <c:f>'EIOPA_Current to HIA_PT'!$A$4:$A$167</c:f>
              <c:numCache>
                <c:formatCode>m/d/yyyy</c:formatCode>
                <c:ptCount val="164"/>
                <c:pt idx="0">
                  <c:v>44043</c:v>
                </c:pt>
                <c:pt idx="1">
                  <c:v>44012</c:v>
                </c:pt>
                <c:pt idx="2">
                  <c:v>43982</c:v>
                </c:pt>
                <c:pt idx="3">
                  <c:v>43951</c:v>
                </c:pt>
                <c:pt idx="4">
                  <c:v>43921</c:v>
                </c:pt>
                <c:pt idx="5">
                  <c:v>43890</c:v>
                </c:pt>
                <c:pt idx="6">
                  <c:v>43861</c:v>
                </c:pt>
                <c:pt idx="7">
                  <c:v>43830</c:v>
                </c:pt>
                <c:pt idx="8">
                  <c:v>43799</c:v>
                </c:pt>
                <c:pt idx="9">
                  <c:v>43769</c:v>
                </c:pt>
                <c:pt idx="10">
                  <c:v>43738</c:v>
                </c:pt>
                <c:pt idx="11">
                  <c:v>43708</c:v>
                </c:pt>
                <c:pt idx="12">
                  <c:v>43677</c:v>
                </c:pt>
                <c:pt idx="13">
                  <c:v>43646</c:v>
                </c:pt>
                <c:pt idx="14">
                  <c:v>43616</c:v>
                </c:pt>
                <c:pt idx="15">
                  <c:v>43585</c:v>
                </c:pt>
                <c:pt idx="16">
                  <c:v>43555</c:v>
                </c:pt>
                <c:pt idx="17">
                  <c:v>43524</c:v>
                </c:pt>
                <c:pt idx="18">
                  <c:v>43496</c:v>
                </c:pt>
                <c:pt idx="19">
                  <c:v>43465</c:v>
                </c:pt>
                <c:pt idx="20">
                  <c:v>43434</c:v>
                </c:pt>
                <c:pt idx="21">
                  <c:v>43404</c:v>
                </c:pt>
                <c:pt idx="22">
                  <c:v>43373</c:v>
                </c:pt>
                <c:pt idx="23">
                  <c:v>43343</c:v>
                </c:pt>
                <c:pt idx="24">
                  <c:v>43312</c:v>
                </c:pt>
                <c:pt idx="25">
                  <c:v>43281</c:v>
                </c:pt>
                <c:pt idx="26">
                  <c:v>43251</c:v>
                </c:pt>
                <c:pt idx="27">
                  <c:v>43220</c:v>
                </c:pt>
                <c:pt idx="28">
                  <c:v>43190</c:v>
                </c:pt>
                <c:pt idx="29">
                  <c:v>43159</c:v>
                </c:pt>
                <c:pt idx="30">
                  <c:v>43131</c:v>
                </c:pt>
                <c:pt idx="31">
                  <c:v>43100</c:v>
                </c:pt>
                <c:pt idx="32">
                  <c:v>43069</c:v>
                </c:pt>
                <c:pt idx="33">
                  <c:v>43039</c:v>
                </c:pt>
                <c:pt idx="34">
                  <c:v>43008</c:v>
                </c:pt>
                <c:pt idx="35">
                  <c:v>42978</c:v>
                </c:pt>
                <c:pt idx="36">
                  <c:v>42947</c:v>
                </c:pt>
                <c:pt idx="37">
                  <c:v>42916</c:v>
                </c:pt>
                <c:pt idx="38">
                  <c:v>42886</c:v>
                </c:pt>
                <c:pt idx="39">
                  <c:v>42855</c:v>
                </c:pt>
                <c:pt idx="40">
                  <c:v>42825</c:v>
                </c:pt>
                <c:pt idx="41">
                  <c:v>42794</c:v>
                </c:pt>
                <c:pt idx="42">
                  <c:v>42766</c:v>
                </c:pt>
                <c:pt idx="43">
                  <c:v>42735</c:v>
                </c:pt>
                <c:pt idx="44">
                  <c:v>42704</c:v>
                </c:pt>
                <c:pt idx="45">
                  <c:v>42674</c:v>
                </c:pt>
                <c:pt idx="46">
                  <c:v>42643</c:v>
                </c:pt>
                <c:pt idx="47">
                  <c:v>42613</c:v>
                </c:pt>
                <c:pt idx="48">
                  <c:v>42582</c:v>
                </c:pt>
                <c:pt idx="49">
                  <c:v>42551</c:v>
                </c:pt>
                <c:pt idx="50">
                  <c:v>42521</c:v>
                </c:pt>
                <c:pt idx="51">
                  <c:v>42490</c:v>
                </c:pt>
                <c:pt idx="52">
                  <c:v>42460</c:v>
                </c:pt>
                <c:pt idx="53">
                  <c:v>42429</c:v>
                </c:pt>
                <c:pt idx="54">
                  <c:v>42400</c:v>
                </c:pt>
                <c:pt idx="55">
                  <c:v>42369</c:v>
                </c:pt>
                <c:pt idx="56">
                  <c:v>42338</c:v>
                </c:pt>
                <c:pt idx="57">
                  <c:v>42308</c:v>
                </c:pt>
                <c:pt idx="58">
                  <c:v>42277</c:v>
                </c:pt>
                <c:pt idx="59">
                  <c:v>42247</c:v>
                </c:pt>
                <c:pt idx="60">
                  <c:v>42216</c:v>
                </c:pt>
                <c:pt idx="61">
                  <c:v>42185</c:v>
                </c:pt>
                <c:pt idx="62">
                  <c:v>42155</c:v>
                </c:pt>
                <c:pt idx="63">
                  <c:v>42124</c:v>
                </c:pt>
                <c:pt idx="64">
                  <c:v>42094</c:v>
                </c:pt>
                <c:pt idx="65">
                  <c:v>42063</c:v>
                </c:pt>
                <c:pt idx="66">
                  <c:v>42035</c:v>
                </c:pt>
                <c:pt idx="67">
                  <c:v>42004</c:v>
                </c:pt>
                <c:pt idx="68">
                  <c:v>41973</c:v>
                </c:pt>
                <c:pt idx="69">
                  <c:v>41943</c:v>
                </c:pt>
                <c:pt idx="70">
                  <c:v>41912</c:v>
                </c:pt>
                <c:pt idx="71">
                  <c:v>41882</c:v>
                </c:pt>
                <c:pt idx="72">
                  <c:v>41851</c:v>
                </c:pt>
                <c:pt idx="73">
                  <c:v>41820</c:v>
                </c:pt>
                <c:pt idx="74">
                  <c:v>41790</c:v>
                </c:pt>
                <c:pt idx="75">
                  <c:v>41759</c:v>
                </c:pt>
                <c:pt idx="76">
                  <c:v>41729</c:v>
                </c:pt>
                <c:pt idx="77">
                  <c:v>41698</c:v>
                </c:pt>
                <c:pt idx="78">
                  <c:v>41670</c:v>
                </c:pt>
                <c:pt idx="79">
                  <c:v>41639</c:v>
                </c:pt>
                <c:pt idx="80">
                  <c:v>41608</c:v>
                </c:pt>
                <c:pt idx="81">
                  <c:v>41578</c:v>
                </c:pt>
                <c:pt idx="82">
                  <c:v>41547</c:v>
                </c:pt>
                <c:pt idx="83">
                  <c:v>41517</c:v>
                </c:pt>
                <c:pt idx="84">
                  <c:v>41486</c:v>
                </c:pt>
                <c:pt idx="85">
                  <c:v>41455</c:v>
                </c:pt>
                <c:pt idx="86">
                  <c:v>41425</c:v>
                </c:pt>
                <c:pt idx="87">
                  <c:v>41394</c:v>
                </c:pt>
                <c:pt idx="88">
                  <c:v>41364</c:v>
                </c:pt>
                <c:pt idx="89">
                  <c:v>41333</c:v>
                </c:pt>
                <c:pt idx="90">
                  <c:v>41305</c:v>
                </c:pt>
                <c:pt idx="91">
                  <c:v>41274</c:v>
                </c:pt>
                <c:pt idx="92">
                  <c:v>41243</c:v>
                </c:pt>
                <c:pt idx="93">
                  <c:v>41213</c:v>
                </c:pt>
                <c:pt idx="94">
                  <c:v>41182</c:v>
                </c:pt>
                <c:pt idx="95">
                  <c:v>41152</c:v>
                </c:pt>
                <c:pt idx="96">
                  <c:v>41121</c:v>
                </c:pt>
                <c:pt idx="97">
                  <c:v>41090</c:v>
                </c:pt>
                <c:pt idx="98">
                  <c:v>41060</c:v>
                </c:pt>
                <c:pt idx="99">
                  <c:v>41029</c:v>
                </c:pt>
                <c:pt idx="100">
                  <c:v>40999</c:v>
                </c:pt>
                <c:pt idx="101">
                  <c:v>40968</c:v>
                </c:pt>
                <c:pt idx="102">
                  <c:v>40939</c:v>
                </c:pt>
                <c:pt idx="103">
                  <c:v>40908</c:v>
                </c:pt>
                <c:pt idx="104">
                  <c:v>40877</c:v>
                </c:pt>
                <c:pt idx="105">
                  <c:v>40847</c:v>
                </c:pt>
                <c:pt idx="106">
                  <c:v>40816</c:v>
                </c:pt>
                <c:pt idx="107">
                  <c:v>40786</c:v>
                </c:pt>
                <c:pt idx="108">
                  <c:v>40755</c:v>
                </c:pt>
                <c:pt idx="109">
                  <c:v>40724</c:v>
                </c:pt>
                <c:pt idx="110">
                  <c:v>40694</c:v>
                </c:pt>
                <c:pt idx="111">
                  <c:v>40663</c:v>
                </c:pt>
                <c:pt idx="112">
                  <c:v>40633</c:v>
                </c:pt>
                <c:pt idx="113">
                  <c:v>40602</c:v>
                </c:pt>
                <c:pt idx="114">
                  <c:v>40574</c:v>
                </c:pt>
                <c:pt idx="115">
                  <c:v>40543</c:v>
                </c:pt>
                <c:pt idx="116">
                  <c:v>40512</c:v>
                </c:pt>
                <c:pt idx="117">
                  <c:v>40482</c:v>
                </c:pt>
                <c:pt idx="118">
                  <c:v>40451</c:v>
                </c:pt>
                <c:pt idx="119">
                  <c:v>40421</c:v>
                </c:pt>
                <c:pt idx="120">
                  <c:v>40390</c:v>
                </c:pt>
                <c:pt idx="121">
                  <c:v>40359</c:v>
                </c:pt>
                <c:pt idx="122">
                  <c:v>40329</c:v>
                </c:pt>
                <c:pt idx="123">
                  <c:v>40298</c:v>
                </c:pt>
                <c:pt idx="124">
                  <c:v>40268</c:v>
                </c:pt>
                <c:pt idx="125">
                  <c:v>40237</c:v>
                </c:pt>
                <c:pt idx="126">
                  <c:v>40209</c:v>
                </c:pt>
                <c:pt idx="127">
                  <c:v>40178</c:v>
                </c:pt>
                <c:pt idx="128">
                  <c:v>40147</c:v>
                </c:pt>
                <c:pt idx="129">
                  <c:v>40117</c:v>
                </c:pt>
                <c:pt idx="130">
                  <c:v>40086</c:v>
                </c:pt>
                <c:pt idx="131">
                  <c:v>40056</c:v>
                </c:pt>
                <c:pt idx="132">
                  <c:v>40025</c:v>
                </c:pt>
                <c:pt idx="133">
                  <c:v>39994</c:v>
                </c:pt>
                <c:pt idx="134">
                  <c:v>39964</c:v>
                </c:pt>
                <c:pt idx="135">
                  <c:v>39933</c:v>
                </c:pt>
                <c:pt idx="136">
                  <c:v>39903</c:v>
                </c:pt>
                <c:pt idx="137">
                  <c:v>39872</c:v>
                </c:pt>
                <c:pt idx="138">
                  <c:v>39844</c:v>
                </c:pt>
                <c:pt idx="139">
                  <c:v>39813</c:v>
                </c:pt>
                <c:pt idx="140">
                  <c:v>39782</c:v>
                </c:pt>
                <c:pt idx="141">
                  <c:v>39752</c:v>
                </c:pt>
                <c:pt idx="142">
                  <c:v>39721</c:v>
                </c:pt>
                <c:pt idx="143">
                  <c:v>39691</c:v>
                </c:pt>
                <c:pt idx="144">
                  <c:v>39660</c:v>
                </c:pt>
                <c:pt idx="145">
                  <c:v>39629</c:v>
                </c:pt>
                <c:pt idx="146">
                  <c:v>39599</c:v>
                </c:pt>
                <c:pt idx="147">
                  <c:v>39568</c:v>
                </c:pt>
                <c:pt idx="148">
                  <c:v>39538</c:v>
                </c:pt>
                <c:pt idx="149">
                  <c:v>39507</c:v>
                </c:pt>
                <c:pt idx="150">
                  <c:v>39478</c:v>
                </c:pt>
                <c:pt idx="151">
                  <c:v>39447</c:v>
                </c:pt>
                <c:pt idx="152">
                  <c:v>39416</c:v>
                </c:pt>
                <c:pt idx="153">
                  <c:v>39386</c:v>
                </c:pt>
                <c:pt idx="154">
                  <c:v>39355</c:v>
                </c:pt>
                <c:pt idx="155">
                  <c:v>39325</c:v>
                </c:pt>
                <c:pt idx="156">
                  <c:v>39294</c:v>
                </c:pt>
                <c:pt idx="157">
                  <c:v>39263</c:v>
                </c:pt>
                <c:pt idx="158">
                  <c:v>39233</c:v>
                </c:pt>
                <c:pt idx="159">
                  <c:v>39202</c:v>
                </c:pt>
                <c:pt idx="160">
                  <c:v>39172</c:v>
                </c:pt>
                <c:pt idx="161">
                  <c:v>39141</c:v>
                </c:pt>
                <c:pt idx="162">
                  <c:v>39113</c:v>
                </c:pt>
                <c:pt idx="163">
                  <c:v>39082</c:v>
                </c:pt>
              </c:numCache>
              <c:extLst xmlns:c15="http://schemas.microsoft.com/office/drawing/2012/chart"/>
            </c:numRef>
          </c:cat>
          <c:val>
            <c:numRef>
              <c:f>'EIOPA_Current to HIA_PT'!$AM$4:$AM$167</c:f>
              <c:numCache>
                <c:formatCode>0.00%</c:formatCode>
                <c:ptCount val="164"/>
                <c:pt idx="0">
                  <c:v>2.4622952163677633E-3</c:v>
                </c:pt>
                <c:pt idx="1">
                  <c:v>3.473509580027131E-3</c:v>
                </c:pt>
                <c:pt idx="2">
                  <c:v>4.4610916176262734E-3</c:v>
                </c:pt>
                <c:pt idx="3">
                  <c:v>6.3106235001193969E-3</c:v>
                </c:pt>
                <c:pt idx="4">
                  <c:v>8.3405456412418109E-3</c:v>
                </c:pt>
                <c:pt idx="5">
                  <c:v>2.1728042734157852E-3</c:v>
                </c:pt>
                <c:pt idx="6">
                  <c:v>1.0478486379289697E-3</c:v>
                </c:pt>
                <c:pt idx="7">
                  <c:v>1.2236993550675396E-3</c:v>
                </c:pt>
                <c:pt idx="8">
                  <c:v>1.7552024096072082E-3</c:v>
                </c:pt>
                <c:pt idx="9">
                  <c:v>1.2930858927183786E-3</c:v>
                </c:pt>
                <c:pt idx="10">
                  <c:v>1.9190706338774299E-3</c:v>
                </c:pt>
                <c:pt idx="11">
                  <c:v>1.7909089316782483E-3</c:v>
                </c:pt>
                <c:pt idx="12">
                  <c:v>9.8444677781729011E-4</c:v>
                </c:pt>
                <c:pt idx="13">
                  <c:v>1.6373518910123488E-3</c:v>
                </c:pt>
                <c:pt idx="14">
                  <c:v>2.5882783673214478E-3</c:v>
                </c:pt>
                <c:pt idx="15">
                  <c:v>1.700457547117695E-3</c:v>
                </c:pt>
                <c:pt idx="16">
                  <c:v>2.5697409940176412E-3</c:v>
                </c:pt>
                <c:pt idx="17">
                  <c:v>2.9399392890349938E-3</c:v>
                </c:pt>
                <c:pt idx="18">
                  <c:v>3.6549325627738116E-3</c:v>
                </c:pt>
                <c:pt idx="19">
                  <c:v>4.2211413213877414E-3</c:v>
                </c:pt>
                <c:pt idx="20">
                  <c:v>3.8085522636658602E-3</c:v>
                </c:pt>
                <c:pt idx="21">
                  <c:v>2.7997064097814144E-3</c:v>
                </c:pt>
                <c:pt idx="22">
                  <c:v>2.2140092067427556E-3</c:v>
                </c:pt>
                <c:pt idx="23">
                  <c:v>2.5741009586120215E-3</c:v>
                </c:pt>
                <c:pt idx="24">
                  <c:v>1.4121231866599374E-3</c:v>
                </c:pt>
                <c:pt idx="25">
                  <c:v>1.6790404349114119E-3</c:v>
                </c:pt>
                <c:pt idx="26">
                  <c:v>1.7103740603757391E-3</c:v>
                </c:pt>
                <c:pt idx="27">
                  <c:v>4.9182219704288217E-4</c:v>
                </c:pt>
                <c:pt idx="28">
                  <c:v>4.4632227093203438E-4</c:v>
                </c:pt>
                <c:pt idx="29">
                  <c:v>1.9057744012203084E-5</c:v>
                </c:pt>
                <c:pt idx="30">
                  <c:v>-1.0726506883213752E-4</c:v>
                </c:pt>
                <c:pt idx="31">
                  <c:v>6.4155295462757652E-4</c:v>
                </c:pt>
                <c:pt idx="32">
                  <c:v>4.3764813219434858E-4</c:v>
                </c:pt>
                <c:pt idx="33">
                  <c:v>5.263560859501969E-4</c:v>
                </c:pt>
                <c:pt idx="34">
                  <c:v>1.260424463215662E-3</c:v>
                </c:pt>
                <c:pt idx="35">
                  <c:v>1.1740869948751631E-3</c:v>
                </c:pt>
                <c:pt idx="36">
                  <c:v>8.4909219480848767E-4</c:v>
                </c:pt>
                <c:pt idx="37">
                  <c:v>1.6258797725862972E-3</c:v>
                </c:pt>
                <c:pt idx="38">
                  <c:v>1.4176709916530494E-3</c:v>
                </c:pt>
                <c:pt idx="39">
                  <c:v>1.7871707395461824E-3</c:v>
                </c:pt>
                <c:pt idx="40">
                  <c:v>2.3727987016194177E-3</c:v>
                </c:pt>
                <c:pt idx="41">
                  <c:v>2.4496312085565096E-3</c:v>
                </c:pt>
                <c:pt idx="42">
                  <c:v>2.9623734446327238E-3</c:v>
                </c:pt>
                <c:pt idx="43">
                  <c:v>2.2808225462210741E-3</c:v>
                </c:pt>
                <c:pt idx="44">
                  <c:v>3.6925113153448929E-3</c:v>
                </c:pt>
                <c:pt idx="45">
                  <c:v>1.9868339653776983E-3</c:v>
                </c:pt>
                <c:pt idx="46">
                  <c:v>1.8273631836576648E-3</c:v>
                </c:pt>
                <c:pt idx="47">
                  <c:v>1.770377227201788E-3</c:v>
                </c:pt>
                <c:pt idx="48">
                  <c:v>2.2342891439190026E-3</c:v>
                </c:pt>
                <c:pt idx="49">
                  <c:v>2.8390258387294568E-3</c:v>
                </c:pt>
                <c:pt idx="50">
                  <c:v>3.3421381723573516E-3</c:v>
                </c:pt>
                <c:pt idx="51">
                  <c:v>3.2736174482077326E-3</c:v>
                </c:pt>
                <c:pt idx="52">
                  <c:v>3.5785664656743806E-3</c:v>
                </c:pt>
                <c:pt idx="53">
                  <c:v>5.5851123975072994E-3</c:v>
                </c:pt>
                <c:pt idx="54">
                  <c:v>4.6276925849082903E-3</c:v>
                </c:pt>
                <c:pt idx="55">
                  <c:v>3.5706441389853579E-3</c:v>
                </c:pt>
                <c:pt idx="56">
                  <c:v>3.274237853297331E-3</c:v>
                </c:pt>
                <c:pt idx="57">
                  <c:v>3.5596647876796443E-3</c:v>
                </c:pt>
                <c:pt idx="58">
                  <c:v>4.5798405479565074E-3</c:v>
                </c:pt>
                <c:pt idx="59">
                  <c:v>3.3100559021287334E-3</c:v>
                </c:pt>
                <c:pt idx="60">
                  <c:v>3.0190089358354331E-3</c:v>
                </c:pt>
                <c:pt idx="61">
                  <c:v>3.9880061274987447E-3</c:v>
                </c:pt>
                <c:pt idx="62">
                  <c:v>2.6179514315561696E-3</c:v>
                </c:pt>
                <c:pt idx="63">
                  <c:v>2.278461880262411E-3</c:v>
                </c:pt>
                <c:pt idx="64">
                  <c:v>1.7465689926217693E-3</c:v>
                </c:pt>
                <c:pt idx="65">
                  <c:v>1.2461725552530519E-3</c:v>
                </c:pt>
                <c:pt idx="66">
                  <c:v>2.1468985879065164E-3</c:v>
                </c:pt>
                <c:pt idx="67">
                  <c:v>2.6857233626085665E-3</c:v>
                </c:pt>
                <c:pt idx="68">
                  <c:v>2.9167990044704044E-3</c:v>
                </c:pt>
                <c:pt idx="69">
                  <c:v>3.3445548520229145E-3</c:v>
                </c:pt>
                <c:pt idx="70">
                  <c:v>3.559636036258332E-3</c:v>
                </c:pt>
                <c:pt idx="71">
                  <c:v>3.5287594169229148E-3</c:v>
                </c:pt>
                <c:pt idx="72">
                  <c:v>3.7476468590625532E-3</c:v>
                </c:pt>
                <c:pt idx="73">
                  <c:v>4.1466701194592323E-3</c:v>
                </c:pt>
                <c:pt idx="74">
                  <c:v>4.2745384712508192E-3</c:v>
                </c:pt>
                <c:pt idx="75">
                  <c:v>4.3037540956528337E-3</c:v>
                </c:pt>
                <c:pt idx="76">
                  <c:v>5.0123963204426305E-3</c:v>
                </c:pt>
                <c:pt idx="77">
                  <c:v>5.756945769317165E-3</c:v>
                </c:pt>
                <c:pt idx="78">
                  <c:v>7.6754916903627006E-3</c:v>
                </c:pt>
                <c:pt idx="79">
                  <c:v>1.0184614016081383E-2</c:v>
                </c:pt>
                <c:pt idx="80">
                  <c:v>1.1453696873087057E-2</c:v>
                </c:pt>
                <c:pt idx="81">
                  <c:v>1.2413574317346882E-2</c:v>
                </c:pt>
                <c:pt idx="82">
                  <c:v>1.5533103644550239E-2</c:v>
                </c:pt>
                <c:pt idx="83">
                  <c:v>1.5677322802740881E-2</c:v>
                </c:pt>
                <c:pt idx="84">
                  <c:v>1.4233264981928664E-2</c:v>
                </c:pt>
                <c:pt idx="85">
                  <c:v>1.364094473260009E-2</c:v>
                </c:pt>
                <c:pt idx="86">
                  <c:v>1.0763639705176232E-2</c:v>
                </c:pt>
                <c:pt idx="87">
                  <c:v>1.1522716955989446E-2</c:v>
                </c:pt>
                <c:pt idx="88">
                  <c:v>1.3194813235431719E-2</c:v>
                </c:pt>
                <c:pt idx="89">
                  <c:v>1.3522622943568208E-2</c:v>
                </c:pt>
                <c:pt idx="90">
                  <c:v>1.2325100600300353E-2</c:v>
                </c:pt>
                <c:pt idx="91">
                  <c:v>1.4048615150945468E-2</c:v>
                </c:pt>
                <c:pt idx="92">
                  <c:v>1.7197448503628761E-2</c:v>
                </c:pt>
                <c:pt idx="93">
                  <c:v>1.8719504060456908E-2</c:v>
                </c:pt>
                <c:pt idx="94">
                  <c:v>1.9761945012459318E-2</c:v>
                </c:pt>
                <c:pt idx="95">
                  <c:v>2.2442249546431453E-2</c:v>
                </c:pt>
                <c:pt idx="96">
                  <c:v>3.1895596048195266E-2</c:v>
                </c:pt>
                <c:pt idx="97">
                  <c:v>3.0573528517447376E-2</c:v>
                </c:pt>
                <c:pt idx="98">
                  <c:v>4.2340264217369902E-2</c:v>
                </c:pt>
                <c:pt idx="99">
                  <c:v>3.6651199266349972E-2</c:v>
                </c:pt>
                <c:pt idx="100">
                  <c:v>4.0843845806918418E-2</c:v>
                </c:pt>
                <c:pt idx="101">
                  <c:v>4.691499224513259E-2</c:v>
                </c:pt>
                <c:pt idx="102">
                  <c:v>6.5367870230260236E-2</c:v>
                </c:pt>
                <c:pt idx="103">
                  <c:v>5.0033431276262384E-2</c:v>
                </c:pt>
                <c:pt idx="104">
                  <c:v>5.6506588053535978E-2</c:v>
                </c:pt>
                <c:pt idx="105">
                  <c:v>5.0640584784928028E-2</c:v>
                </c:pt>
                <c:pt idx="106">
                  <c:v>4.7972723412324558E-2</c:v>
                </c:pt>
                <c:pt idx="107">
                  <c:v>3.5370091566395957E-2</c:v>
                </c:pt>
                <c:pt idx="108">
                  <c:v>4.1479547959885163E-2</c:v>
                </c:pt>
                <c:pt idx="109">
                  <c:v>3.3373789629645739E-2</c:v>
                </c:pt>
                <c:pt idx="110">
                  <c:v>2.6283376084403155E-2</c:v>
                </c:pt>
                <c:pt idx="111">
                  <c:v>2.6378686654352348E-2</c:v>
                </c:pt>
                <c:pt idx="112">
                  <c:v>2.0226031299845917E-2</c:v>
                </c:pt>
                <c:pt idx="113">
                  <c:v>1.3572134472511124E-2</c:v>
                </c:pt>
                <c:pt idx="114">
                  <c:v>1.2264045502833098E-2</c:v>
                </c:pt>
                <c:pt idx="115">
                  <c:v>1.3124355948041278E-2</c:v>
                </c:pt>
                <c:pt idx="116">
                  <c:v>1.4959224568937382E-2</c:v>
                </c:pt>
                <c:pt idx="117">
                  <c:v>8.7954600193641541E-3</c:v>
                </c:pt>
                <c:pt idx="118">
                  <c:v>1.1385686826844063E-2</c:v>
                </c:pt>
                <c:pt idx="119">
                  <c:v>1.1410529212123781E-2</c:v>
                </c:pt>
                <c:pt idx="120">
                  <c:v>9.6759275821804314E-3</c:v>
                </c:pt>
                <c:pt idx="121">
                  <c:v>1.2445056941003009E-2</c:v>
                </c:pt>
                <c:pt idx="122">
                  <c:v>1.1308047951069879E-2</c:v>
                </c:pt>
                <c:pt idx="123">
                  <c:v>9.4502443044087586E-3</c:v>
                </c:pt>
                <c:pt idx="124">
                  <c:v>7.9541610334026586E-3</c:v>
                </c:pt>
                <c:pt idx="125">
                  <c:v>8.9862774297841015E-3</c:v>
                </c:pt>
                <c:pt idx="126">
                  <c:v>8.4554528415418679E-3</c:v>
                </c:pt>
                <c:pt idx="127">
                  <c:v>8.6934960212214207E-3</c:v>
                </c:pt>
                <c:pt idx="128">
                  <c:v>9.232858617965951E-3</c:v>
                </c:pt>
                <c:pt idx="129">
                  <c:v>9.1228870793072167E-3</c:v>
                </c:pt>
                <c:pt idx="130">
                  <c:v>1.0337240346785889E-2</c:v>
                </c:pt>
                <c:pt idx="131">
                  <c:v>1.340162594357882E-2</c:v>
                </c:pt>
                <c:pt idx="132">
                  <c:v>1.5069509523302712E-2</c:v>
                </c:pt>
                <c:pt idx="133">
                  <c:v>2.0547695792897315E-2</c:v>
                </c:pt>
                <c:pt idx="134">
                  <c:v>2.526353621255778E-2</c:v>
                </c:pt>
                <c:pt idx="135">
                  <c:v>3.2577253796380455E-2</c:v>
                </c:pt>
                <c:pt idx="136">
                  <c:v>4.0070687103326223E-2</c:v>
                </c:pt>
                <c:pt idx="137">
                  <c:v>3.40872628695413E-2</c:v>
                </c:pt>
                <c:pt idx="138">
                  <c:v>3.0065399944631251E-2</c:v>
                </c:pt>
                <c:pt idx="139">
                  <c:v>2.7443369697802769E-2</c:v>
                </c:pt>
                <c:pt idx="140">
                  <c:v>2.5029340799028695E-2</c:v>
                </c:pt>
                <c:pt idx="141">
                  <c:v>2.3148620643278762E-2</c:v>
                </c:pt>
                <c:pt idx="142">
                  <c:v>1.3636659683474559E-2</c:v>
                </c:pt>
                <c:pt idx="143">
                  <c:v>7.4575109055431835E-3</c:v>
                </c:pt>
                <c:pt idx="144">
                  <c:v>6.8320602609447416E-3</c:v>
                </c:pt>
                <c:pt idx="145">
                  <c:v>5.8103185177980961E-3</c:v>
                </c:pt>
                <c:pt idx="146">
                  <c:v>5.2057534952330165E-3</c:v>
                </c:pt>
                <c:pt idx="147">
                  <c:v>5.8418257654999067E-3</c:v>
                </c:pt>
                <c:pt idx="148">
                  <c:v>7.7836111496749939E-3</c:v>
                </c:pt>
                <c:pt idx="149">
                  <c:v>5.9901623343415044E-3</c:v>
                </c:pt>
                <c:pt idx="150">
                  <c:v>4.4533770741731326E-3</c:v>
                </c:pt>
                <c:pt idx="151">
                  <c:v>2.4527995278508141E-3</c:v>
                </c:pt>
                <c:pt idx="152">
                  <c:v>1.8169000519179812E-3</c:v>
                </c:pt>
                <c:pt idx="153">
                  <c:v>5.7198374713514087E-5</c:v>
                </c:pt>
                <c:pt idx="154">
                  <c:v>5.3223897586680499E-4</c:v>
                </c:pt>
                <c:pt idx="155">
                  <c:v>4.3753424295358819E-4</c:v>
                </c:pt>
                <c:pt idx="156">
                  <c:v>-6.3889723326882822E-4</c:v>
                </c:pt>
                <c:pt idx="157">
                  <c:v>-1.7161650107193685E-3</c:v>
                </c:pt>
                <c:pt idx="158">
                  <c:v>-1.78162596344345E-3</c:v>
                </c:pt>
                <c:pt idx="159">
                  <c:v>-1.4214920596593943E-3</c:v>
                </c:pt>
                <c:pt idx="160">
                  <c:v>-1.5698883690576653E-3</c:v>
                </c:pt>
                <c:pt idx="161">
                  <c:v>-1.5646007924016779E-3</c:v>
                </c:pt>
                <c:pt idx="162">
                  <c:v>-1.5382609544459559E-3</c:v>
                </c:pt>
                <c:pt idx="163">
                  <c:v>-1.5551875864733731E-3</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1-91BA-4B5F-BB6B-7513142627AC}"/>
            </c:ext>
          </c:extLst>
        </c:ser>
        <c:ser>
          <c:idx val="4"/>
          <c:order val="4"/>
          <c:tx>
            <c:v>EIOPA_HIA</c:v>
          </c:tx>
          <c:spPr>
            <a:ln w="28575" cap="rnd">
              <a:solidFill>
                <a:srgbClr val="FF0000"/>
              </a:solidFill>
              <a:round/>
            </a:ln>
            <a:effectLst/>
          </c:spPr>
          <c:marker>
            <c:symbol val="none"/>
          </c:marker>
          <c:cat>
            <c:numRef>
              <c:f>'EIOPA_Current to HIA_PT'!$A$4:$A$167</c:f>
              <c:numCache>
                <c:formatCode>m/d/yyyy</c:formatCode>
                <c:ptCount val="164"/>
                <c:pt idx="0">
                  <c:v>44043</c:v>
                </c:pt>
                <c:pt idx="1">
                  <c:v>44012</c:v>
                </c:pt>
                <c:pt idx="2">
                  <c:v>43982</c:v>
                </c:pt>
                <c:pt idx="3">
                  <c:v>43951</c:v>
                </c:pt>
                <c:pt idx="4">
                  <c:v>43921</c:v>
                </c:pt>
                <c:pt idx="5">
                  <c:v>43890</c:v>
                </c:pt>
                <c:pt idx="6">
                  <c:v>43861</c:v>
                </c:pt>
                <c:pt idx="7">
                  <c:v>43830</c:v>
                </c:pt>
                <c:pt idx="8">
                  <c:v>43799</c:v>
                </c:pt>
                <c:pt idx="9">
                  <c:v>43769</c:v>
                </c:pt>
                <c:pt idx="10">
                  <c:v>43738</c:v>
                </c:pt>
                <c:pt idx="11">
                  <c:v>43708</c:v>
                </c:pt>
                <c:pt idx="12">
                  <c:v>43677</c:v>
                </c:pt>
                <c:pt idx="13">
                  <c:v>43646</c:v>
                </c:pt>
                <c:pt idx="14">
                  <c:v>43616</c:v>
                </c:pt>
                <c:pt idx="15">
                  <c:v>43585</c:v>
                </c:pt>
                <c:pt idx="16">
                  <c:v>43555</c:v>
                </c:pt>
                <c:pt idx="17">
                  <c:v>43524</c:v>
                </c:pt>
                <c:pt idx="18">
                  <c:v>43496</c:v>
                </c:pt>
                <c:pt idx="19">
                  <c:v>43465</c:v>
                </c:pt>
                <c:pt idx="20">
                  <c:v>43434</c:v>
                </c:pt>
                <c:pt idx="21">
                  <c:v>43404</c:v>
                </c:pt>
                <c:pt idx="22">
                  <c:v>43373</c:v>
                </c:pt>
                <c:pt idx="23">
                  <c:v>43343</c:v>
                </c:pt>
                <c:pt idx="24">
                  <c:v>43312</c:v>
                </c:pt>
                <c:pt idx="25">
                  <c:v>43281</c:v>
                </c:pt>
                <c:pt idx="26">
                  <c:v>43251</c:v>
                </c:pt>
                <c:pt idx="27">
                  <c:v>43220</c:v>
                </c:pt>
                <c:pt idx="28">
                  <c:v>43190</c:v>
                </c:pt>
                <c:pt idx="29">
                  <c:v>43159</c:v>
                </c:pt>
                <c:pt idx="30">
                  <c:v>43131</c:v>
                </c:pt>
                <c:pt idx="31">
                  <c:v>43100</c:v>
                </c:pt>
                <c:pt idx="32">
                  <c:v>43069</c:v>
                </c:pt>
                <c:pt idx="33">
                  <c:v>43039</c:v>
                </c:pt>
                <c:pt idx="34">
                  <c:v>43008</c:v>
                </c:pt>
                <c:pt idx="35">
                  <c:v>42978</c:v>
                </c:pt>
                <c:pt idx="36">
                  <c:v>42947</c:v>
                </c:pt>
                <c:pt idx="37">
                  <c:v>42916</c:v>
                </c:pt>
                <c:pt idx="38">
                  <c:v>42886</c:v>
                </c:pt>
                <c:pt idx="39">
                  <c:v>42855</c:v>
                </c:pt>
                <c:pt idx="40">
                  <c:v>42825</c:v>
                </c:pt>
                <c:pt idx="41">
                  <c:v>42794</c:v>
                </c:pt>
                <c:pt idx="42">
                  <c:v>42766</c:v>
                </c:pt>
                <c:pt idx="43">
                  <c:v>42735</c:v>
                </c:pt>
                <c:pt idx="44">
                  <c:v>42704</c:v>
                </c:pt>
                <c:pt idx="45">
                  <c:v>42674</c:v>
                </c:pt>
                <c:pt idx="46">
                  <c:v>42643</c:v>
                </c:pt>
                <c:pt idx="47">
                  <c:v>42613</c:v>
                </c:pt>
                <c:pt idx="48">
                  <c:v>42582</c:v>
                </c:pt>
                <c:pt idx="49">
                  <c:v>42551</c:v>
                </c:pt>
                <c:pt idx="50">
                  <c:v>42521</c:v>
                </c:pt>
                <c:pt idx="51">
                  <c:v>42490</c:v>
                </c:pt>
                <c:pt idx="52">
                  <c:v>42460</c:v>
                </c:pt>
                <c:pt idx="53">
                  <c:v>42429</c:v>
                </c:pt>
                <c:pt idx="54">
                  <c:v>42400</c:v>
                </c:pt>
                <c:pt idx="55">
                  <c:v>42369</c:v>
                </c:pt>
                <c:pt idx="56">
                  <c:v>42338</c:v>
                </c:pt>
                <c:pt idx="57">
                  <c:v>42308</c:v>
                </c:pt>
                <c:pt idx="58">
                  <c:v>42277</c:v>
                </c:pt>
                <c:pt idx="59">
                  <c:v>42247</c:v>
                </c:pt>
                <c:pt idx="60">
                  <c:v>42216</c:v>
                </c:pt>
                <c:pt idx="61">
                  <c:v>42185</c:v>
                </c:pt>
                <c:pt idx="62">
                  <c:v>42155</c:v>
                </c:pt>
                <c:pt idx="63">
                  <c:v>42124</c:v>
                </c:pt>
                <c:pt idx="64">
                  <c:v>42094</c:v>
                </c:pt>
                <c:pt idx="65">
                  <c:v>42063</c:v>
                </c:pt>
                <c:pt idx="66">
                  <c:v>42035</c:v>
                </c:pt>
                <c:pt idx="67">
                  <c:v>42004</c:v>
                </c:pt>
                <c:pt idx="68">
                  <c:v>41973</c:v>
                </c:pt>
                <c:pt idx="69">
                  <c:v>41943</c:v>
                </c:pt>
                <c:pt idx="70">
                  <c:v>41912</c:v>
                </c:pt>
                <c:pt idx="71">
                  <c:v>41882</c:v>
                </c:pt>
                <c:pt idx="72">
                  <c:v>41851</c:v>
                </c:pt>
                <c:pt idx="73">
                  <c:v>41820</c:v>
                </c:pt>
                <c:pt idx="74">
                  <c:v>41790</c:v>
                </c:pt>
                <c:pt idx="75">
                  <c:v>41759</c:v>
                </c:pt>
                <c:pt idx="76">
                  <c:v>41729</c:v>
                </c:pt>
                <c:pt idx="77">
                  <c:v>41698</c:v>
                </c:pt>
                <c:pt idx="78">
                  <c:v>41670</c:v>
                </c:pt>
                <c:pt idx="79">
                  <c:v>41639</c:v>
                </c:pt>
                <c:pt idx="80">
                  <c:v>41608</c:v>
                </c:pt>
                <c:pt idx="81">
                  <c:v>41578</c:v>
                </c:pt>
                <c:pt idx="82">
                  <c:v>41547</c:v>
                </c:pt>
                <c:pt idx="83">
                  <c:v>41517</c:v>
                </c:pt>
                <c:pt idx="84">
                  <c:v>41486</c:v>
                </c:pt>
                <c:pt idx="85">
                  <c:v>41455</c:v>
                </c:pt>
                <c:pt idx="86">
                  <c:v>41425</c:v>
                </c:pt>
                <c:pt idx="87">
                  <c:v>41394</c:v>
                </c:pt>
                <c:pt idx="88">
                  <c:v>41364</c:v>
                </c:pt>
                <c:pt idx="89">
                  <c:v>41333</c:v>
                </c:pt>
                <c:pt idx="90">
                  <c:v>41305</c:v>
                </c:pt>
                <c:pt idx="91">
                  <c:v>41274</c:v>
                </c:pt>
                <c:pt idx="92">
                  <c:v>41243</c:v>
                </c:pt>
                <c:pt idx="93">
                  <c:v>41213</c:v>
                </c:pt>
                <c:pt idx="94">
                  <c:v>41182</c:v>
                </c:pt>
                <c:pt idx="95">
                  <c:v>41152</c:v>
                </c:pt>
                <c:pt idx="96">
                  <c:v>41121</c:v>
                </c:pt>
                <c:pt idx="97">
                  <c:v>41090</c:v>
                </c:pt>
                <c:pt idx="98">
                  <c:v>41060</c:v>
                </c:pt>
                <c:pt idx="99">
                  <c:v>41029</c:v>
                </c:pt>
                <c:pt idx="100">
                  <c:v>40999</c:v>
                </c:pt>
                <c:pt idx="101">
                  <c:v>40968</c:v>
                </c:pt>
                <c:pt idx="102">
                  <c:v>40939</c:v>
                </c:pt>
                <c:pt idx="103">
                  <c:v>40908</c:v>
                </c:pt>
                <c:pt idx="104">
                  <c:v>40877</c:v>
                </c:pt>
                <c:pt idx="105">
                  <c:v>40847</c:v>
                </c:pt>
                <c:pt idx="106">
                  <c:v>40816</c:v>
                </c:pt>
                <c:pt idx="107">
                  <c:v>40786</c:v>
                </c:pt>
                <c:pt idx="108">
                  <c:v>40755</c:v>
                </c:pt>
                <c:pt idx="109">
                  <c:v>40724</c:v>
                </c:pt>
                <c:pt idx="110">
                  <c:v>40694</c:v>
                </c:pt>
                <c:pt idx="111">
                  <c:v>40663</c:v>
                </c:pt>
                <c:pt idx="112">
                  <c:v>40633</c:v>
                </c:pt>
                <c:pt idx="113">
                  <c:v>40602</c:v>
                </c:pt>
                <c:pt idx="114">
                  <c:v>40574</c:v>
                </c:pt>
                <c:pt idx="115">
                  <c:v>40543</c:v>
                </c:pt>
                <c:pt idx="116">
                  <c:v>40512</c:v>
                </c:pt>
                <c:pt idx="117">
                  <c:v>40482</c:v>
                </c:pt>
                <c:pt idx="118">
                  <c:v>40451</c:v>
                </c:pt>
                <c:pt idx="119">
                  <c:v>40421</c:v>
                </c:pt>
                <c:pt idx="120">
                  <c:v>40390</c:v>
                </c:pt>
                <c:pt idx="121">
                  <c:v>40359</c:v>
                </c:pt>
                <c:pt idx="122">
                  <c:v>40329</c:v>
                </c:pt>
                <c:pt idx="123">
                  <c:v>40298</c:v>
                </c:pt>
                <c:pt idx="124">
                  <c:v>40268</c:v>
                </c:pt>
                <c:pt idx="125">
                  <c:v>40237</c:v>
                </c:pt>
                <c:pt idx="126">
                  <c:v>40209</c:v>
                </c:pt>
                <c:pt idx="127">
                  <c:v>40178</c:v>
                </c:pt>
                <c:pt idx="128">
                  <c:v>40147</c:v>
                </c:pt>
                <c:pt idx="129">
                  <c:v>40117</c:v>
                </c:pt>
                <c:pt idx="130">
                  <c:v>40086</c:v>
                </c:pt>
                <c:pt idx="131">
                  <c:v>40056</c:v>
                </c:pt>
                <c:pt idx="132">
                  <c:v>40025</c:v>
                </c:pt>
                <c:pt idx="133">
                  <c:v>39994</c:v>
                </c:pt>
                <c:pt idx="134">
                  <c:v>39964</c:v>
                </c:pt>
                <c:pt idx="135">
                  <c:v>39933</c:v>
                </c:pt>
                <c:pt idx="136">
                  <c:v>39903</c:v>
                </c:pt>
                <c:pt idx="137">
                  <c:v>39872</c:v>
                </c:pt>
                <c:pt idx="138">
                  <c:v>39844</c:v>
                </c:pt>
                <c:pt idx="139">
                  <c:v>39813</c:v>
                </c:pt>
                <c:pt idx="140">
                  <c:v>39782</c:v>
                </c:pt>
                <c:pt idx="141">
                  <c:v>39752</c:v>
                </c:pt>
                <c:pt idx="142">
                  <c:v>39721</c:v>
                </c:pt>
                <c:pt idx="143">
                  <c:v>39691</c:v>
                </c:pt>
                <c:pt idx="144">
                  <c:v>39660</c:v>
                </c:pt>
                <c:pt idx="145">
                  <c:v>39629</c:v>
                </c:pt>
                <c:pt idx="146">
                  <c:v>39599</c:v>
                </c:pt>
                <c:pt idx="147">
                  <c:v>39568</c:v>
                </c:pt>
                <c:pt idx="148">
                  <c:v>39538</c:v>
                </c:pt>
                <c:pt idx="149">
                  <c:v>39507</c:v>
                </c:pt>
                <c:pt idx="150">
                  <c:v>39478</c:v>
                </c:pt>
                <c:pt idx="151">
                  <c:v>39447</c:v>
                </c:pt>
                <c:pt idx="152">
                  <c:v>39416</c:v>
                </c:pt>
                <c:pt idx="153">
                  <c:v>39386</c:v>
                </c:pt>
                <c:pt idx="154">
                  <c:v>39355</c:v>
                </c:pt>
                <c:pt idx="155">
                  <c:v>39325</c:v>
                </c:pt>
                <c:pt idx="156">
                  <c:v>39294</c:v>
                </c:pt>
                <c:pt idx="157">
                  <c:v>39263</c:v>
                </c:pt>
                <c:pt idx="158">
                  <c:v>39233</c:v>
                </c:pt>
                <c:pt idx="159">
                  <c:v>39202</c:v>
                </c:pt>
                <c:pt idx="160">
                  <c:v>39172</c:v>
                </c:pt>
                <c:pt idx="161">
                  <c:v>39141</c:v>
                </c:pt>
                <c:pt idx="162">
                  <c:v>39113</c:v>
                </c:pt>
                <c:pt idx="163">
                  <c:v>39082</c:v>
                </c:pt>
              </c:numCache>
            </c:numRef>
          </c:cat>
          <c:val>
            <c:numRef>
              <c:f>'EIOPA_Current to HIA_PT'!$AW$4:$AW$167</c:f>
              <c:numCache>
                <c:formatCode>0.00%</c:formatCode>
                <c:ptCount val="164"/>
                <c:pt idx="0">
                  <c:v>1.9696543873243106E-3</c:v>
                </c:pt>
                <c:pt idx="1">
                  <c:v>2.4045693753839484E-3</c:v>
                </c:pt>
                <c:pt idx="2">
                  <c:v>2.8291818262201913E-3</c:v>
                </c:pt>
                <c:pt idx="3">
                  <c:v>3.8538540116987443E-3</c:v>
                </c:pt>
                <c:pt idx="4">
                  <c:v>4.6853880538436287E-3</c:v>
                </c:pt>
                <c:pt idx="5">
                  <c:v>1.8964907017850106E-3</c:v>
                </c:pt>
                <c:pt idx="6">
                  <c:v>1.4080844311223906E-3</c:v>
                </c:pt>
                <c:pt idx="7">
                  <c:v>1.4971047768784532E-3</c:v>
                </c:pt>
                <c:pt idx="8">
                  <c:v>1.7293675387887435E-3</c:v>
                </c:pt>
                <c:pt idx="9">
                  <c:v>1.5058482179666369E-3</c:v>
                </c:pt>
                <c:pt idx="10">
                  <c:v>1.7789105274050403E-3</c:v>
                </c:pt>
                <c:pt idx="11">
                  <c:v>1.7537548741962459E-3</c:v>
                </c:pt>
                <c:pt idx="12">
                  <c:v>1.3773027077062499E-3</c:v>
                </c:pt>
                <c:pt idx="13">
                  <c:v>1.6475016431823988E-3</c:v>
                </c:pt>
                <c:pt idx="14">
                  <c:v>2.072166263686212E-3</c:v>
                </c:pt>
                <c:pt idx="15">
                  <c:v>1.7188653374188888E-3</c:v>
                </c:pt>
                <c:pt idx="16">
                  <c:v>2.1065792344984978E-3</c:v>
                </c:pt>
                <c:pt idx="17">
                  <c:v>1.6799938080105791E-3</c:v>
                </c:pt>
                <c:pt idx="18">
                  <c:v>1.9625596564068109E-3</c:v>
                </c:pt>
                <c:pt idx="19">
                  <c:v>2.2202523591873091E-3</c:v>
                </c:pt>
                <c:pt idx="20">
                  <c:v>2.0648992130319721E-3</c:v>
                </c:pt>
                <c:pt idx="21">
                  <c:v>1.6711447855337061E-3</c:v>
                </c:pt>
                <c:pt idx="22">
                  <c:v>1.4365982346098856E-3</c:v>
                </c:pt>
                <c:pt idx="23">
                  <c:v>1.6283373937773843E-3</c:v>
                </c:pt>
                <c:pt idx="24">
                  <c:v>1.0632026042722239E-3</c:v>
                </c:pt>
                <c:pt idx="25">
                  <c:v>1.1625987847921914E-3</c:v>
                </c:pt>
                <c:pt idx="26">
                  <c:v>1.2177339475410952E-3</c:v>
                </c:pt>
                <c:pt idx="27">
                  <c:v>6.7343265866612041E-4</c:v>
                </c:pt>
                <c:pt idx="28">
                  <c:v>6.5377202216928697E-4</c:v>
                </c:pt>
                <c:pt idx="29">
                  <c:v>1.065452264124727E-3</c:v>
                </c:pt>
                <c:pt idx="30">
                  <c:v>1.017643779172537E-3</c:v>
                </c:pt>
                <c:pt idx="31">
                  <c:v>1.342887844025001E-3</c:v>
                </c:pt>
                <c:pt idx="32">
                  <c:v>1.2317307026415484E-3</c:v>
                </c:pt>
                <c:pt idx="33">
                  <c:v>1.2889081317366182E-3</c:v>
                </c:pt>
                <c:pt idx="34">
                  <c:v>1.6104984178245106E-3</c:v>
                </c:pt>
                <c:pt idx="35">
                  <c:v>1.5560013444317195E-3</c:v>
                </c:pt>
                <c:pt idx="36">
                  <c:v>1.4200458382379049E-3</c:v>
                </c:pt>
                <c:pt idx="37">
                  <c:v>1.7309715818156317E-3</c:v>
                </c:pt>
                <c:pt idx="38">
                  <c:v>1.6454989506574052E-3</c:v>
                </c:pt>
                <c:pt idx="39">
                  <c:v>1.8223007642190611E-3</c:v>
                </c:pt>
                <c:pt idx="40">
                  <c:v>2.1065426352457118E-3</c:v>
                </c:pt>
                <c:pt idx="41">
                  <c:v>2.4025132838430053E-3</c:v>
                </c:pt>
                <c:pt idx="42">
                  <c:v>3.0680172903054994E-3</c:v>
                </c:pt>
                <c:pt idx="43">
                  <c:v>2.1452643962418965E-3</c:v>
                </c:pt>
                <c:pt idx="44">
                  <c:v>3.4850035266853052E-3</c:v>
                </c:pt>
                <c:pt idx="45">
                  <c:v>2.0035839071151792E-3</c:v>
                </c:pt>
                <c:pt idx="46">
                  <c:v>2.2247491277407176E-3</c:v>
                </c:pt>
                <c:pt idx="47">
                  <c:v>1.8646671030732383E-3</c:v>
                </c:pt>
                <c:pt idx="48">
                  <c:v>2.0600362307033977E-3</c:v>
                </c:pt>
                <c:pt idx="49">
                  <c:v>2.5434220183388674E-3</c:v>
                </c:pt>
                <c:pt idx="50">
                  <c:v>2.6013862667221129E-3</c:v>
                </c:pt>
                <c:pt idx="51">
                  <c:v>2.5944742825855459E-3</c:v>
                </c:pt>
                <c:pt idx="52">
                  <c:v>2.709782578599839E-3</c:v>
                </c:pt>
                <c:pt idx="53">
                  <c:v>3.8776475569979449E-3</c:v>
                </c:pt>
                <c:pt idx="54">
                  <c:v>3.1447499802736891E-3</c:v>
                </c:pt>
                <c:pt idx="55">
                  <c:v>2.5924496897749148E-3</c:v>
                </c:pt>
                <c:pt idx="56">
                  <c:v>2.4587298436175068E-3</c:v>
                </c:pt>
                <c:pt idx="57">
                  <c:v>2.592581646078593E-3</c:v>
                </c:pt>
                <c:pt idx="58">
                  <c:v>3.0444762480426588E-3</c:v>
                </c:pt>
                <c:pt idx="59">
                  <c:v>2.538597693686322E-3</c:v>
                </c:pt>
                <c:pt idx="60">
                  <c:v>2.4431060132561449E-3</c:v>
                </c:pt>
                <c:pt idx="61">
                  <c:v>2.9605515923112292E-3</c:v>
                </c:pt>
                <c:pt idx="62">
                  <c:v>2.3296787529571649E-3</c:v>
                </c:pt>
                <c:pt idx="63">
                  <c:v>2.1290036610752362E-3</c:v>
                </c:pt>
                <c:pt idx="64">
                  <c:v>1.8749692043412561E-3</c:v>
                </c:pt>
                <c:pt idx="65">
                  <c:v>1.6689037087902307E-3</c:v>
                </c:pt>
                <c:pt idx="66">
                  <c:v>2.0612389931950201E-3</c:v>
                </c:pt>
                <c:pt idx="67">
                  <c:v>2.3511764509705347E-3</c:v>
                </c:pt>
                <c:pt idx="68">
                  <c:v>2.4881963820975813E-3</c:v>
                </c:pt>
                <c:pt idx="69">
                  <c:v>2.7135520029122127E-3</c:v>
                </c:pt>
                <c:pt idx="70">
                  <c:v>2.8020269515304829E-3</c:v>
                </c:pt>
                <c:pt idx="71">
                  <c:v>2.806701263321546E-3</c:v>
                </c:pt>
                <c:pt idx="72">
                  <c:v>2.9171405988860804E-3</c:v>
                </c:pt>
                <c:pt idx="73">
                  <c:v>3.1386516483593858E-3</c:v>
                </c:pt>
                <c:pt idx="74">
                  <c:v>3.2838268288040502E-3</c:v>
                </c:pt>
                <c:pt idx="75">
                  <c:v>3.2425274706744858E-3</c:v>
                </c:pt>
                <c:pt idx="76">
                  <c:v>3.6724661911041938E-3</c:v>
                </c:pt>
                <c:pt idx="77">
                  <c:v>4.6510122653016985E-3</c:v>
                </c:pt>
                <c:pt idx="78">
                  <c:v>5.7517502805277841E-3</c:v>
                </c:pt>
                <c:pt idx="79">
                  <c:v>7.2919009320268503E-3</c:v>
                </c:pt>
                <c:pt idx="80">
                  <c:v>7.9742186951230754E-3</c:v>
                </c:pt>
                <c:pt idx="81">
                  <c:v>8.5329197952935948E-3</c:v>
                </c:pt>
                <c:pt idx="82">
                  <c:v>1.0301785382675954E-2</c:v>
                </c:pt>
                <c:pt idx="83">
                  <c:v>1.0388759031215531E-2</c:v>
                </c:pt>
                <c:pt idx="84">
                  <c:v>9.4643087845171052E-3</c:v>
                </c:pt>
                <c:pt idx="85">
                  <c:v>9.0296685614496934E-3</c:v>
                </c:pt>
                <c:pt idx="86">
                  <c:v>7.5125508521801422E-3</c:v>
                </c:pt>
                <c:pt idx="87">
                  <c:v>7.8990161786705905E-3</c:v>
                </c:pt>
                <c:pt idx="88">
                  <c:v>8.7743189376923592E-3</c:v>
                </c:pt>
                <c:pt idx="89">
                  <c:v>8.9002612444112079E-3</c:v>
                </c:pt>
                <c:pt idx="90">
                  <c:v>8.2044524456680208E-3</c:v>
                </c:pt>
                <c:pt idx="91">
                  <c:v>9.1989911976891256E-3</c:v>
                </c:pt>
                <c:pt idx="92">
                  <c:v>1.0970678885710064E-2</c:v>
                </c:pt>
                <c:pt idx="93">
                  <c:v>1.1826000507709059E-2</c:v>
                </c:pt>
                <c:pt idx="94">
                  <c:v>1.2277559004771687E-2</c:v>
                </c:pt>
                <c:pt idx="95">
                  <c:v>1.3791794398102308E-2</c:v>
                </c:pt>
                <c:pt idx="96">
                  <c:v>1.9302259345850378E-2</c:v>
                </c:pt>
                <c:pt idx="97">
                  <c:v>1.8290850107505356E-2</c:v>
                </c:pt>
                <c:pt idx="98">
                  <c:v>2.5288348352712146E-2</c:v>
                </c:pt>
                <c:pt idx="99">
                  <c:v>2.210380967429796E-2</c:v>
                </c:pt>
                <c:pt idx="100">
                  <c:v>2.468032623568113E-2</c:v>
                </c:pt>
                <c:pt idx="101">
                  <c:v>2.8145881747412872E-2</c:v>
                </c:pt>
                <c:pt idx="102">
                  <c:v>3.8753078989757168E-2</c:v>
                </c:pt>
                <c:pt idx="103">
                  <c:v>2.944455125654662E-2</c:v>
                </c:pt>
                <c:pt idx="104">
                  <c:v>3.3238348351083732E-2</c:v>
                </c:pt>
                <c:pt idx="105">
                  <c:v>3.0165797726556511E-2</c:v>
                </c:pt>
                <c:pt idx="106">
                  <c:v>2.8305973493212119E-2</c:v>
                </c:pt>
                <c:pt idx="107">
                  <c:v>2.1212133933524092E-2</c:v>
                </c:pt>
                <c:pt idx="108">
                  <c:v>2.5245665092289454E-2</c:v>
                </c:pt>
                <c:pt idx="109">
                  <c:v>2.0590783227112795E-2</c:v>
                </c:pt>
                <c:pt idx="110">
                  <c:v>1.6538928282838612E-2</c:v>
                </c:pt>
                <c:pt idx="111">
                  <c:v>1.6640526882149734E-2</c:v>
                </c:pt>
                <c:pt idx="112">
                  <c:v>1.2910951134888545E-2</c:v>
                </c:pt>
                <c:pt idx="113">
                  <c:v>8.9000742979672559E-3</c:v>
                </c:pt>
                <c:pt idx="114">
                  <c:v>8.0223050301420542E-3</c:v>
                </c:pt>
                <c:pt idx="115">
                  <c:v>8.4075659686417992E-3</c:v>
                </c:pt>
                <c:pt idx="116">
                  <c:v>9.4775398514349608E-3</c:v>
                </c:pt>
                <c:pt idx="117">
                  <c:v>6.0323230514414692E-3</c:v>
                </c:pt>
                <c:pt idx="118">
                  <c:v>7.5205793577230937E-3</c:v>
                </c:pt>
                <c:pt idx="119">
                  <c:v>6.4201603764672396E-3</c:v>
                </c:pt>
                <c:pt idx="120">
                  <c:v>5.4215057850232201E-3</c:v>
                </c:pt>
                <c:pt idx="121">
                  <c:v>6.8970612975708502E-3</c:v>
                </c:pt>
                <c:pt idx="122">
                  <c:v>6.1428107330773396E-3</c:v>
                </c:pt>
                <c:pt idx="123">
                  <c:v>6.4365256306628755E-3</c:v>
                </c:pt>
                <c:pt idx="124">
                  <c:v>4.5129273317541328E-3</c:v>
                </c:pt>
                <c:pt idx="125">
                  <c:v>4.9508338529271603E-3</c:v>
                </c:pt>
                <c:pt idx="126">
                  <c:v>4.7103055352871034E-3</c:v>
                </c:pt>
                <c:pt idx="127">
                  <c:v>4.7323973396057465E-3</c:v>
                </c:pt>
                <c:pt idx="128">
                  <c:v>4.9934771573085573E-3</c:v>
                </c:pt>
                <c:pt idx="129">
                  <c:v>4.9596202949445363E-3</c:v>
                </c:pt>
                <c:pt idx="130">
                  <c:v>5.4915334432286914E-3</c:v>
                </c:pt>
                <c:pt idx="131">
                  <c:v>6.8360004574811069E-3</c:v>
                </c:pt>
                <c:pt idx="132">
                  <c:v>7.5423280722077563E-3</c:v>
                </c:pt>
                <c:pt idx="133">
                  <c:v>1.0046830499806139E-2</c:v>
                </c:pt>
                <c:pt idx="134">
                  <c:v>1.2118388062031828E-2</c:v>
                </c:pt>
                <c:pt idx="135">
                  <c:v>1.5143649566083071E-2</c:v>
                </c:pt>
                <c:pt idx="136">
                  <c:v>1.8350035206312683E-2</c:v>
                </c:pt>
                <c:pt idx="137">
                  <c:v>1.5959802643367112E-2</c:v>
                </c:pt>
                <c:pt idx="138">
                  <c:v>1.4198652800117539E-2</c:v>
                </c:pt>
                <c:pt idx="139">
                  <c:v>1.2908553977794385E-2</c:v>
                </c:pt>
                <c:pt idx="140">
                  <c:v>1.1863544024254191E-2</c:v>
                </c:pt>
                <c:pt idx="141">
                  <c:v>1.0993237294639019E-2</c:v>
                </c:pt>
                <c:pt idx="142">
                  <c:v>6.7732411830342329E-3</c:v>
                </c:pt>
                <c:pt idx="143">
                  <c:v>4.0622881971982237E-3</c:v>
                </c:pt>
                <c:pt idx="144">
                  <c:v>3.7880000636733966E-3</c:v>
                </c:pt>
                <c:pt idx="145">
                  <c:v>3.367196920556047E-3</c:v>
                </c:pt>
                <c:pt idx="146">
                  <c:v>3.0658085237523025E-3</c:v>
                </c:pt>
                <c:pt idx="147">
                  <c:v>3.3061639755810083E-3</c:v>
                </c:pt>
                <c:pt idx="148">
                  <c:v>4.1465365892942568E-3</c:v>
                </c:pt>
                <c:pt idx="149">
                  <c:v>3.3696369423319864E-3</c:v>
                </c:pt>
                <c:pt idx="150">
                  <c:v>2.6020527949119402E-3</c:v>
                </c:pt>
                <c:pt idx="151">
                  <c:v>1.7865612939206262E-3</c:v>
                </c:pt>
                <c:pt idx="152">
                  <c:v>1.4635956534216673E-3</c:v>
                </c:pt>
                <c:pt idx="153">
                  <c:v>7.7788855120925827E-4</c:v>
                </c:pt>
                <c:pt idx="154">
                  <c:v>1.0175901518746601E-3</c:v>
                </c:pt>
                <c:pt idx="155">
                  <c:v>1.0454344460043678E-3</c:v>
                </c:pt>
                <c:pt idx="156">
                  <c:v>5.4518410910944131E-4</c:v>
                </c:pt>
                <c:pt idx="157">
                  <c:v>9.6286075433727955E-5</c:v>
                </c:pt>
                <c:pt idx="158">
                  <c:v>1.0490522475211228E-4</c:v>
                </c:pt>
                <c:pt idx="159">
                  <c:v>3.1574985425685985E-4</c:v>
                </c:pt>
                <c:pt idx="160">
                  <c:v>2.0590868628034305E-4</c:v>
                </c:pt>
                <c:pt idx="161">
                  <c:v>2.439943855506332E-4</c:v>
                </c:pt>
                <c:pt idx="162">
                  <c:v>2.5854657168465189E-4</c:v>
                </c:pt>
                <c:pt idx="163">
                  <c:v>2.6013496776552513E-4</c:v>
                </c:pt>
              </c:numCache>
            </c:numRef>
          </c:val>
          <c:smooth val="0"/>
          <c:extLst>
            <c:ext xmlns:c16="http://schemas.microsoft.com/office/drawing/2014/chart" uri="{C3380CC4-5D6E-409C-BE32-E72D297353CC}">
              <c16:uniqueId val="{00000002-91BA-4B5F-BB6B-7513142627AC}"/>
            </c:ext>
          </c:extLst>
        </c:ser>
        <c:ser>
          <c:idx val="5"/>
          <c:order val="5"/>
          <c:tx>
            <c:v>Portfolio spread</c:v>
          </c:tx>
          <c:spPr>
            <a:ln w="28575" cap="rnd">
              <a:solidFill>
                <a:sysClr val="windowText" lastClr="000000"/>
              </a:solidFill>
              <a:prstDash val="dash"/>
              <a:round/>
            </a:ln>
            <a:effectLst/>
          </c:spPr>
          <c:marker>
            <c:symbol val="none"/>
          </c:marker>
          <c:val>
            <c:numRef>
              <c:f>'EIOPA_Current to HIA_PT'!$AY$4:$AY$167</c:f>
              <c:numCache>
                <c:formatCode>0.00%</c:formatCode>
                <c:ptCount val="164"/>
                <c:pt idx="0">
                  <c:v>3.0901524832870099E-3</c:v>
                </c:pt>
                <c:pt idx="1">
                  <c:v>4.1659635843074297E-3</c:v>
                </c:pt>
                <c:pt idx="2">
                  <c:v>5.4234230885457108E-3</c:v>
                </c:pt>
                <c:pt idx="3">
                  <c:v>8.0966098233577113E-3</c:v>
                </c:pt>
                <c:pt idx="4">
                  <c:v>1.0673931187182489E-2</c:v>
                </c:pt>
                <c:pt idx="5">
                  <c:v>1.8551003002761797E-3</c:v>
                </c:pt>
                <c:pt idx="6">
                  <c:v>3.4075331245018504E-5</c:v>
                </c:pt>
                <c:pt idx="7">
                  <c:v>3.1910535320421742E-4</c:v>
                </c:pt>
                <c:pt idx="8">
                  <c:v>1.3044830946304074E-3</c:v>
                </c:pt>
                <c:pt idx="9">
                  <c:v>6.2486352123647274E-4</c:v>
                </c:pt>
                <c:pt idx="10">
                  <c:v>1.421859616265578E-3</c:v>
                </c:pt>
                <c:pt idx="11">
                  <c:v>1.6983041198021767E-3</c:v>
                </c:pt>
                <c:pt idx="12">
                  <c:v>1.197929342373331E-3</c:v>
                </c:pt>
                <c:pt idx="13">
                  <c:v>1.8034291033643393E-3</c:v>
                </c:pt>
                <c:pt idx="14">
                  <c:v>2.7340009347015058E-3</c:v>
                </c:pt>
                <c:pt idx="15">
                  <c:v>1.3370017695781607E-3</c:v>
                </c:pt>
                <c:pt idx="16">
                  <c:v>2.5779100944587803E-3</c:v>
                </c:pt>
                <c:pt idx="17">
                  <c:v>1.776047941699154E-3</c:v>
                </c:pt>
                <c:pt idx="18">
                  <c:v>2.3152408644072408E-3</c:v>
                </c:pt>
                <c:pt idx="19">
                  <c:v>2.6647349433066305E-3</c:v>
                </c:pt>
                <c:pt idx="20">
                  <c:v>3.072057924617652E-3</c:v>
                </c:pt>
                <c:pt idx="21">
                  <c:v>3.0704458935970061E-3</c:v>
                </c:pt>
                <c:pt idx="22">
                  <c:v>2.7531291354124321E-3</c:v>
                </c:pt>
                <c:pt idx="23">
                  <c:v>3.1948291843527602E-3</c:v>
                </c:pt>
                <c:pt idx="24">
                  <c:v>1.7899490096186434E-3</c:v>
                </c:pt>
                <c:pt idx="25">
                  <c:v>2.2727578671048261E-3</c:v>
                </c:pt>
                <c:pt idx="26">
                  <c:v>2.7906111927622234E-3</c:v>
                </c:pt>
                <c:pt idx="27">
                  <c:v>6.5637496061856325E-4</c:v>
                </c:pt>
                <c:pt idx="28">
                  <c:v>4.0634965575017342E-4</c:v>
                </c:pt>
                <c:pt idx="29">
                  <c:v>-3.8520422732681345E-4</c:v>
                </c:pt>
                <c:pt idx="30">
                  <c:v>-8.2905262170073228E-4</c:v>
                </c:pt>
                <c:pt idx="31">
                  <c:v>-2.5029508222042815E-4</c:v>
                </c:pt>
                <c:pt idx="32">
                  <c:v>-2.9186397035233007E-4</c:v>
                </c:pt>
                <c:pt idx="33">
                  <c:v>3.0570499115589256E-4</c:v>
                </c:pt>
                <c:pt idx="34">
                  <c:v>1.20124339374593E-3</c:v>
                </c:pt>
                <c:pt idx="35">
                  <c:v>2.3432097272785063E-3</c:v>
                </c:pt>
                <c:pt idx="36">
                  <c:v>1.7219009365764826E-3</c:v>
                </c:pt>
                <c:pt idx="37">
                  <c:v>2.5893603543397747E-3</c:v>
                </c:pt>
                <c:pt idx="38">
                  <c:v>3.2112095330537934E-3</c:v>
                </c:pt>
                <c:pt idx="39">
                  <c:v>4.7766166466817602E-3</c:v>
                </c:pt>
                <c:pt idx="40">
                  <c:v>6.1340552611076869E-3</c:v>
                </c:pt>
                <c:pt idx="41">
                  <c:v>6.9335986078844346E-3</c:v>
                </c:pt>
                <c:pt idx="42">
                  <c:v>7.9958686561734851E-3</c:v>
                </c:pt>
                <c:pt idx="43">
                  <c:v>6.9579322461852614E-3</c:v>
                </c:pt>
                <c:pt idx="44">
                  <c:v>8.8448822034550047E-3</c:v>
                </c:pt>
                <c:pt idx="45">
                  <c:v>6.9038361696423627E-3</c:v>
                </c:pt>
                <c:pt idx="46">
                  <c:v>7.4694541361041119E-3</c:v>
                </c:pt>
                <c:pt idx="47">
                  <c:v>4.804564737115477E-3</c:v>
                </c:pt>
                <c:pt idx="48">
                  <c:v>4.9323261365773448E-3</c:v>
                </c:pt>
                <c:pt idx="49">
                  <c:v>6.2305528848737119E-3</c:v>
                </c:pt>
                <c:pt idx="50">
                  <c:v>5.7732636958943272E-3</c:v>
                </c:pt>
                <c:pt idx="51">
                  <c:v>5.7142821792274014E-3</c:v>
                </c:pt>
                <c:pt idx="52">
                  <c:v>6.1846906098976433E-3</c:v>
                </c:pt>
                <c:pt idx="53">
                  <c:v>8.6293642032611861E-3</c:v>
                </c:pt>
                <c:pt idx="54">
                  <c:v>6.9892804336678053E-3</c:v>
                </c:pt>
                <c:pt idx="55">
                  <c:v>4.4621599549317936E-3</c:v>
                </c:pt>
                <c:pt idx="56">
                  <c:v>4.3701414211824267E-3</c:v>
                </c:pt>
                <c:pt idx="57">
                  <c:v>4.8341374346970462E-3</c:v>
                </c:pt>
                <c:pt idx="58">
                  <c:v>5.3301807126437855E-3</c:v>
                </c:pt>
                <c:pt idx="59">
                  <c:v>3.6346442506684966E-3</c:v>
                </c:pt>
                <c:pt idx="60">
                  <c:v>2.6466683546137403E-3</c:v>
                </c:pt>
                <c:pt idx="61">
                  <c:v>4.3570424409832432E-3</c:v>
                </c:pt>
                <c:pt idx="62">
                  <c:v>2.1830871833775664E-3</c:v>
                </c:pt>
                <c:pt idx="63">
                  <c:v>1.32114897743549E-3</c:v>
                </c:pt>
                <c:pt idx="64">
                  <c:v>1.3997613711874708E-3</c:v>
                </c:pt>
                <c:pt idx="65">
                  <c:v>1.2923463953524402E-3</c:v>
                </c:pt>
                <c:pt idx="66">
                  <c:v>3.4478393063503373E-3</c:v>
                </c:pt>
                <c:pt idx="67">
                  <c:v>3.843650217580112E-3</c:v>
                </c:pt>
                <c:pt idx="68">
                  <c:v>3.6522639475540237E-3</c:v>
                </c:pt>
                <c:pt idx="69">
                  <c:v>4.7075261739072593E-3</c:v>
                </c:pt>
                <c:pt idx="70">
                  <c:v>3.9091066105606045E-3</c:v>
                </c:pt>
                <c:pt idx="71">
                  <c:v>4.116061653980479E-3</c:v>
                </c:pt>
                <c:pt idx="72">
                  <c:v>4.7680988487125101E-3</c:v>
                </c:pt>
                <c:pt idx="73">
                  <c:v>5.4770297880629747E-3</c:v>
                </c:pt>
                <c:pt idx="74">
                  <c:v>5.911578354640074E-3</c:v>
                </c:pt>
                <c:pt idx="75">
                  <c:v>5.4160184688441994E-3</c:v>
                </c:pt>
                <c:pt idx="76">
                  <c:v>6.8679091873142077E-3</c:v>
                </c:pt>
                <c:pt idx="77">
                  <c:v>8.8805921114856953E-3</c:v>
                </c:pt>
                <c:pt idx="78">
                  <c:v>1.0944454411537088E-2</c:v>
                </c:pt>
                <c:pt idx="79">
                  <c:v>1.4127899259848663E-2</c:v>
                </c:pt>
                <c:pt idx="80">
                  <c:v>1.5651937676906744E-2</c:v>
                </c:pt>
                <c:pt idx="81">
                  <c:v>1.6667932170981368E-2</c:v>
                </c:pt>
                <c:pt idx="82">
                  <c:v>2.0613137727390221E-2</c:v>
                </c:pt>
                <c:pt idx="83">
                  <c:v>2.0780869856404281E-2</c:v>
                </c:pt>
                <c:pt idx="84">
                  <c:v>1.9681458635497757E-2</c:v>
                </c:pt>
                <c:pt idx="85">
                  <c:v>1.907797314402241E-2</c:v>
                </c:pt>
                <c:pt idx="86">
                  <c:v>1.5433562478438963E-2</c:v>
                </c:pt>
                <c:pt idx="87">
                  <c:v>1.6473325377520401E-2</c:v>
                </c:pt>
                <c:pt idx="88">
                  <c:v>1.8950122495390152E-2</c:v>
                </c:pt>
                <c:pt idx="89">
                  <c:v>1.9310356415369399E-2</c:v>
                </c:pt>
                <c:pt idx="90">
                  <c:v>1.764557032171964E-2</c:v>
                </c:pt>
                <c:pt idx="91">
                  <c:v>2.0097070820888161E-2</c:v>
                </c:pt>
                <c:pt idx="92">
                  <c:v>2.385045375522106E-2</c:v>
                </c:pt>
                <c:pt idx="93">
                  <c:v>2.5891584778308482E-2</c:v>
                </c:pt>
                <c:pt idx="94">
                  <c:v>2.7829016229770832E-2</c:v>
                </c:pt>
                <c:pt idx="95">
                  <c:v>3.1718397025742973E-2</c:v>
                </c:pt>
                <c:pt idx="96">
                  <c:v>4.29925137947966E-2</c:v>
                </c:pt>
                <c:pt idx="97">
                  <c:v>4.2071808187494425E-2</c:v>
                </c:pt>
                <c:pt idx="98">
                  <c:v>5.6231278695505531E-2</c:v>
                </c:pt>
                <c:pt idx="99">
                  <c:v>4.8564909190333801E-2</c:v>
                </c:pt>
                <c:pt idx="100">
                  <c:v>5.2946484908292311E-2</c:v>
                </c:pt>
                <c:pt idx="101">
                  <c:v>6.0573845435872867E-2</c:v>
                </c:pt>
                <c:pt idx="102">
                  <c:v>8.3364009133775646E-2</c:v>
                </c:pt>
                <c:pt idx="103">
                  <c:v>6.6899905291999517E-2</c:v>
                </c:pt>
                <c:pt idx="104">
                  <c:v>7.5330830832327847E-2</c:v>
                </c:pt>
                <c:pt idx="105">
                  <c:v>6.6501254314532285E-2</c:v>
                </c:pt>
                <c:pt idx="106">
                  <c:v>6.380324009216666E-2</c:v>
                </c:pt>
                <c:pt idx="107">
                  <c:v>4.6986343660541545E-2</c:v>
                </c:pt>
                <c:pt idx="108">
                  <c:v>5.3036707924305496E-2</c:v>
                </c:pt>
                <c:pt idx="109">
                  <c:v>4.2744837863044387E-2</c:v>
                </c:pt>
                <c:pt idx="110">
                  <c:v>3.4092688676436507E-2</c:v>
                </c:pt>
                <c:pt idx="111">
                  <c:v>3.413237000222917E-2</c:v>
                </c:pt>
                <c:pt idx="112">
                  <c:v>2.6789347668352847E-2</c:v>
                </c:pt>
                <c:pt idx="113">
                  <c:v>1.926459263672689E-2</c:v>
                </c:pt>
                <c:pt idx="114">
                  <c:v>1.7855935534183267E-2</c:v>
                </c:pt>
                <c:pt idx="115">
                  <c:v>1.9392416750611256E-2</c:v>
                </c:pt>
                <c:pt idx="116">
                  <c:v>2.1936293584296506E-2</c:v>
                </c:pt>
                <c:pt idx="117">
                  <c:v>1.3395842617736202E-2</c:v>
                </c:pt>
                <c:pt idx="118">
                  <c:v>1.6858725501826672E-2</c:v>
                </c:pt>
                <c:pt idx="119">
                  <c:v>1.5515999440829861E-2</c:v>
                </c:pt>
                <c:pt idx="120">
                  <c:v>1.2401633606763688E-2</c:v>
                </c:pt>
                <c:pt idx="121">
                  <c:v>1.7010608997675258E-2</c:v>
                </c:pt>
                <c:pt idx="122">
                  <c:v>1.4155804106644848E-2</c:v>
                </c:pt>
                <c:pt idx="123">
                  <c:v>1.3987388382578993E-2</c:v>
                </c:pt>
                <c:pt idx="124">
                  <c:v>6.89757402269414E-3</c:v>
                </c:pt>
                <c:pt idx="125">
                  <c:v>9.5997996422493535E-3</c:v>
                </c:pt>
                <c:pt idx="126">
                  <c:v>9.7892782735161318E-3</c:v>
                </c:pt>
                <c:pt idx="127">
                  <c:v>8.0275369968432174E-3</c:v>
                </c:pt>
                <c:pt idx="128">
                  <c:v>7.949592561827621E-3</c:v>
                </c:pt>
                <c:pt idx="129">
                  <c:v>7.6751298060256561E-3</c:v>
                </c:pt>
                <c:pt idx="130">
                  <c:v>9.8209778919224264E-3</c:v>
                </c:pt>
                <c:pt idx="131">
                  <c:v>1.2966835855463165E-2</c:v>
                </c:pt>
                <c:pt idx="132">
                  <c:v>1.4211409138195611E-2</c:v>
                </c:pt>
                <c:pt idx="133">
                  <c:v>2.1121447757731095E-2</c:v>
                </c:pt>
                <c:pt idx="134">
                  <c:v>2.6548496770761831E-2</c:v>
                </c:pt>
                <c:pt idx="135">
                  <c:v>3.5516063290538996E-2</c:v>
                </c:pt>
                <c:pt idx="136">
                  <c:v>4.4739505316726866E-2</c:v>
                </c:pt>
                <c:pt idx="137">
                  <c:v>3.8185739303185272E-2</c:v>
                </c:pt>
                <c:pt idx="138">
                  <c:v>3.4496873622486414E-2</c:v>
                </c:pt>
                <c:pt idx="139">
                  <c:v>3.3548242086777938E-2</c:v>
                </c:pt>
                <c:pt idx="140">
                  <c:v>3.3913934385552409E-2</c:v>
                </c:pt>
                <c:pt idx="141">
                  <c:v>2.5528980021780754E-2</c:v>
                </c:pt>
                <c:pt idx="142">
                  <c:v>1.0047570196770047E-2</c:v>
                </c:pt>
                <c:pt idx="143">
                  <c:v>5.0775405996878256E-3</c:v>
                </c:pt>
                <c:pt idx="144">
                  <c:v>5.1025855193202619E-3</c:v>
                </c:pt>
                <c:pt idx="145">
                  <c:v>5.1702022525826957E-3</c:v>
                </c:pt>
                <c:pt idx="146">
                  <c:v>4.0313272340110635E-3</c:v>
                </c:pt>
                <c:pt idx="147">
                  <c:v>5.0208024689741126E-3</c:v>
                </c:pt>
                <c:pt idx="148">
                  <c:v>6.7975067506342284E-3</c:v>
                </c:pt>
                <c:pt idx="149">
                  <c:v>4.574314971324777E-3</c:v>
                </c:pt>
                <c:pt idx="150">
                  <c:v>3.2724487576490176E-3</c:v>
                </c:pt>
                <c:pt idx="151">
                  <c:v>5.3974925979195483E-4</c:v>
                </c:pt>
                <c:pt idx="152">
                  <c:v>6.2423787978379088E-5</c:v>
                </c:pt>
                <c:pt idx="153">
                  <c:v>-2.0245664147233765E-3</c:v>
                </c:pt>
                <c:pt idx="154">
                  <c:v>-1.3294764309117997E-3</c:v>
                </c:pt>
                <c:pt idx="155">
                  <c:v>-1.9281679219081262E-3</c:v>
                </c:pt>
                <c:pt idx="156">
                  <c:v>-2.2918722482926663E-3</c:v>
                </c:pt>
                <c:pt idx="157">
                  <c:v>-3.410895652776164E-3</c:v>
                </c:pt>
                <c:pt idx="158">
                  <c:v>-3.7457839160977766E-3</c:v>
                </c:pt>
                <c:pt idx="159">
                  <c:v>-3.198306756774742E-3</c:v>
                </c:pt>
                <c:pt idx="160">
                  <c:v>-3.176275758329873E-3</c:v>
                </c:pt>
                <c:pt idx="161">
                  <c:v>-3.2096586726118588E-3</c:v>
                </c:pt>
                <c:pt idx="162">
                  <c:v>-3.1614396729041736E-3</c:v>
                </c:pt>
                <c:pt idx="163">
                  <c:v>-3.2875545594248821E-3</c:v>
                </c:pt>
              </c:numCache>
            </c:numRef>
          </c:val>
          <c:smooth val="0"/>
          <c:extLst>
            <c:ext xmlns:c16="http://schemas.microsoft.com/office/drawing/2014/chart" uri="{C3380CC4-5D6E-409C-BE32-E72D297353CC}">
              <c16:uniqueId val="{00000003-91BA-4B5F-BB6B-7513142627AC}"/>
            </c:ext>
          </c:extLst>
        </c:ser>
        <c:dLbls>
          <c:showLegendKey val="0"/>
          <c:showVal val="0"/>
          <c:showCatName val="0"/>
          <c:showSerName val="0"/>
          <c:showPercent val="0"/>
          <c:showBubbleSize val="0"/>
        </c:dLbls>
        <c:smooth val="0"/>
        <c:axId val="895801808"/>
        <c:axId val="895799184"/>
        <c:extLst>
          <c:ext xmlns:c15="http://schemas.microsoft.com/office/drawing/2012/chart" uri="{02D57815-91ED-43cb-92C2-25804820EDAC}">
            <c15:filteredLineSeries>
              <c15:ser>
                <c:idx val="1"/>
                <c:order val="1"/>
                <c:tx>
                  <c:v>Current VA_updated GAR and Rescale</c:v>
                </c:tx>
                <c:spPr>
                  <a:ln w="28575" cap="rnd">
                    <a:solidFill>
                      <a:schemeClr val="accent2"/>
                    </a:solidFill>
                    <a:round/>
                  </a:ln>
                  <a:effectLst/>
                </c:spPr>
                <c:marker>
                  <c:symbol val="none"/>
                </c:marker>
                <c:cat>
                  <c:numRef>
                    <c:extLst>
                      <c:ext uri="{02D57815-91ED-43cb-92C2-25804820EDAC}">
                        <c15:formulaRef>
                          <c15:sqref>'EIOPA_Current to HIA_PT'!$A$4:$A$167</c15:sqref>
                        </c15:formulaRef>
                      </c:ext>
                    </c:extLst>
                    <c:numCache>
                      <c:formatCode>m/d/yyyy</c:formatCode>
                      <c:ptCount val="164"/>
                      <c:pt idx="0">
                        <c:v>44043</c:v>
                      </c:pt>
                      <c:pt idx="1">
                        <c:v>44012</c:v>
                      </c:pt>
                      <c:pt idx="2">
                        <c:v>43982</c:v>
                      </c:pt>
                      <c:pt idx="3">
                        <c:v>43951</c:v>
                      </c:pt>
                      <c:pt idx="4">
                        <c:v>43921</c:v>
                      </c:pt>
                      <c:pt idx="5">
                        <c:v>43890</c:v>
                      </c:pt>
                      <c:pt idx="6">
                        <c:v>43861</c:v>
                      </c:pt>
                      <c:pt idx="7">
                        <c:v>43830</c:v>
                      </c:pt>
                      <c:pt idx="8">
                        <c:v>43799</c:v>
                      </c:pt>
                      <c:pt idx="9">
                        <c:v>43769</c:v>
                      </c:pt>
                      <c:pt idx="10">
                        <c:v>43738</c:v>
                      </c:pt>
                      <c:pt idx="11">
                        <c:v>43708</c:v>
                      </c:pt>
                      <c:pt idx="12">
                        <c:v>43677</c:v>
                      </c:pt>
                      <c:pt idx="13">
                        <c:v>43646</c:v>
                      </c:pt>
                      <c:pt idx="14">
                        <c:v>43616</c:v>
                      </c:pt>
                      <c:pt idx="15">
                        <c:v>43585</c:v>
                      </c:pt>
                      <c:pt idx="16">
                        <c:v>43555</c:v>
                      </c:pt>
                      <c:pt idx="17">
                        <c:v>43524</c:v>
                      </c:pt>
                      <c:pt idx="18">
                        <c:v>43496</c:v>
                      </c:pt>
                      <c:pt idx="19">
                        <c:v>43465</c:v>
                      </c:pt>
                      <c:pt idx="20">
                        <c:v>43434</c:v>
                      </c:pt>
                      <c:pt idx="21">
                        <c:v>43404</c:v>
                      </c:pt>
                      <c:pt idx="22">
                        <c:v>43373</c:v>
                      </c:pt>
                      <c:pt idx="23">
                        <c:v>43343</c:v>
                      </c:pt>
                      <c:pt idx="24">
                        <c:v>43312</c:v>
                      </c:pt>
                      <c:pt idx="25">
                        <c:v>43281</c:v>
                      </c:pt>
                      <c:pt idx="26">
                        <c:v>43251</c:v>
                      </c:pt>
                      <c:pt idx="27">
                        <c:v>43220</c:v>
                      </c:pt>
                      <c:pt idx="28">
                        <c:v>43190</c:v>
                      </c:pt>
                      <c:pt idx="29">
                        <c:v>43159</c:v>
                      </c:pt>
                      <c:pt idx="30">
                        <c:v>43131</c:v>
                      </c:pt>
                      <c:pt idx="31">
                        <c:v>43100</c:v>
                      </c:pt>
                      <c:pt idx="32">
                        <c:v>43069</c:v>
                      </c:pt>
                      <c:pt idx="33">
                        <c:v>43039</c:v>
                      </c:pt>
                      <c:pt idx="34">
                        <c:v>43008</c:v>
                      </c:pt>
                      <c:pt idx="35">
                        <c:v>42978</c:v>
                      </c:pt>
                      <c:pt idx="36">
                        <c:v>42947</c:v>
                      </c:pt>
                      <c:pt idx="37">
                        <c:v>42916</c:v>
                      </c:pt>
                      <c:pt idx="38">
                        <c:v>42886</c:v>
                      </c:pt>
                      <c:pt idx="39">
                        <c:v>42855</c:v>
                      </c:pt>
                      <c:pt idx="40">
                        <c:v>42825</c:v>
                      </c:pt>
                      <c:pt idx="41">
                        <c:v>42794</c:v>
                      </c:pt>
                      <c:pt idx="42">
                        <c:v>42766</c:v>
                      </c:pt>
                      <c:pt idx="43">
                        <c:v>42735</c:v>
                      </c:pt>
                      <c:pt idx="44">
                        <c:v>42704</c:v>
                      </c:pt>
                      <c:pt idx="45">
                        <c:v>42674</c:v>
                      </c:pt>
                      <c:pt idx="46">
                        <c:v>42643</c:v>
                      </c:pt>
                      <c:pt idx="47">
                        <c:v>42613</c:v>
                      </c:pt>
                      <c:pt idx="48">
                        <c:v>42582</c:v>
                      </c:pt>
                      <c:pt idx="49">
                        <c:v>42551</c:v>
                      </c:pt>
                      <c:pt idx="50">
                        <c:v>42521</c:v>
                      </c:pt>
                      <c:pt idx="51">
                        <c:v>42490</c:v>
                      </c:pt>
                      <c:pt idx="52">
                        <c:v>42460</c:v>
                      </c:pt>
                      <c:pt idx="53">
                        <c:v>42429</c:v>
                      </c:pt>
                      <c:pt idx="54">
                        <c:v>42400</c:v>
                      </c:pt>
                      <c:pt idx="55">
                        <c:v>42369</c:v>
                      </c:pt>
                      <c:pt idx="56">
                        <c:v>42338</c:v>
                      </c:pt>
                      <c:pt idx="57">
                        <c:v>42308</c:v>
                      </c:pt>
                      <c:pt idx="58">
                        <c:v>42277</c:v>
                      </c:pt>
                      <c:pt idx="59">
                        <c:v>42247</c:v>
                      </c:pt>
                      <c:pt idx="60">
                        <c:v>42216</c:v>
                      </c:pt>
                      <c:pt idx="61">
                        <c:v>42185</c:v>
                      </c:pt>
                      <c:pt idx="62">
                        <c:v>42155</c:v>
                      </c:pt>
                      <c:pt idx="63">
                        <c:v>42124</c:v>
                      </c:pt>
                      <c:pt idx="64">
                        <c:v>42094</c:v>
                      </c:pt>
                      <c:pt idx="65">
                        <c:v>42063</c:v>
                      </c:pt>
                      <c:pt idx="66">
                        <c:v>42035</c:v>
                      </c:pt>
                      <c:pt idx="67">
                        <c:v>42004</c:v>
                      </c:pt>
                      <c:pt idx="68">
                        <c:v>41973</c:v>
                      </c:pt>
                      <c:pt idx="69">
                        <c:v>41943</c:v>
                      </c:pt>
                      <c:pt idx="70">
                        <c:v>41912</c:v>
                      </c:pt>
                      <c:pt idx="71">
                        <c:v>41882</c:v>
                      </c:pt>
                      <c:pt idx="72">
                        <c:v>41851</c:v>
                      </c:pt>
                      <c:pt idx="73">
                        <c:v>41820</c:v>
                      </c:pt>
                      <c:pt idx="74">
                        <c:v>41790</c:v>
                      </c:pt>
                      <c:pt idx="75">
                        <c:v>41759</c:v>
                      </c:pt>
                      <c:pt idx="76">
                        <c:v>41729</c:v>
                      </c:pt>
                      <c:pt idx="77">
                        <c:v>41698</c:v>
                      </c:pt>
                      <c:pt idx="78">
                        <c:v>41670</c:v>
                      </c:pt>
                      <c:pt idx="79">
                        <c:v>41639</c:v>
                      </c:pt>
                      <c:pt idx="80">
                        <c:v>41608</c:v>
                      </c:pt>
                      <c:pt idx="81">
                        <c:v>41578</c:v>
                      </c:pt>
                      <c:pt idx="82">
                        <c:v>41547</c:v>
                      </c:pt>
                      <c:pt idx="83">
                        <c:v>41517</c:v>
                      </c:pt>
                      <c:pt idx="84">
                        <c:v>41486</c:v>
                      </c:pt>
                      <c:pt idx="85">
                        <c:v>41455</c:v>
                      </c:pt>
                      <c:pt idx="86">
                        <c:v>41425</c:v>
                      </c:pt>
                      <c:pt idx="87">
                        <c:v>41394</c:v>
                      </c:pt>
                      <c:pt idx="88">
                        <c:v>41364</c:v>
                      </c:pt>
                      <c:pt idx="89">
                        <c:v>41333</c:v>
                      </c:pt>
                      <c:pt idx="90">
                        <c:v>41305</c:v>
                      </c:pt>
                      <c:pt idx="91">
                        <c:v>41274</c:v>
                      </c:pt>
                      <c:pt idx="92">
                        <c:v>41243</c:v>
                      </c:pt>
                      <c:pt idx="93">
                        <c:v>41213</c:v>
                      </c:pt>
                      <c:pt idx="94">
                        <c:v>41182</c:v>
                      </c:pt>
                      <c:pt idx="95">
                        <c:v>41152</c:v>
                      </c:pt>
                      <c:pt idx="96">
                        <c:v>41121</c:v>
                      </c:pt>
                      <c:pt idx="97">
                        <c:v>41090</c:v>
                      </c:pt>
                      <c:pt idx="98">
                        <c:v>41060</c:v>
                      </c:pt>
                      <c:pt idx="99">
                        <c:v>41029</c:v>
                      </c:pt>
                      <c:pt idx="100">
                        <c:v>40999</c:v>
                      </c:pt>
                      <c:pt idx="101">
                        <c:v>40968</c:v>
                      </c:pt>
                      <c:pt idx="102">
                        <c:v>40939</c:v>
                      </c:pt>
                      <c:pt idx="103">
                        <c:v>40908</c:v>
                      </c:pt>
                      <c:pt idx="104">
                        <c:v>40877</c:v>
                      </c:pt>
                      <c:pt idx="105">
                        <c:v>40847</c:v>
                      </c:pt>
                      <c:pt idx="106">
                        <c:v>40816</c:v>
                      </c:pt>
                      <c:pt idx="107">
                        <c:v>40786</c:v>
                      </c:pt>
                      <c:pt idx="108">
                        <c:v>40755</c:v>
                      </c:pt>
                      <c:pt idx="109">
                        <c:v>40724</c:v>
                      </c:pt>
                      <c:pt idx="110">
                        <c:v>40694</c:v>
                      </c:pt>
                      <c:pt idx="111">
                        <c:v>40663</c:v>
                      </c:pt>
                      <c:pt idx="112">
                        <c:v>40633</c:v>
                      </c:pt>
                      <c:pt idx="113">
                        <c:v>40602</c:v>
                      </c:pt>
                      <c:pt idx="114">
                        <c:v>40574</c:v>
                      </c:pt>
                      <c:pt idx="115">
                        <c:v>40543</c:v>
                      </c:pt>
                      <c:pt idx="116">
                        <c:v>40512</c:v>
                      </c:pt>
                      <c:pt idx="117">
                        <c:v>40482</c:v>
                      </c:pt>
                      <c:pt idx="118">
                        <c:v>40451</c:v>
                      </c:pt>
                      <c:pt idx="119">
                        <c:v>40421</c:v>
                      </c:pt>
                      <c:pt idx="120">
                        <c:v>40390</c:v>
                      </c:pt>
                      <c:pt idx="121">
                        <c:v>40359</c:v>
                      </c:pt>
                      <c:pt idx="122">
                        <c:v>40329</c:v>
                      </c:pt>
                      <c:pt idx="123">
                        <c:v>40298</c:v>
                      </c:pt>
                      <c:pt idx="124">
                        <c:v>40268</c:v>
                      </c:pt>
                      <c:pt idx="125">
                        <c:v>40237</c:v>
                      </c:pt>
                      <c:pt idx="126">
                        <c:v>40209</c:v>
                      </c:pt>
                      <c:pt idx="127">
                        <c:v>40178</c:v>
                      </c:pt>
                      <c:pt idx="128">
                        <c:v>40147</c:v>
                      </c:pt>
                      <c:pt idx="129">
                        <c:v>40117</c:v>
                      </c:pt>
                      <c:pt idx="130">
                        <c:v>40086</c:v>
                      </c:pt>
                      <c:pt idx="131">
                        <c:v>40056</c:v>
                      </c:pt>
                      <c:pt idx="132">
                        <c:v>40025</c:v>
                      </c:pt>
                      <c:pt idx="133">
                        <c:v>39994</c:v>
                      </c:pt>
                      <c:pt idx="134">
                        <c:v>39964</c:v>
                      </c:pt>
                      <c:pt idx="135">
                        <c:v>39933</c:v>
                      </c:pt>
                      <c:pt idx="136">
                        <c:v>39903</c:v>
                      </c:pt>
                      <c:pt idx="137">
                        <c:v>39872</c:v>
                      </c:pt>
                      <c:pt idx="138">
                        <c:v>39844</c:v>
                      </c:pt>
                      <c:pt idx="139">
                        <c:v>39813</c:v>
                      </c:pt>
                      <c:pt idx="140">
                        <c:v>39782</c:v>
                      </c:pt>
                      <c:pt idx="141">
                        <c:v>39752</c:v>
                      </c:pt>
                      <c:pt idx="142">
                        <c:v>39721</c:v>
                      </c:pt>
                      <c:pt idx="143">
                        <c:v>39691</c:v>
                      </c:pt>
                      <c:pt idx="144">
                        <c:v>39660</c:v>
                      </c:pt>
                      <c:pt idx="145">
                        <c:v>39629</c:v>
                      </c:pt>
                      <c:pt idx="146">
                        <c:v>39599</c:v>
                      </c:pt>
                      <c:pt idx="147">
                        <c:v>39568</c:v>
                      </c:pt>
                      <c:pt idx="148">
                        <c:v>39538</c:v>
                      </c:pt>
                      <c:pt idx="149">
                        <c:v>39507</c:v>
                      </c:pt>
                      <c:pt idx="150">
                        <c:v>39478</c:v>
                      </c:pt>
                      <c:pt idx="151">
                        <c:v>39447</c:v>
                      </c:pt>
                      <c:pt idx="152">
                        <c:v>39416</c:v>
                      </c:pt>
                      <c:pt idx="153">
                        <c:v>39386</c:v>
                      </c:pt>
                      <c:pt idx="154">
                        <c:v>39355</c:v>
                      </c:pt>
                      <c:pt idx="155">
                        <c:v>39325</c:v>
                      </c:pt>
                      <c:pt idx="156">
                        <c:v>39294</c:v>
                      </c:pt>
                      <c:pt idx="157">
                        <c:v>39263</c:v>
                      </c:pt>
                      <c:pt idx="158">
                        <c:v>39233</c:v>
                      </c:pt>
                      <c:pt idx="159">
                        <c:v>39202</c:v>
                      </c:pt>
                      <c:pt idx="160">
                        <c:v>39172</c:v>
                      </c:pt>
                      <c:pt idx="161">
                        <c:v>39141</c:v>
                      </c:pt>
                      <c:pt idx="162">
                        <c:v>39113</c:v>
                      </c:pt>
                      <c:pt idx="163">
                        <c:v>39082</c:v>
                      </c:pt>
                    </c:numCache>
                  </c:numRef>
                </c:cat>
                <c:val>
                  <c:numRef>
                    <c:extLst>
                      <c:ext uri="{02D57815-91ED-43cb-92C2-25804820EDAC}">
                        <c15:formulaRef>
                          <c15:sqref>'EIOPA_Current to HIA_PT'!$AH$4:$AH$167</c15:sqref>
                        </c15:formulaRef>
                      </c:ext>
                    </c:extLst>
                    <c:numCache>
                      <c:formatCode>0.0%</c:formatCode>
                      <c:ptCount val="164"/>
                      <c:pt idx="0">
                        <c:v>2.4622952163677633E-3</c:v>
                      </c:pt>
                      <c:pt idx="1">
                        <c:v>3.473509580027131E-3</c:v>
                      </c:pt>
                      <c:pt idx="2">
                        <c:v>4.4610916176262734E-3</c:v>
                      </c:pt>
                      <c:pt idx="3">
                        <c:v>6.3106235001193969E-3</c:v>
                      </c:pt>
                      <c:pt idx="4">
                        <c:v>8.3405456412418109E-3</c:v>
                      </c:pt>
                      <c:pt idx="5">
                        <c:v>2.1728042734157852E-3</c:v>
                      </c:pt>
                      <c:pt idx="6">
                        <c:v>1.0478486379289697E-3</c:v>
                      </c:pt>
                      <c:pt idx="7">
                        <c:v>1.2236993550675396E-3</c:v>
                      </c:pt>
                      <c:pt idx="8">
                        <c:v>1.7552024096072082E-3</c:v>
                      </c:pt>
                      <c:pt idx="9">
                        <c:v>1.2930858927183786E-3</c:v>
                      </c:pt>
                      <c:pt idx="10">
                        <c:v>1.9190706338774299E-3</c:v>
                      </c:pt>
                      <c:pt idx="11">
                        <c:v>1.7909089316782483E-3</c:v>
                      </c:pt>
                      <c:pt idx="12">
                        <c:v>9.8444677781729011E-4</c:v>
                      </c:pt>
                      <c:pt idx="13">
                        <c:v>1.6373518910123488E-3</c:v>
                      </c:pt>
                      <c:pt idx="14">
                        <c:v>2.5882783673214478E-3</c:v>
                      </c:pt>
                      <c:pt idx="15">
                        <c:v>1.700457547117695E-3</c:v>
                      </c:pt>
                      <c:pt idx="16">
                        <c:v>2.5697409940176412E-3</c:v>
                      </c:pt>
                      <c:pt idx="17">
                        <c:v>2.9399392890349938E-3</c:v>
                      </c:pt>
                      <c:pt idx="18">
                        <c:v>3.6549325627738116E-3</c:v>
                      </c:pt>
                      <c:pt idx="19">
                        <c:v>4.2211413213877414E-3</c:v>
                      </c:pt>
                      <c:pt idx="20">
                        <c:v>3.8085522636658602E-3</c:v>
                      </c:pt>
                      <c:pt idx="21">
                        <c:v>2.7997064097814144E-3</c:v>
                      </c:pt>
                      <c:pt idx="22">
                        <c:v>2.2140092067427556E-3</c:v>
                      </c:pt>
                      <c:pt idx="23">
                        <c:v>2.5741009586120215E-3</c:v>
                      </c:pt>
                      <c:pt idx="24">
                        <c:v>1.4121231866599374E-3</c:v>
                      </c:pt>
                      <c:pt idx="25">
                        <c:v>1.6790404349114119E-3</c:v>
                      </c:pt>
                      <c:pt idx="26">
                        <c:v>1.7103740603757391E-3</c:v>
                      </c:pt>
                      <c:pt idx="27">
                        <c:v>4.9182219704288217E-4</c:v>
                      </c:pt>
                      <c:pt idx="28">
                        <c:v>4.4632227093203438E-4</c:v>
                      </c:pt>
                      <c:pt idx="29">
                        <c:v>1.9057744012203084E-5</c:v>
                      </c:pt>
                      <c:pt idx="30">
                        <c:v>-1.0726506883213752E-4</c:v>
                      </c:pt>
                      <c:pt idx="31">
                        <c:v>6.4155295462757652E-4</c:v>
                      </c:pt>
                      <c:pt idx="32">
                        <c:v>4.3764813219434858E-4</c:v>
                      </c:pt>
                      <c:pt idx="33">
                        <c:v>5.263560859501969E-4</c:v>
                      </c:pt>
                      <c:pt idx="34">
                        <c:v>1.260424463215662E-3</c:v>
                      </c:pt>
                      <c:pt idx="35">
                        <c:v>1.1740869948751631E-3</c:v>
                      </c:pt>
                      <c:pt idx="36">
                        <c:v>8.4909219480848767E-4</c:v>
                      </c:pt>
                      <c:pt idx="37">
                        <c:v>1.6258797725862972E-3</c:v>
                      </c:pt>
                      <c:pt idx="38">
                        <c:v>1.4176709916530494E-3</c:v>
                      </c:pt>
                      <c:pt idx="39">
                        <c:v>1.7871707395461824E-3</c:v>
                      </c:pt>
                      <c:pt idx="40">
                        <c:v>2.3727987016194177E-3</c:v>
                      </c:pt>
                      <c:pt idx="41">
                        <c:v>2.4496312085565096E-3</c:v>
                      </c:pt>
                      <c:pt idx="42">
                        <c:v>2.9336546890829057E-3</c:v>
                      </c:pt>
                      <c:pt idx="43">
                        <c:v>2.2808225462210741E-3</c:v>
                      </c:pt>
                      <c:pt idx="44">
                        <c:v>4.6792379560420599E-3</c:v>
                      </c:pt>
                      <c:pt idx="45">
                        <c:v>1.9868339653776983E-3</c:v>
                      </c:pt>
                      <c:pt idx="46">
                        <c:v>1.8273631836576648E-3</c:v>
                      </c:pt>
                      <c:pt idx="47">
                        <c:v>1.770377227201788E-3</c:v>
                      </c:pt>
                      <c:pt idx="48">
                        <c:v>2.2342891439190026E-3</c:v>
                      </c:pt>
                      <c:pt idx="49">
                        <c:v>2.8390258387294568E-3</c:v>
                      </c:pt>
                      <c:pt idx="50">
                        <c:v>3.3421381723573516E-3</c:v>
                      </c:pt>
                      <c:pt idx="51">
                        <c:v>3.2736174482077326E-3</c:v>
                      </c:pt>
                      <c:pt idx="52">
                        <c:v>3.5785664656743806E-3</c:v>
                      </c:pt>
                      <c:pt idx="53">
                        <c:v>5.2926474710017109E-3</c:v>
                      </c:pt>
                      <c:pt idx="54">
                        <c:v>4.6276925849082903E-3</c:v>
                      </c:pt>
                      <c:pt idx="55">
                        <c:v>3.5706441389853579E-3</c:v>
                      </c:pt>
                      <c:pt idx="56">
                        <c:v>3.274237853297331E-3</c:v>
                      </c:pt>
                      <c:pt idx="57">
                        <c:v>3.5596647876796443E-3</c:v>
                      </c:pt>
                      <c:pt idx="58">
                        <c:v>4.5798405479565074E-3</c:v>
                      </c:pt>
                      <c:pt idx="59">
                        <c:v>3.3100559021287334E-3</c:v>
                      </c:pt>
                      <c:pt idx="60">
                        <c:v>3.0190089358354331E-3</c:v>
                      </c:pt>
                      <c:pt idx="61">
                        <c:v>3.9880061274987447E-3</c:v>
                      </c:pt>
                      <c:pt idx="62">
                        <c:v>2.6179514315561696E-3</c:v>
                      </c:pt>
                      <c:pt idx="63">
                        <c:v>2.278461880262411E-3</c:v>
                      </c:pt>
                      <c:pt idx="64">
                        <c:v>1.7465689926217693E-3</c:v>
                      </c:pt>
                      <c:pt idx="65">
                        <c:v>1.2461725552530519E-3</c:v>
                      </c:pt>
                      <c:pt idx="66">
                        <c:v>2.1468985879065164E-3</c:v>
                      </c:pt>
                      <c:pt idx="67">
                        <c:v>2.6857233626085665E-3</c:v>
                      </c:pt>
                      <c:pt idx="68">
                        <c:v>2.9167990044704044E-3</c:v>
                      </c:pt>
                      <c:pt idx="69">
                        <c:v>3.3445548520229145E-3</c:v>
                      </c:pt>
                      <c:pt idx="70">
                        <c:v>3.559636036258332E-3</c:v>
                      </c:pt>
                      <c:pt idx="71">
                        <c:v>3.5287594169229148E-3</c:v>
                      </c:pt>
                      <c:pt idx="72">
                        <c:v>3.7476468590625532E-3</c:v>
                      </c:pt>
                      <c:pt idx="73">
                        <c:v>4.1466701194592323E-3</c:v>
                      </c:pt>
                      <c:pt idx="74">
                        <c:v>4.2745384712508192E-3</c:v>
                      </c:pt>
                      <c:pt idx="75">
                        <c:v>4.3037540956528337E-3</c:v>
                      </c:pt>
                      <c:pt idx="76">
                        <c:v>5.0123963204426305E-3</c:v>
                      </c:pt>
                      <c:pt idx="77">
                        <c:v>5.0249254569390799E-3</c:v>
                      </c:pt>
                      <c:pt idx="78">
                        <c:v>5.4243151981460827E-3</c:v>
                      </c:pt>
                      <c:pt idx="79">
                        <c:v>6.0803345159666016E-3</c:v>
                      </c:pt>
                      <c:pt idx="80">
                        <c:v>7.1359798510918157E-3</c:v>
                      </c:pt>
                      <c:pt idx="81">
                        <c:v>8.3205155853765603E-3</c:v>
                      </c:pt>
                      <c:pt idx="82">
                        <c:v>1.0894288989176855E-2</c:v>
                      </c:pt>
                      <c:pt idx="83">
                        <c:v>1.1042350793934456E-2</c:v>
                      </c:pt>
                      <c:pt idx="84">
                        <c:v>8.4093236460249989E-3</c:v>
                      </c:pt>
                      <c:pt idx="85">
                        <c:v>8.5844414660631915E-3</c:v>
                      </c:pt>
                      <c:pt idx="86">
                        <c:v>7.8496280049896242E-3</c:v>
                      </c:pt>
                      <c:pt idx="87">
                        <c:v>8.265365383009652E-3</c:v>
                      </c:pt>
                      <c:pt idx="88">
                        <c:v>9.709302952166373E-3</c:v>
                      </c:pt>
                      <c:pt idx="89">
                        <c:v>9.6372666983192724E-3</c:v>
                      </c:pt>
                      <c:pt idx="90">
                        <c:v>8.9121139105377972E-3</c:v>
                      </c:pt>
                      <c:pt idx="91">
                        <c:v>1.0112983489364895E-2</c:v>
                      </c:pt>
                      <c:pt idx="92">
                        <c:v>1.0251457294363799E-2</c:v>
                      </c:pt>
                      <c:pt idx="93">
                        <c:v>1.1046703724544544E-2</c:v>
                      </c:pt>
                      <c:pt idx="94">
                        <c:v>1.297572927615295E-2</c:v>
                      </c:pt>
                      <c:pt idx="95">
                        <c:v>1.5061293084833571E-2</c:v>
                      </c:pt>
                      <c:pt idx="96">
                        <c:v>2.1050167800970958E-2</c:v>
                      </c:pt>
                      <c:pt idx="97">
                        <c:v>1.8469342152960651E-2</c:v>
                      </c:pt>
                      <c:pt idx="98">
                        <c:v>2.9608844645147042E-2</c:v>
                      </c:pt>
                      <c:pt idx="99">
                        <c:v>2.5850260993671208E-2</c:v>
                      </c:pt>
                      <c:pt idx="100">
                        <c:v>3.1135624288281635E-2</c:v>
                      </c:pt>
                      <c:pt idx="101">
                        <c:v>3.6245180702627423E-2</c:v>
                      </c:pt>
                      <c:pt idx="102">
                        <c:v>5.2554282652212438E-2</c:v>
                      </c:pt>
                      <c:pt idx="103">
                        <c:v>3.4093292091742257E-2</c:v>
                      </c:pt>
                      <c:pt idx="104">
                        <c:v>3.8949145694336371E-2</c:v>
                      </c:pt>
                      <c:pt idx="105">
                        <c:v>3.6907794892604415E-2</c:v>
                      </c:pt>
                      <c:pt idx="106">
                        <c:v>3.3365985191618014E-2</c:v>
                      </c:pt>
                      <c:pt idx="107">
                        <c:v>2.4710723627912455E-2</c:v>
                      </c:pt>
                      <c:pt idx="108">
                        <c:v>3.3075689149744653E-2</c:v>
                      </c:pt>
                      <c:pt idx="109">
                        <c:v>2.6468703670447766E-2</c:v>
                      </c:pt>
                      <c:pt idx="110">
                        <c:v>1.9994087739744794E-2</c:v>
                      </c:pt>
                      <c:pt idx="111">
                        <c:v>2.0233088343419969E-2</c:v>
                      </c:pt>
                      <c:pt idx="112">
                        <c:v>1.4287898123919915E-2</c:v>
                      </c:pt>
                      <c:pt idx="113">
                        <c:v>9.3425642290224393E-3</c:v>
                      </c:pt>
                      <c:pt idx="114">
                        <c:v>9.7116656707422668E-3</c:v>
                      </c:pt>
                      <c:pt idx="115">
                        <c:v>1.1197327633260968E-2</c:v>
                      </c:pt>
                      <c:pt idx="116">
                        <c:v>1.2288749925715492E-2</c:v>
                      </c:pt>
                      <c:pt idx="117">
                        <c:v>8.6366873523720626E-3</c:v>
                      </c:pt>
                      <c:pt idx="118">
                        <c:v>9.8140994990286914E-3</c:v>
                      </c:pt>
                      <c:pt idx="119">
                        <c:v>1.1410529212123781E-2</c:v>
                      </c:pt>
                      <c:pt idx="120">
                        <c:v>9.6759275821804314E-3</c:v>
                      </c:pt>
                      <c:pt idx="121">
                        <c:v>1.2445056941003009E-2</c:v>
                      </c:pt>
                      <c:pt idx="122">
                        <c:v>1.1308047951069879E-2</c:v>
                      </c:pt>
                      <c:pt idx="123">
                        <c:v>8.1301194026112793E-3</c:v>
                      </c:pt>
                      <c:pt idx="124">
                        <c:v>7.9541610334026586E-3</c:v>
                      </c:pt>
                      <c:pt idx="125">
                        <c:v>8.9862774297841015E-3</c:v>
                      </c:pt>
                      <c:pt idx="126">
                        <c:v>8.4554528415418679E-3</c:v>
                      </c:pt>
                      <c:pt idx="127">
                        <c:v>8.6934960212214207E-3</c:v>
                      </c:pt>
                      <c:pt idx="128">
                        <c:v>9.232858617965951E-3</c:v>
                      </c:pt>
                      <c:pt idx="129">
                        <c:v>9.1228870793072167E-3</c:v>
                      </c:pt>
                      <c:pt idx="130">
                        <c:v>1.0337240346785889E-2</c:v>
                      </c:pt>
                      <c:pt idx="131">
                        <c:v>1.340162594357882E-2</c:v>
                      </c:pt>
                      <c:pt idx="132">
                        <c:v>1.5069509523302712E-2</c:v>
                      </c:pt>
                      <c:pt idx="133">
                        <c:v>2.0547695792897315E-2</c:v>
                      </c:pt>
                      <c:pt idx="134">
                        <c:v>2.526353621255778E-2</c:v>
                      </c:pt>
                      <c:pt idx="135">
                        <c:v>3.2577253796380455E-2</c:v>
                      </c:pt>
                      <c:pt idx="136">
                        <c:v>4.0070687103326223E-2</c:v>
                      </c:pt>
                      <c:pt idx="137">
                        <c:v>3.40872628695413E-2</c:v>
                      </c:pt>
                      <c:pt idx="138">
                        <c:v>3.0065399944631251E-2</c:v>
                      </c:pt>
                      <c:pt idx="139">
                        <c:v>2.7443369697802769E-2</c:v>
                      </c:pt>
                      <c:pt idx="140">
                        <c:v>2.5029340799028695E-2</c:v>
                      </c:pt>
                      <c:pt idx="141">
                        <c:v>2.3148620643278762E-2</c:v>
                      </c:pt>
                      <c:pt idx="142">
                        <c:v>1.3636659683474559E-2</c:v>
                      </c:pt>
                      <c:pt idx="143">
                        <c:v>7.4575109055431835E-3</c:v>
                      </c:pt>
                      <c:pt idx="144">
                        <c:v>6.8320602609447416E-3</c:v>
                      </c:pt>
                      <c:pt idx="145">
                        <c:v>5.8103185177980961E-3</c:v>
                      </c:pt>
                      <c:pt idx="146">
                        <c:v>5.2057534952330165E-3</c:v>
                      </c:pt>
                      <c:pt idx="147">
                        <c:v>5.8418257654999067E-3</c:v>
                      </c:pt>
                      <c:pt idx="148">
                        <c:v>7.7836111496749939E-3</c:v>
                      </c:pt>
                      <c:pt idx="149">
                        <c:v>5.9901623343415044E-3</c:v>
                      </c:pt>
                      <c:pt idx="150">
                        <c:v>4.4533770741731326E-3</c:v>
                      </c:pt>
                      <c:pt idx="151">
                        <c:v>2.4527995278508141E-3</c:v>
                      </c:pt>
                      <c:pt idx="152">
                        <c:v>1.8169000519179812E-3</c:v>
                      </c:pt>
                      <c:pt idx="153">
                        <c:v>5.7198374713514087E-5</c:v>
                      </c:pt>
                      <c:pt idx="154">
                        <c:v>5.3223897586680499E-4</c:v>
                      </c:pt>
                      <c:pt idx="155">
                        <c:v>4.3753424295358819E-4</c:v>
                      </c:pt>
                      <c:pt idx="156">
                        <c:v>-6.3889723326882822E-4</c:v>
                      </c:pt>
                      <c:pt idx="157">
                        <c:v>-1.7161650107193685E-3</c:v>
                      </c:pt>
                      <c:pt idx="158">
                        <c:v>-1.78162596344345E-3</c:v>
                      </c:pt>
                      <c:pt idx="159">
                        <c:v>-1.4214920596593943E-3</c:v>
                      </c:pt>
                      <c:pt idx="160">
                        <c:v>-1.5698883690576653E-3</c:v>
                      </c:pt>
                      <c:pt idx="161">
                        <c:v>-1.5646007924016779E-3</c:v>
                      </c:pt>
                      <c:pt idx="162">
                        <c:v>-1.5382609544459559E-3</c:v>
                      </c:pt>
                      <c:pt idx="163">
                        <c:v>-1.5551875864733731E-3</c:v>
                      </c:pt>
                    </c:numCache>
                  </c:numRef>
                </c:val>
                <c:smooth val="0"/>
                <c:extLst>
                  <c:ext xmlns:c16="http://schemas.microsoft.com/office/drawing/2014/chart" uri="{C3380CC4-5D6E-409C-BE32-E72D297353CC}">
                    <c16:uniqueId val="{00000004-91BA-4B5F-BB6B-7513142627AC}"/>
                  </c:ext>
                </c:extLst>
              </c15:ser>
            </c15:filteredLineSeries>
            <c15:filteredLineSeries>
              <c15:ser>
                <c:idx val="3"/>
                <c:order val="3"/>
                <c:tx>
                  <c:v>EIOPA HIA VA_no liqudity</c:v>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'EIOPA_Current to HIA_PT'!$A$4:$A$167</c15:sqref>
                        </c15:formulaRef>
                      </c:ext>
                    </c:extLst>
                    <c:numCache>
                      <c:formatCode>m/d/yyyy</c:formatCode>
                      <c:ptCount val="164"/>
                      <c:pt idx="0">
                        <c:v>44043</c:v>
                      </c:pt>
                      <c:pt idx="1">
                        <c:v>44012</c:v>
                      </c:pt>
                      <c:pt idx="2">
                        <c:v>43982</c:v>
                      </c:pt>
                      <c:pt idx="3">
                        <c:v>43951</c:v>
                      </c:pt>
                      <c:pt idx="4">
                        <c:v>43921</c:v>
                      </c:pt>
                      <c:pt idx="5">
                        <c:v>43890</c:v>
                      </c:pt>
                      <c:pt idx="6">
                        <c:v>43861</c:v>
                      </c:pt>
                      <c:pt idx="7">
                        <c:v>43830</c:v>
                      </c:pt>
                      <c:pt idx="8">
                        <c:v>43799</c:v>
                      </c:pt>
                      <c:pt idx="9">
                        <c:v>43769</c:v>
                      </c:pt>
                      <c:pt idx="10">
                        <c:v>43738</c:v>
                      </c:pt>
                      <c:pt idx="11">
                        <c:v>43708</c:v>
                      </c:pt>
                      <c:pt idx="12">
                        <c:v>43677</c:v>
                      </c:pt>
                      <c:pt idx="13">
                        <c:v>43646</c:v>
                      </c:pt>
                      <c:pt idx="14">
                        <c:v>43616</c:v>
                      </c:pt>
                      <c:pt idx="15">
                        <c:v>43585</c:v>
                      </c:pt>
                      <c:pt idx="16">
                        <c:v>43555</c:v>
                      </c:pt>
                      <c:pt idx="17">
                        <c:v>43524</c:v>
                      </c:pt>
                      <c:pt idx="18">
                        <c:v>43496</c:v>
                      </c:pt>
                      <c:pt idx="19">
                        <c:v>43465</c:v>
                      </c:pt>
                      <c:pt idx="20">
                        <c:v>43434</c:v>
                      </c:pt>
                      <c:pt idx="21">
                        <c:v>43404</c:v>
                      </c:pt>
                      <c:pt idx="22">
                        <c:v>43373</c:v>
                      </c:pt>
                      <c:pt idx="23">
                        <c:v>43343</c:v>
                      </c:pt>
                      <c:pt idx="24">
                        <c:v>43312</c:v>
                      </c:pt>
                      <c:pt idx="25">
                        <c:v>43281</c:v>
                      </c:pt>
                      <c:pt idx="26">
                        <c:v>43251</c:v>
                      </c:pt>
                      <c:pt idx="27">
                        <c:v>43220</c:v>
                      </c:pt>
                      <c:pt idx="28">
                        <c:v>43190</c:v>
                      </c:pt>
                      <c:pt idx="29">
                        <c:v>43159</c:v>
                      </c:pt>
                      <c:pt idx="30">
                        <c:v>43131</c:v>
                      </c:pt>
                      <c:pt idx="31">
                        <c:v>43100</c:v>
                      </c:pt>
                      <c:pt idx="32">
                        <c:v>43069</c:v>
                      </c:pt>
                      <c:pt idx="33">
                        <c:v>43039</c:v>
                      </c:pt>
                      <c:pt idx="34">
                        <c:v>43008</c:v>
                      </c:pt>
                      <c:pt idx="35">
                        <c:v>42978</c:v>
                      </c:pt>
                      <c:pt idx="36">
                        <c:v>42947</c:v>
                      </c:pt>
                      <c:pt idx="37">
                        <c:v>42916</c:v>
                      </c:pt>
                      <c:pt idx="38">
                        <c:v>42886</c:v>
                      </c:pt>
                      <c:pt idx="39">
                        <c:v>42855</c:v>
                      </c:pt>
                      <c:pt idx="40">
                        <c:v>42825</c:v>
                      </c:pt>
                      <c:pt idx="41">
                        <c:v>42794</c:v>
                      </c:pt>
                      <c:pt idx="42">
                        <c:v>42766</c:v>
                      </c:pt>
                      <c:pt idx="43">
                        <c:v>42735</c:v>
                      </c:pt>
                      <c:pt idx="44">
                        <c:v>42704</c:v>
                      </c:pt>
                      <c:pt idx="45">
                        <c:v>42674</c:v>
                      </c:pt>
                      <c:pt idx="46">
                        <c:v>42643</c:v>
                      </c:pt>
                      <c:pt idx="47">
                        <c:v>42613</c:v>
                      </c:pt>
                      <c:pt idx="48">
                        <c:v>42582</c:v>
                      </c:pt>
                      <c:pt idx="49">
                        <c:v>42551</c:v>
                      </c:pt>
                      <c:pt idx="50">
                        <c:v>42521</c:v>
                      </c:pt>
                      <c:pt idx="51">
                        <c:v>42490</c:v>
                      </c:pt>
                      <c:pt idx="52">
                        <c:v>42460</c:v>
                      </c:pt>
                      <c:pt idx="53">
                        <c:v>42429</c:v>
                      </c:pt>
                      <c:pt idx="54">
                        <c:v>42400</c:v>
                      </c:pt>
                      <c:pt idx="55">
                        <c:v>42369</c:v>
                      </c:pt>
                      <c:pt idx="56">
                        <c:v>42338</c:v>
                      </c:pt>
                      <c:pt idx="57">
                        <c:v>42308</c:v>
                      </c:pt>
                      <c:pt idx="58">
                        <c:v>42277</c:v>
                      </c:pt>
                      <c:pt idx="59">
                        <c:v>42247</c:v>
                      </c:pt>
                      <c:pt idx="60">
                        <c:v>42216</c:v>
                      </c:pt>
                      <c:pt idx="61">
                        <c:v>42185</c:v>
                      </c:pt>
                      <c:pt idx="62">
                        <c:v>42155</c:v>
                      </c:pt>
                      <c:pt idx="63">
                        <c:v>42124</c:v>
                      </c:pt>
                      <c:pt idx="64">
                        <c:v>42094</c:v>
                      </c:pt>
                      <c:pt idx="65">
                        <c:v>42063</c:v>
                      </c:pt>
                      <c:pt idx="66">
                        <c:v>42035</c:v>
                      </c:pt>
                      <c:pt idx="67">
                        <c:v>42004</c:v>
                      </c:pt>
                      <c:pt idx="68">
                        <c:v>41973</c:v>
                      </c:pt>
                      <c:pt idx="69">
                        <c:v>41943</c:v>
                      </c:pt>
                      <c:pt idx="70">
                        <c:v>41912</c:v>
                      </c:pt>
                      <c:pt idx="71">
                        <c:v>41882</c:v>
                      </c:pt>
                      <c:pt idx="72">
                        <c:v>41851</c:v>
                      </c:pt>
                      <c:pt idx="73">
                        <c:v>41820</c:v>
                      </c:pt>
                      <c:pt idx="74">
                        <c:v>41790</c:v>
                      </c:pt>
                      <c:pt idx="75">
                        <c:v>41759</c:v>
                      </c:pt>
                      <c:pt idx="76">
                        <c:v>41729</c:v>
                      </c:pt>
                      <c:pt idx="77">
                        <c:v>41698</c:v>
                      </c:pt>
                      <c:pt idx="78">
                        <c:v>41670</c:v>
                      </c:pt>
                      <c:pt idx="79">
                        <c:v>41639</c:v>
                      </c:pt>
                      <c:pt idx="80">
                        <c:v>41608</c:v>
                      </c:pt>
                      <c:pt idx="81">
                        <c:v>41578</c:v>
                      </c:pt>
                      <c:pt idx="82">
                        <c:v>41547</c:v>
                      </c:pt>
                      <c:pt idx="83">
                        <c:v>41517</c:v>
                      </c:pt>
                      <c:pt idx="84">
                        <c:v>41486</c:v>
                      </c:pt>
                      <c:pt idx="85">
                        <c:v>41455</c:v>
                      </c:pt>
                      <c:pt idx="86">
                        <c:v>41425</c:v>
                      </c:pt>
                      <c:pt idx="87">
                        <c:v>41394</c:v>
                      </c:pt>
                      <c:pt idx="88">
                        <c:v>41364</c:v>
                      </c:pt>
                      <c:pt idx="89">
                        <c:v>41333</c:v>
                      </c:pt>
                      <c:pt idx="90">
                        <c:v>41305</c:v>
                      </c:pt>
                      <c:pt idx="91">
                        <c:v>41274</c:v>
                      </c:pt>
                      <c:pt idx="92">
                        <c:v>41243</c:v>
                      </c:pt>
                      <c:pt idx="93">
                        <c:v>41213</c:v>
                      </c:pt>
                      <c:pt idx="94">
                        <c:v>41182</c:v>
                      </c:pt>
                      <c:pt idx="95">
                        <c:v>41152</c:v>
                      </c:pt>
                      <c:pt idx="96">
                        <c:v>41121</c:v>
                      </c:pt>
                      <c:pt idx="97">
                        <c:v>41090</c:v>
                      </c:pt>
                      <c:pt idx="98">
                        <c:v>41060</c:v>
                      </c:pt>
                      <c:pt idx="99">
                        <c:v>41029</c:v>
                      </c:pt>
                      <c:pt idx="100">
                        <c:v>40999</c:v>
                      </c:pt>
                      <c:pt idx="101">
                        <c:v>40968</c:v>
                      </c:pt>
                      <c:pt idx="102">
                        <c:v>40939</c:v>
                      </c:pt>
                      <c:pt idx="103">
                        <c:v>40908</c:v>
                      </c:pt>
                      <c:pt idx="104">
                        <c:v>40877</c:v>
                      </c:pt>
                      <c:pt idx="105">
                        <c:v>40847</c:v>
                      </c:pt>
                      <c:pt idx="106">
                        <c:v>40816</c:v>
                      </c:pt>
                      <c:pt idx="107">
                        <c:v>40786</c:v>
                      </c:pt>
                      <c:pt idx="108">
                        <c:v>40755</c:v>
                      </c:pt>
                      <c:pt idx="109">
                        <c:v>40724</c:v>
                      </c:pt>
                      <c:pt idx="110">
                        <c:v>40694</c:v>
                      </c:pt>
                      <c:pt idx="111">
                        <c:v>40663</c:v>
                      </c:pt>
                      <c:pt idx="112">
                        <c:v>40633</c:v>
                      </c:pt>
                      <c:pt idx="113">
                        <c:v>40602</c:v>
                      </c:pt>
                      <c:pt idx="114">
                        <c:v>40574</c:v>
                      </c:pt>
                      <c:pt idx="115">
                        <c:v>40543</c:v>
                      </c:pt>
                      <c:pt idx="116">
                        <c:v>40512</c:v>
                      </c:pt>
                      <c:pt idx="117">
                        <c:v>40482</c:v>
                      </c:pt>
                      <c:pt idx="118">
                        <c:v>40451</c:v>
                      </c:pt>
                      <c:pt idx="119">
                        <c:v>40421</c:v>
                      </c:pt>
                      <c:pt idx="120">
                        <c:v>40390</c:v>
                      </c:pt>
                      <c:pt idx="121">
                        <c:v>40359</c:v>
                      </c:pt>
                      <c:pt idx="122">
                        <c:v>40329</c:v>
                      </c:pt>
                      <c:pt idx="123">
                        <c:v>40298</c:v>
                      </c:pt>
                      <c:pt idx="124">
                        <c:v>40268</c:v>
                      </c:pt>
                      <c:pt idx="125">
                        <c:v>40237</c:v>
                      </c:pt>
                      <c:pt idx="126">
                        <c:v>40209</c:v>
                      </c:pt>
                      <c:pt idx="127">
                        <c:v>40178</c:v>
                      </c:pt>
                      <c:pt idx="128">
                        <c:v>40147</c:v>
                      </c:pt>
                      <c:pt idx="129">
                        <c:v>40117</c:v>
                      </c:pt>
                      <c:pt idx="130">
                        <c:v>40086</c:v>
                      </c:pt>
                      <c:pt idx="131">
                        <c:v>40056</c:v>
                      </c:pt>
                      <c:pt idx="132">
                        <c:v>40025</c:v>
                      </c:pt>
                      <c:pt idx="133">
                        <c:v>39994</c:v>
                      </c:pt>
                      <c:pt idx="134">
                        <c:v>39964</c:v>
                      </c:pt>
                      <c:pt idx="135">
                        <c:v>39933</c:v>
                      </c:pt>
                      <c:pt idx="136">
                        <c:v>39903</c:v>
                      </c:pt>
                      <c:pt idx="137">
                        <c:v>39872</c:v>
                      </c:pt>
                      <c:pt idx="138">
                        <c:v>39844</c:v>
                      </c:pt>
                      <c:pt idx="139">
                        <c:v>39813</c:v>
                      </c:pt>
                      <c:pt idx="140">
                        <c:v>39782</c:v>
                      </c:pt>
                      <c:pt idx="141">
                        <c:v>39752</c:v>
                      </c:pt>
                      <c:pt idx="142">
                        <c:v>39721</c:v>
                      </c:pt>
                      <c:pt idx="143">
                        <c:v>39691</c:v>
                      </c:pt>
                      <c:pt idx="144">
                        <c:v>39660</c:v>
                      </c:pt>
                      <c:pt idx="145">
                        <c:v>39629</c:v>
                      </c:pt>
                      <c:pt idx="146">
                        <c:v>39599</c:v>
                      </c:pt>
                      <c:pt idx="147">
                        <c:v>39568</c:v>
                      </c:pt>
                      <c:pt idx="148">
                        <c:v>39538</c:v>
                      </c:pt>
                      <c:pt idx="149">
                        <c:v>39507</c:v>
                      </c:pt>
                      <c:pt idx="150">
                        <c:v>39478</c:v>
                      </c:pt>
                      <c:pt idx="151">
                        <c:v>39447</c:v>
                      </c:pt>
                      <c:pt idx="152">
                        <c:v>39416</c:v>
                      </c:pt>
                      <c:pt idx="153">
                        <c:v>39386</c:v>
                      </c:pt>
                      <c:pt idx="154">
                        <c:v>39355</c:v>
                      </c:pt>
                      <c:pt idx="155">
                        <c:v>39325</c:v>
                      </c:pt>
                      <c:pt idx="156">
                        <c:v>39294</c:v>
                      </c:pt>
                      <c:pt idx="157">
                        <c:v>39263</c:v>
                      </c:pt>
                      <c:pt idx="158">
                        <c:v>39233</c:v>
                      </c:pt>
                      <c:pt idx="159">
                        <c:v>39202</c:v>
                      </c:pt>
                      <c:pt idx="160">
                        <c:v>39172</c:v>
                      </c:pt>
                      <c:pt idx="161">
                        <c:v>39141</c:v>
                      </c:pt>
                      <c:pt idx="162">
                        <c:v>39113</c:v>
                      </c:pt>
                      <c:pt idx="163">
                        <c:v>39082</c:v>
                      </c:pt>
                    </c:numCache>
                  </c:numRef>
                </c:cat>
                <c:val>
                  <c:numRef>
                    <c:extLst xmlns:c15="http://schemas.microsoft.com/office/drawing/2012/chart">
                      <c:ext xmlns:c15="http://schemas.microsoft.com/office/drawing/2012/chart" uri="{02D57815-91ED-43cb-92C2-25804820EDAC}">
                        <c15:formulaRef>
                          <c15:sqref>'EIOPA_Current to HIA_PT'!$AR$4:$AR$167</c15:sqref>
                        </c15:formulaRef>
                      </c:ext>
                    </c:extLst>
                    <c:numCache>
                      <c:formatCode>0.00%</c:formatCode>
                      <c:ptCount val="164"/>
                      <c:pt idx="0">
                        <c:v>2.6262058497657477E-3</c:v>
                      </c:pt>
                      <c:pt idx="1">
                        <c:v>3.2060925005119312E-3</c:v>
                      </c:pt>
                      <c:pt idx="2">
                        <c:v>3.7722424349602552E-3</c:v>
                      </c:pt>
                      <c:pt idx="3">
                        <c:v>5.1384720155983254E-3</c:v>
                      </c:pt>
                      <c:pt idx="4">
                        <c:v>6.2471840717915053E-3</c:v>
                      </c:pt>
                      <c:pt idx="5">
                        <c:v>2.5286542690466807E-3</c:v>
                      </c:pt>
                      <c:pt idx="6">
                        <c:v>1.8774459081631876E-3</c:v>
                      </c:pt>
                      <c:pt idx="7">
                        <c:v>1.996139702504604E-3</c:v>
                      </c:pt>
                      <c:pt idx="8">
                        <c:v>2.3058233850516583E-3</c:v>
                      </c:pt>
                      <c:pt idx="9">
                        <c:v>2.0077976239555161E-3</c:v>
                      </c:pt>
                      <c:pt idx="10">
                        <c:v>2.3718807032067205E-3</c:v>
                      </c:pt>
                      <c:pt idx="11">
                        <c:v>2.3383398322616611E-3</c:v>
                      </c:pt>
                      <c:pt idx="12">
                        <c:v>1.8364036102749997E-3</c:v>
                      </c:pt>
                      <c:pt idx="13">
                        <c:v>2.1966688575765316E-3</c:v>
                      </c:pt>
                      <c:pt idx="14">
                        <c:v>2.7628883515816165E-3</c:v>
                      </c:pt>
                      <c:pt idx="15">
                        <c:v>2.2918204498918516E-3</c:v>
                      </c:pt>
                      <c:pt idx="16">
                        <c:v>2.8087723126646634E-3</c:v>
                      </c:pt>
                      <c:pt idx="17">
                        <c:v>2.2399917440141053E-3</c:v>
                      </c:pt>
                      <c:pt idx="18">
                        <c:v>2.6167462085424148E-3</c:v>
                      </c:pt>
                      <c:pt idx="19">
                        <c:v>2.9603364789164126E-3</c:v>
                      </c:pt>
                      <c:pt idx="20">
                        <c:v>2.7531989507092965E-3</c:v>
                      </c:pt>
                      <c:pt idx="21">
                        <c:v>2.2281930473782748E-3</c:v>
                      </c:pt>
                      <c:pt idx="22">
                        <c:v>1.9154643128131811E-3</c:v>
                      </c:pt>
                      <c:pt idx="23">
                        <c:v>2.1711165250365124E-3</c:v>
                      </c:pt>
                      <c:pt idx="24">
                        <c:v>1.4176034723629651E-3</c:v>
                      </c:pt>
                      <c:pt idx="25">
                        <c:v>1.5501317130562553E-3</c:v>
                      </c:pt>
                      <c:pt idx="26">
                        <c:v>1.623645263388127E-3</c:v>
                      </c:pt>
                      <c:pt idx="27">
                        <c:v>8.9791021155482718E-4</c:v>
                      </c:pt>
                      <c:pt idx="28">
                        <c:v>8.7169602955904926E-4</c:v>
                      </c:pt>
                      <c:pt idx="29">
                        <c:v>1.4206030188329691E-3</c:v>
                      </c:pt>
                      <c:pt idx="30">
                        <c:v>1.3568583722300494E-3</c:v>
                      </c:pt>
                      <c:pt idx="31">
                        <c:v>1.7905171253666682E-3</c:v>
                      </c:pt>
                      <c:pt idx="32">
                        <c:v>1.6423076035220643E-3</c:v>
                      </c:pt>
                      <c:pt idx="33">
                        <c:v>1.7185441756488245E-3</c:v>
                      </c:pt>
                      <c:pt idx="34">
                        <c:v>2.1473312237660146E-3</c:v>
                      </c:pt>
                      <c:pt idx="35">
                        <c:v>2.0746684592422926E-3</c:v>
                      </c:pt>
                      <c:pt idx="36">
                        <c:v>1.8933944509838731E-3</c:v>
                      </c:pt>
                      <c:pt idx="37">
                        <c:v>2.3079621090875092E-3</c:v>
                      </c:pt>
                      <c:pt idx="38">
                        <c:v>2.1939986008765408E-3</c:v>
                      </c:pt>
                      <c:pt idx="39">
                        <c:v>2.4297343522920812E-3</c:v>
                      </c:pt>
                      <c:pt idx="40">
                        <c:v>2.8087235136609497E-3</c:v>
                      </c:pt>
                      <c:pt idx="41">
                        <c:v>3.2033510451240071E-3</c:v>
                      </c:pt>
                      <c:pt idx="42">
                        <c:v>4.0906897204073325E-3</c:v>
                      </c:pt>
                      <c:pt idx="43">
                        <c:v>2.8603525283225286E-3</c:v>
                      </c:pt>
                      <c:pt idx="44">
                        <c:v>4.6466713689137405E-3</c:v>
                      </c:pt>
                      <c:pt idx="45">
                        <c:v>2.6714452094869054E-3</c:v>
                      </c:pt>
                      <c:pt idx="46">
                        <c:v>2.9663321703209569E-3</c:v>
                      </c:pt>
                      <c:pt idx="47">
                        <c:v>2.4862228040976515E-3</c:v>
                      </c:pt>
                      <c:pt idx="48">
                        <c:v>2.7467149742711966E-3</c:v>
                      </c:pt>
                      <c:pt idx="49">
                        <c:v>3.3912293577851565E-3</c:v>
                      </c:pt>
                      <c:pt idx="50">
                        <c:v>3.4685150222961499E-3</c:v>
                      </c:pt>
                      <c:pt idx="51">
                        <c:v>3.4592990434473944E-3</c:v>
                      </c:pt>
                      <c:pt idx="52">
                        <c:v>3.613043438133119E-3</c:v>
                      </c:pt>
                      <c:pt idx="53">
                        <c:v>5.1701967426639271E-3</c:v>
                      </c:pt>
                      <c:pt idx="54">
                        <c:v>4.1929999736982516E-3</c:v>
                      </c:pt>
                      <c:pt idx="55">
                        <c:v>3.4565995863665528E-3</c:v>
                      </c:pt>
                      <c:pt idx="56">
                        <c:v>3.2783064581566757E-3</c:v>
                      </c:pt>
                      <c:pt idx="57">
                        <c:v>3.4567755281047904E-3</c:v>
                      </c:pt>
                      <c:pt idx="58">
                        <c:v>4.0593016640568785E-3</c:v>
                      </c:pt>
                      <c:pt idx="59">
                        <c:v>3.3847969249150961E-3</c:v>
                      </c:pt>
                      <c:pt idx="60">
                        <c:v>3.2574746843415264E-3</c:v>
                      </c:pt>
                      <c:pt idx="61">
                        <c:v>3.9474021230816387E-3</c:v>
                      </c:pt>
                      <c:pt idx="62">
                        <c:v>3.1062383372762199E-3</c:v>
                      </c:pt>
                      <c:pt idx="63">
                        <c:v>2.8386715481003152E-3</c:v>
                      </c:pt>
                      <c:pt idx="64">
                        <c:v>2.4999589391216746E-3</c:v>
                      </c:pt>
                      <c:pt idx="65">
                        <c:v>2.225204945053641E-3</c:v>
                      </c:pt>
                      <c:pt idx="66">
                        <c:v>2.74831865759336E-3</c:v>
                      </c:pt>
                      <c:pt idx="67">
                        <c:v>3.1349019346273797E-3</c:v>
                      </c:pt>
                      <c:pt idx="68">
                        <c:v>3.3175951761301079E-3</c:v>
                      </c:pt>
                      <c:pt idx="69">
                        <c:v>3.6180693372162838E-3</c:v>
                      </c:pt>
                      <c:pt idx="70">
                        <c:v>3.7360359353739766E-3</c:v>
                      </c:pt>
                      <c:pt idx="71">
                        <c:v>3.7422683510953945E-3</c:v>
                      </c:pt>
                      <c:pt idx="72">
                        <c:v>3.8895207985147739E-3</c:v>
                      </c:pt>
                      <c:pt idx="73">
                        <c:v>4.1848688644791805E-3</c:v>
                      </c:pt>
                      <c:pt idx="74">
                        <c:v>4.3784357717387345E-3</c:v>
                      </c:pt>
                      <c:pt idx="75">
                        <c:v>4.3233699608993155E-3</c:v>
                      </c:pt>
                      <c:pt idx="76">
                        <c:v>4.8966215881389242E-3</c:v>
                      </c:pt>
                      <c:pt idx="77">
                        <c:v>6.2013496870689331E-3</c:v>
                      </c:pt>
                      <c:pt idx="78">
                        <c:v>7.6690003740370449E-3</c:v>
                      </c:pt>
                      <c:pt idx="79">
                        <c:v>9.7225345760358003E-3</c:v>
                      </c:pt>
                      <c:pt idx="80">
                        <c:v>1.0632291593497434E-2</c:v>
                      </c:pt>
                      <c:pt idx="81">
                        <c:v>1.1377226393724793E-2</c:v>
                      </c:pt>
                      <c:pt idx="82">
                        <c:v>1.3735713843567941E-2</c:v>
                      </c:pt>
                      <c:pt idx="83">
                        <c:v>1.3851678708287376E-2</c:v>
                      </c:pt>
                      <c:pt idx="84">
                        <c:v>1.2619078379356141E-2</c:v>
                      </c:pt>
                      <c:pt idx="85">
                        <c:v>1.2039558081932925E-2</c:v>
                      </c:pt>
                      <c:pt idx="86">
                        <c:v>1.0016734469573524E-2</c:v>
                      </c:pt>
                      <c:pt idx="87">
                        <c:v>1.0532021571560787E-2</c:v>
                      </c:pt>
                      <c:pt idx="88">
                        <c:v>1.1699091916923147E-2</c:v>
                      </c:pt>
                      <c:pt idx="89">
                        <c:v>1.1867014992548278E-2</c:v>
                      </c:pt>
                      <c:pt idx="90">
                        <c:v>1.0939269927557362E-2</c:v>
                      </c:pt>
                      <c:pt idx="91">
                        <c:v>1.2265321596918833E-2</c:v>
                      </c:pt>
                      <c:pt idx="92">
                        <c:v>1.4627571847613419E-2</c:v>
                      </c:pt>
                      <c:pt idx="93">
                        <c:v>1.5768000676945414E-2</c:v>
                      </c:pt>
                      <c:pt idx="94">
                        <c:v>1.6370078673028914E-2</c:v>
                      </c:pt>
                      <c:pt idx="95">
                        <c:v>1.8389059197469745E-2</c:v>
                      </c:pt>
                      <c:pt idx="96">
                        <c:v>2.5736345794467173E-2</c:v>
                      </c:pt>
                      <c:pt idx="97">
                        <c:v>2.438780014334048E-2</c:v>
                      </c:pt>
                      <c:pt idx="98">
                        <c:v>3.3717797803616195E-2</c:v>
                      </c:pt>
                      <c:pt idx="99">
                        <c:v>2.9471746232397282E-2</c:v>
                      </c:pt>
                      <c:pt idx="100">
                        <c:v>3.2907101647574835E-2</c:v>
                      </c:pt>
                      <c:pt idx="101">
                        <c:v>3.7527842329883834E-2</c:v>
                      </c:pt>
                      <c:pt idx="102">
                        <c:v>5.1670771986342887E-2</c:v>
                      </c:pt>
                      <c:pt idx="103">
                        <c:v>3.9259401675395496E-2</c:v>
                      </c:pt>
                      <c:pt idx="104">
                        <c:v>4.4317797801444972E-2</c:v>
                      </c:pt>
                      <c:pt idx="105">
                        <c:v>4.0221063635408678E-2</c:v>
                      </c:pt>
                      <c:pt idx="106">
                        <c:v>3.7741297990949496E-2</c:v>
                      </c:pt>
                      <c:pt idx="107">
                        <c:v>2.8282845244698797E-2</c:v>
                      </c:pt>
                      <c:pt idx="108">
                        <c:v>3.366088678971927E-2</c:v>
                      </c:pt>
                      <c:pt idx="109">
                        <c:v>2.7454377636150395E-2</c:v>
                      </c:pt>
                      <c:pt idx="110">
                        <c:v>2.205190437711815E-2</c:v>
                      </c:pt>
                      <c:pt idx="111">
                        <c:v>2.2187369176199647E-2</c:v>
                      </c:pt>
                      <c:pt idx="112">
                        <c:v>1.721460151318473E-2</c:v>
                      </c:pt>
                      <c:pt idx="113">
                        <c:v>1.1866765730623008E-2</c:v>
                      </c:pt>
                      <c:pt idx="114">
                        <c:v>1.0696406706856072E-2</c:v>
                      </c:pt>
                      <c:pt idx="115">
                        <c:v>1.1210087958189067E-2</c:v>
                      </c:pt>
                      <c:pt idx="116">
                        <c:v>1.263671980191328E-2</c:v>
                      </c:pt>
                      <c:pt idx="117">
                        <c:v>8.0430974019219583E-3</c:v>
                      </c:pt>
                      <c:pt idx="118">
                        <c:v>1.002743914363079E-2</c:v>
                      </c:pt>
                      <c:pt idx="119">
                        <c:v>8.5602138352896522E-3</c:v>
                      </c:pt>
                      <c:pt idx="120">
                        <c:v>7.2286743800309616E-3</c:v>
                      </c:pt>
                      <c:pt idx="121">
                        <c:v>9.1960817300944676E-3</c:v>
                      </c:pt>
                      <c:pt idx="122">
                        <c:v>8.1904143107697849E-3</c:v>
                      </c:pt>
                      <c:pt idx="123">
                        <c:v>8.5820341742171673E-3</c:v>
                      </c:pt>
                      <c:pt idx="124">
                        <c:v>6.017236442338844E-3</c:v>
                      </c:pt>
                      <c:pt idx="125">
                        <c:v>6.6011118039028807E-3</c:v>
                      </c:pt>
                      <c:pt idx="126">
                        <c:v>6.2804073803828043E-3</c:v>
                      </c:pt>
                      <c:pt idx="127">
                        <c:v>6.3098631194743286E-3</c:v>
                      </c:pt>
                      <c:pt idx="128">
                        <c:v>6.657969543078077E-3</c:v>
                      </c:pt>
                      <c:pt idx="129">
                        <c:v>6.6128270599260476E-3</c:v>
                      </c:pt>
                      <c:pt idx="130">
                        <c:v>7.3220445909715883E-3</c:v>
                      </c:pt>
                      <c:pt idx="131">
                        <c:v>9.1146672766414753E-3</c:v>
                      </c:pt>
                      <c:pt idx="132">
                        <c:v>1.0056437429610342E-2</c:v>
                      </c:pt>
                      <c:pt idx="133">
                        <c:v>1.3395773999741518E-2</c:v>
                      </c:pt>
                      <c:pt idx="134">
                        <c:v>1.6157850749375771E-2</c:v>
                      </c:pt>
                      <c:pt idx="135">
                        <c:v>2.019153275477743E-2</c:v>
                      </c:pt>
                      <c:pt idx="136">
                        <c:v>2.4466713608416912E-2</c:v>
                      </c:pt>
                      <c:pt idx="137">
                        <c:v>2.1279736857822817E-2</c:v>
                      </c:pt>
                      <c:pt idx="138">
                        <c:v>1.8931537066823389E-2</c:v>
                      </c:pt>
                      <c:pt idx="139">
                        <c:v>1.7211405303725849E-2</c:v>
                      </c:pt>
                      <c:pt idx="140">
                        <c:v>1.5818058699005585E-2</c:v>
                      </c:pt>
                      <c:pt idx="141">
                        <c:v>1.4657649726185358E-2</c:v>
                      </c:pt>
                      <c:pt idx="142">
                        <c:v>9.0309882440456433E-3</c:v>
                      </c:pt>
                      <c:pt idx="143">
                        <c:v>5.416384262930965E-3</c:v>
                      </c:pt>
                      <c:pt idx="144">
                        <c:v>5.050666751564529E-3</c:v>
                      </c:pt>
                      <c:pt idx="145">
                        <c:v>4.4895958940747291E-3</c:v>
                      </c:pt>
                      <c:pt idx="146">
                        <c:v>4.0877446983364034E-3</c:v>
                      </c:pt>
                      <c:pt idx="147">
                        <c:v>4.4082186341080111E-3</c:v>
                      </c:pt>
                      <c:pt idx="148">
                        <c:v>5.5287154523923415E-3</c:v>
                      </c:pt>
                      <c:pt idx="149">
                        <c:v>4.4928492564426476E-3</c:v>
                      </c:pt>
                      <c:pt idx="150">
                        <c:v>3.4694037265492533E-3</c:v>
                      </c:pt>
                      <c:pt idx="151">
                        <c:v>2.3820817252275016E-3</c:v>
                      </c:pt>
                      <c:pt idx="152">
                        <c:v>1.9514608712288897E-3</c:v>
                      </c:pt>
                      <c:pt idx="153">
                        <c:v>1.0371847349456777E-3</c:v>
                      </c:pt>
                      <c:pt idx="154">
                        <c:v>1.3567868691662132E-3</c:v>
                      </c:pt>
                      <c:pt idx="155">
                        <c:v>1.3939125946724905E-3</c:v>
                      </c:pt>
                      <c:pt idx="156">
                        <c:v>7.2691214547925497E-4</c:v>
                      </c:pt>
                      <c:pt idx="157">
                        <c:v>1.2838143391163726E-4</c:v>
                      </c:pt>
                      <c:pt idx="158">
                        <c:v>1.3987363300281636E-4</c:v>
                      </c:pt>
                      <c:pt idx="159">
                        <c:v>4.2099980567581315E-4</c:v>
                      </c:pt>
                      <c:pt idx="160">
                        <c:v>2.7454491504045741E-4</c:v>
                      </c:pt>
                      <c:pt idx="161">
                        <c:v>3.2532584740084427E-4</c:v>
                      </c:pt>
                      <c:pt idx="162">
                        <c:v>3.4472876224620256E-4</c:v>
                      </c:pt>
                      <c:pt idx="163">
                        <c:v>3.4684662368736683E-4</c:v>
                      </c:pt>
                    </c:numCache>
                  </c:numRef>
                </c:val>
                <c:smooth val="0"/>
                <c:extLst xmlns:c15="http://schemas.microsoft.com/office/drawing/2012/chart">
                  <c:ext xmlns:c16="http://schemas.microsoft.com/office/drawing/2014/chart" uri="{C3380CC4-5D6E-409C-BE32-E72D297353CC}">
                    <c16:uniqueId val="{00000005-91BA-4B5F-BB6B-7513142627AC}"/>
                  </c:ext>
                </c:extLst>
              </c15:ser>
            </c15:filteredLineSeries>
          </c:ext>
        </c:extLst>
      </c:lineChart>
      <c:dateAx>
        <c:axId val="895801808"/>
        <c:scaling>
          <c:orientation val="minMax"/>
        </c:scaling>
        <c:delete val="0"/>
        <c:axPos val="b"/>
        <c:numFmt formatCode="yyyy" sourceLinked="0"/>
        <c:majorTickMark val="none"/>
        <c:minorTickMark val="none"/>
        <c:tickLblPos val="nextTo"/>
        <c:spPr>
          <a:noFill/>
          <a:ln w="9525" cap="flat" cmpd="sng" algn="ctr">
            <a:solidFill>
              <a:schemeClr val="bg1">
                <a:lumMod val="85000"/>
              </a:schemeClr>
            </a:solidFill>
            <a:round/>
          </a:ln>
          <a:effectLst/>
        </c:spPr>
        <c:txPr>
          <a:bodyPr rot="-4200000" spcFirstLastPara="1" vertOverflow="ellipsis" wrap="square" anchor="ctr" anchorCtr="1"/>
          <a:lstStyle/>
          <a:p>
            <a:pPr>
              <a:defRPr sz="900" b="0" i="0" u="none" strike="noStrike" kern="1200" baseline="0">
                <a:solidFill>
                  <a:schemeClr val="bg1">
                    <a:lumMod val="50000"/>
                  </a:schemeClr>
                </a:solidFill>
                <a:latin typeface="+mn-lt"/>
                <a:ea typeface="+mn-ea"/>
                <a:cs typeface="+mn-cs"/>
              </a:defRPr>
            </a:pPr>
            <a:endParaRPr lang="sk-SK"/>
          </a:p>
        </c:txPr>
        <c:crossAx val="895799184"/>
        <c:crosses val="autoZero"/>
        <c:auto val="1"/>
        <c:lblOffset val="100"/>
        <c:baseTimeUnit val="months"/>
        <c:majorUnit val="1"/>
        <c:majorTimeUnit val="years"/>
      </c:dateAx>
      <c:valAx>
        <c:axId val="895799184"/>
        <c:scaling>
          <c:orientation val="minMax"/>
          <c:max val="8.0000000000000016E-2"/>
        </c:scaling>
        <c:delete val="0"/>
        <c:axPos val="l"/>
        <c:majorGridlines>
          <c:spPr>
            <a:ln w="9525" cap="flat" cmpd="sng" algn="ctr">
              <a:solidFill>
                <a:schemeClr val="bg1">
                  <a:lumMod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50000"/>
                  </a:schemeClr>
                </a:solidFill>
                <a:latin typeface="+mn-lt"/>
                <a:ea typeface="+mn-ea"/>
                <a:cs typeface="+mn-cs"/>
              </a:defRPr>
            </a:pPr>
            <a:endParaRPr lang="sk-SK"/>
          </a:p>
        </c:txPr>
        <c:crossAx val="895801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lumMod val="50000"/>
                </a:schemeClr>
              </a:solidFill>
              <a:latin typeface="+mn-lt"/>
              <a:ea typeface="+mn-ea"/>
              <a:cs typeface="+mn-cs"/>
            </a:defRPr>
          </a:pPr>
          <a:endParaRPr lang="sk-S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sk-S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000" b="1">
                <a:solidFill>
                  <a:schemeClr val="bg1">
                    <a:lumMod val="50000"/>
                  </a:schemeClr>
                </a:solidFill>
              </a:rPr>
              <a:t>BB-rated bonds</a:t>
            </a:r>
          </a:p>
        </c:rich>
      </c:tx>
      <c:layout>
        <c:manualLayout>
          <c:xMode val="edge"/>
          <c:yMode val="edge"/>
          <c:x val="0.41610021448671375"/>
          <c:y val="2.287268290266953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k-SK"/>
        </a:p>
      </c:txPr>
    </c:title>
    <c:autoTitleDeleted val="0"/>
    <c:plotArea>
      <c:layout/>
      <c:lineChart>
        <c:grouping val="standard"/>
        <c:varyColors val="0"/>
        <c:ser>
          <c:idx val="1"/>
          <c:order val="1"/>
          <c:tx>
            <c:v>Current risk correction</c:v>
          </c:tx>
          <c:spPr>
            <a:ln w="28575" cap="rnd">
              <a:solidFill>
                <a:srgbClr val="C00000"/>
              </a:solidFill>
              <a:round/>
            </a:ln>
            <a:effectLst/>
          </c:spPr>
          <c:marker>
            <c:symbol val="none"/>
          </c:marker>
          <c:cat>
            <c:numRef>
              <c:f>'Iboxx data'!$A$11:$A$166</c:f>
              <c:numCache>
                <c:formatCode>m/d/yyyy</c:formatCode>
                <c:ptCount val="156"/>
                <c:pt idx="0">
                  <c:v>43830</c:v>
                </c:pt>
                <c:pt idx="1">
                  <c:v>43799</c:v>
                </c:pt>
                <c:pt idx="2">
                  <c:v>43769</c:v>
                </c:pt>
                <c:pt idx="3">
                  <c:v>43738</c:v>
                </c:pt>
                <c:pt idx="4">
                  <c:v>43708</c:v>
                </c:pt>
                <c:pt idx="5">
                  <c:v>43677</c:v>
                </c:pt>
                <c:pt idx="6">
                  <c:v>43646</c:v>
                </c:pt>
                <c:pt idx="7">
                  <c:v>43616</c:v>
                </c:pt>
                <c:pt idx="8">
                  <c:v>43585</c:v>
                </c:pt>
                <c:pt idx="9">
                  <c:v>43555</c:v>
                </c:pt>
                <c:pt idx="10">
                  <c:v>43524</c:v>
                </c:pt>
                <c:pt idx="11">
                  <c:v>43496</c:v>
                </c:pt>
                <c:pt idx="12">
                  <c:v>43465</c:v>
                </c:pt>
                <c:pt idx="13">
                  <c:v>43434</c:v>
                </c:pt>
                <c:pt idx="14">
                  <c:v>43404</c:v>
                </c:pt>
                <c:pt idx="15">
                  <c:v>43373</c:v>
                </c:pt>
                <c:pt idx="16">
                  <c:v>43343</c:v>
                </c:pt>
                <c:pt idx="17">
                  <c:v>43312</c:v>
                </c:pt>
                <c:pt idx="18">
                  <c:v>43281</c:v>
                </c:pt>
                <c:pt idx="19">
                  <c:v>43251</c:v>
                </c:pt>
                <c:pt idx="20">
                  <c:v>43220</c:v>
                </c:pt>
                <c:pt idx="21">
                  <c:v>43190</c:v>
                </c:pt>
                <c:pt idx="22">
                  <c:v>43159</c:v>
                </c:pt>
                <c:pt idx="23">
                  <c:v>43131</c:v>
                </c:pt>
                <c:pt idx="24">
                  <c:v>43100</c:v>
                </c:pt>
                <c:pt idx="25">
                  <c:v>43069</c:v>
                </c:pt>
                <c:pt idx="26">
                  <c:v>43039</c:v>
                </c:pt>
                <c:pt idx="27">
                  <c:v>43008</c:v>
                </c:pt>
                <c:pt idx="28">
                  <c:v>42978</c:v>
                </c:pt>
                <c:pt idx="29">
                  <c:v>42947</c:v>
                </c:pt>
                <c:pt idx="30">
                  <c:v>42916</c:v>
                </c:pt>
                <c:pt idx="31">
                  <c:v>42886</c:v>
                </c:pt>
                <c:pt idx="32">
                  <c:v>42855</c:v>
                </c:pt>
                <c:pt idx="33">
                  <c:v>42825</c:v>
                </c:pt>
                <c:pt idx="34">
                  <c:v>42794</c:v>
                </c:pt>
                <c:pt idx="35">
                  <c:v>42766</c:v>
                </c:pt>
                <c:pt idx="36">
                  <c:v>42735</c:v>
                </c:pt>
                <c:pt idx="37">
                  <c:v>42704</c:v>
                </c:pt>
                <c:pt idx="38">
                  <c:v>42674</c:v>
                </c:pt>
                <c:pt idx="39">
                  <c:v>42643</c:v>
                </c:pt>
                <c:pt idx="40">
                  <c:v>42613</c:v>
                </c:pt>
                <c:pt idx="41">
                  <c:v>42582</c:v>
                </c:pt>
                <c:pt idx="42">
                  <c:v>42551</c:v>
                </c:pt>
                <c:pt idx="43">
                  <c:v>42521</c:v>
                </c:pt>
                <c:pt idx="44">
                  <c:v>42490</c:v>
                </c:pt>
                <c:pt idx="45">
                  <c:v>42460</c:v>
                </c:pt>
                <c:pt idx="46">
                  <c:v>42429</c:v>
                </c:pt>
                <c:pt idx="47">
                  <c:v>42400</c:v>
                </c:pt>
                <c:pt idx="48">
                  <c:v>42369</c:v>
                </c:pt>
                <c:pt idx="49">
                  <c:v>42338</c:v>
                </c:pt>
                <c:pt idx="50">
                  <c:v>42308</c:v>
                </c:pt>
                <c:pt idx="51">
                  <c:v>42277</c:v>
                </c:pt>
                <c:pt idx="52">
                  <c:v>42247</c:v>
                </c:pt>
                <c:pt idx="53">
                  <c:v>42216</c:v>
                </c:pt>
                <c:pt idx="54">
                  <c:v>42185</c:v>
                </c:pt>
                <c:pt idx="55">
                  <c:v>42155</c:v>
                </c:pt>
                <c:pt idx="56">
                  <c:v>42124</c:v>
                </c:pt>
                <c:pt idx="57">
                  <c:v>42094</c:v>
                </c:pt>
                <c:pt idx="58">
                  <c:v>42063</c:v>
                </c:pt>
                <c:pt idx="59">
                  <c:v>42035</c:v>
                </c:pt>
                <c:pt idx="60">
                  <c:v>42004</c:v>
                </c:pt>
                <c:pt idx="61">
                  <c:v>41973</c:v>
                </c:pt>
                <c:pt idx="62">
                  <c:v>41943</c:v>
                </c:pt>
                <c:pt idx="63">
                  <c:v>41912</c:v>
                </c:pt>
                <c:pt idx="64">
                  <c:v>41882</c:v>
                </c:pt>
                <c:pt idx="65">
                  <c:v>41851</c:v>
                </c:pt>
                <c:pt idx="66">
                  <c:v>41820</c:v>
                </c:pt>
                <c:pt idx="67">
                  <c:v>41790</c:v>
                </c:pt>
                <c:pt idx="68">
                  <c:v>41759</c:v>
                </c:pt>
                <c:pt idx="69">
                  <c:v>41729</c:v>
                </c:pt>
                <c:pt idx="70">
                  <c:v>41698</c:v>
                </c:pt>
                <c:pt idx="71">
                  <c:v>41670</c:v>
                </c:pt>
                <c:pt idx="72">
                  <c:v>41639</c:v>
                </c:pt>
                <c:pt idx="73">
                  <c:v>41608</c:v>
                </c:pt>
                <c:pt idx="74">
                  <c:v>41578</c:v>
                </c:pt>
                <c:pt idx="75">
                  <c:v>41547</c:v>
                </c:pt>
                <c:pt idx="76">
                  <c:v>41517</c:v>
                </c:pt>
                <c:pt idx="77">
                  <c:v>41486</c:v>
                </c:pt>
                <c:pt idx="78">
                  <c:v>41455</c:v>
                </c:pt>
                <c:pt idx="79">
                  <c:v>41425</c:v>
                </c:pt>
                <c:pt idx="80">
                  <c:v>41394</c:v>
                </c:pt>
                <c:pt idx="81">
                  <c:v>41364</c:v>
                </c:pt>
                <c:pt idx="82">
                  <c:v>41333</c:v>
                </c:pt>
                <c:pt idx="83">
                  <c:v>41305</c:v>
                </c:pt>
                <c:pt idx="84">
                  <c:v>41274</c:v>
                </c:pt>
                <c:pt idx="85">
                  <c:v>41243</c:v>
                </c:pt>
                <c:pt idx="86">
                  <c:v>41213</c:v>
                </c:pt>
                <c:pt idx="87">
                  <c:v>41182</c:v>
                </c:pt>
                <c:pt idx="88">
                  <c:v>41152</c:v>
                </c:pt>
                <c:pt idx="89">
                  <c:v>41121</c:v>
                </c:pt>
                <c:pt idx="90">
                  <c:v>41090</c:v>
                </c:pt>
                <c:pt idx="91">
                  <c:v>41060</c:v>
                </c:pt>
                <c:pt idx="92">
                  <c:v>41029</c:v>
                </c:pt>
                <c:pt idx="93">
                  <c:v>40999</c:v>
                </c:pt>
                <c:pt idx="94">
                  <c:v>40968</c:v>
                </c:pt>
                <c:pt idx="95">
                  <c:v>40939</c:v>
                </c:pt>
                <c:pt idx="96">
                  <c:v>40908</c:v>
                </c:pt>
                <c:pt idx="97">
                  <c:v>40877</c:v>
                </c:pt>
                <c:pt idx="98">
                  <c:v>40847</c:v>
                </c:pt>
                <c:pt idx="99">
                  <c:v>40816</c:v>
                </c:pt>
                <c:pt idx="100">
                  <c:v>40786</c:v>
                </c:pt>
                <c:pt idx="101">
                  <c:v>40755</c:v>
                </c:pt>
                <c:pt idx="102">
                  <c:v>40724</c:v>
                </c:pt>
                <c:pt idx="103">
                  <c:v>40694</c:v>
                </c:pt>
                <c:pt idx="104">
                  <c:v>40663</c:v>
                </c:pt>
                <c:pt idx="105">
                  <c:v>40633</c:v>
                </c:pt>
                <c:pt idx="106">
                  <c:v>40602</c:v>
                </c:pt>
                <c:pt idx="107">
                  <c:v>40574</c:v>
                </c:pt>
                <c:pt idx="108">
                  <c:v>40543</c:v>
                </c:pt>
                <c:pt idx="109">
                  <c:v>40512</c:v>
                </c:pt>
                <c:pt idx="110">
                  <c:v>40482</c:v>
                </c:pt>
                <c:pt idx="111">
                  <c:v>40451</c:v>
                </c:pt>
                <c:pt idx="112">
                  <c:v>40421</c:v>
                </c:pt>
                <c:pt idx="113">
                  <c:v>40390</c:v>
                </c:pt>
                <c:pt idx="114">
                  <c:v>40359</c:v>
                </c:pt>
                <c:pt idx="115">
                  <c:v>40329</c:v>
                </c:pt>
                <c:pt idx="116">
                  <c:v>40298</c:v>
                </c:pt>
                <c:pt idx="117">
                  <c:v>40268</c:v>
                </c:pt>
                <c:pt idx="118">
                  <c:v>40237</c:v>
                </c:pt>
                <c:pt idx="119">
                  <c:v>40209</c:v>
                </c:pt>
                <c:pt idx="120">
                  <c:v>40178</c:v>
                </c:pt>
                <c:pt idx="121">
                  <c:v>40147</c:v>
                </c:pt>
                <c:pt idx="122">
                  <c:v>40117</c:v>
                </c:pt>
                <c:pt idx="123">
                  <c:v>40086</c:v>
                </c:pt>
                <c:pt idx="124">
                  <c:v>40056</c:v>
                </c:pt>
                <c:pt idx="125">
                  <c:v>40025</c:v>
                </c:pt>
                <c:pt idx="126">
                  <c:v>39994</c:v>
                </c:pt>
                <c:pt idx="127">
                  <c:v>39964</c:v>
                </c:pt>
                <c:pt idx="128">
                  <c:v>39933</c:v>
                </c:pt>
                <c:pt idx="129">
                  <c:v>39903</c:v>
                </c:pt>
                <c:pt idx="130">
                  <c:v>39872</c:v>
                </c:pt>
                <c:pt idx="131">
                  <c:v>39844</c:v>
                </c:pt>
                <c:pt idx="132">
                  <c:v>39813</c:v>
                </c:pt>
                <c:pt idx="133">
                  <c:v>39782</c:v>
                </c:pt>
                <c:pt idx="134">
                  <c:v>39752</c:v>
                </c:pt>
                <c:pt idx="135">
                  <c:v>39721</c:v>
                </c:pt>
                <c:pt idx="136">
                  <c:v>39691</c:v>
                </c:pt>
                <c:pt idx="137">
                  <c:v>39660</c:v>
                </c:pt>
                <c:pt idx="138">
                  <c:v>39629</c:v>
                </c:pt>
                <c:pt idx="139">
                  <c:v>39599</c:v>
                </c:pt>
                <c:pt idx="140">
                  <c:v>39568</c:v>
                </c:pt>
                <c:pt idx="141">
                  <c:v>39538</c:v>
                </c:pt>
                <c:pt idx="142">
                  <c:v>39507</c:v>
                </c:pt>
                <c:pt idx="143">
                  <c:v>39478</c:v>
                </c:pt>
                <c:pt idx="144">
                  <c:v>39447</c:v>
                </c:pt>
                <c:pt idx="145">
                  <c:v>39416</c:v>
                </c:pt>
                <c:pt idx="146">
                  <c:v>39386</c:v>
                </c:pt>
                <c:pt idx="147">
                  <c:v>39355</c:v>
                </c:pt>
                <c:pt idx="148">
                  <c:v>39325</c:v>
                </c:pt>
                <c:pt idx="149">
                  <c:v>39294</c:v>
                </c:pt>
                <c:pt idx="150">
                  <c:v>39263</c:v>
                </c:pt>
                <c:pt idx="151">
                  <c:v>39233</c:v>
                </c:pt>
                <c:pt idx="152">
                  <c:v>39202</c:v>
                </c:pt>
                <c:pt idx="153">
                  <c:v>39172</c:v>
                </c:pt>
                <c:pt idx="154">
                  <c:v>39141</c:v>
                </c:pt>
                <c:pt idx="155">
                  <c:v>39113</c:v>
                </c:pt>
              </c:numCache>
            </c:numRef>
          </c:cat>
          <c:val>
            <c:numRef>
              <c:f>'Iboxx data'!$P$3:$P$478</c:f>
              <c:numCache>
                <c:formatCode>0.0%</c:formatCode>
                <c:ptCount val="476"/>
                <c:pt idx="0">
                  <c:v>1.9285458286510179E-2</c:v>
                </c:pt>
                <c:pt idx="1">
                  <c:v>1.9285458286510179E-2</c:v>
                </c:pt>
                <c:pt idx="2">
                  <c:v>1.9285458286510179E-2</c:v>
                </c:pt>
                <c:pt idx="3">
                  <c:v>1.9285458286510179E-2</c:v>
                </c:pt>
                <c:pt idx="4">
                  <c:v>1.9285458286510179E-2</c:v>
                </c:pt>
                <c:pt idx="5">
                  <c:v>1.9285458286510179E-2</c:v>
                </c:pt>
                <c:pt idx="6">
                  <c:v>1.9285458286510179E-2</c:v>
                </c:pt>
                <c:pt idx="7">
                  <c:v>1.9285458286510179E-2</c:v>
                </c:pt>
                <c:pt idx="8">
                  <c:v>1.9285458286510179E-2</c:v>
                </c:pt>
                <c:pt idx="9">
                  <c:v>1.9285458286510179E-2</c:v>
                </c:pt>
                <c:pt idx="10">
                  <c:v>1.9285458286510179E-2</c:v>
                </c:pt>
                <c:pt idx="11">
                  <c:v>1.9285458286510179E-2</c:v>
                </c:pt>
                <c:pt idx="12">
                  <c:v>1.9285458286510179E-2</c:v>
                </c:pt>
                <c:pt idx="13">
                  <c:v>1.9285458286510179E-2</c:v>
                </c:pt>
                <c:pt idx="14">
                  <c:v>1.9285458286510179E-2</c:v>
                </c:pt>
                <c:pt idx="15">
                  <c:v>1.9285458286510179E-2</c:v>
                </c:pt>
                <c:pt idx="16">
                  <c:v>1.9285458286510179E-2</c:v>
                </c:pt>
                <c:pt idx="17">
                  <c:v>1.9285458286510179E-2</c:v>
                </c:pt>
                <c:pt idx="18">
                  <c:v>1.9285458286510179E-2</c:v>
                </c:pt>
                <c:pt idx="19">
                  <c:v>1.9285458286510179E-2</c:v>
                </c:pt>
                <c:pt idx="20">
                  <c:v>1.9285458286510179E-2</c:v>
                </c:pt>
                <c:pt idx="21">
                  <c:v>1.9285458286510179E-2</c:v>
                </c:pt>
                <c:pt idx="22">
                  <c:v>1.9285458286510179E-2</c:v>
                </c:pt>
                <c:pt idx="23">
                  <c:v>1.9285458286510179E-2</c:v>
                </c:pt>
                <c:pt idx="24">
                  <c:v>1.9285458286510179E-2</c:v>
                </c:pt>
                <c:pt idx="25">
                  <c:v>1.9285458286510179E-2</c:v>
                </c:pt>
                <c:pt idx="26">
                  <c:v>1.9285458286510179E-2</c:v>
                </c:pt>
                <c:pt idx="27">
                  <c:v>1.9285458286510179E-2</c:v>
                </c:pt>
                <c:pt idx="28">
                  <c:v>1.9285458286510179E-2</c:v>
                </c:pt>
                <c:pt idx="29">
                  <c:v>1.9285458286510179E-2</c:v>
                </c:pt>
                <c:pt idx="30">
                  <c:v>1.9285458286510179E-2</c:v>
                </c:pt>
                <c:pt idx="31">
                  <c:v>1.9285458286510179E-2</c:v>
                </c:pt>
                <c:pt idx="32">
                  <c:v>1.9285458286510179E-2</c:v>
                </c:pt>
                <c:pt idx="33">
                  <c:v>1.9285458286510179E-2</c:v>
                </c:pt>
                <c:pt idx="34">
                  <c:v>1.9285458286510179E-2</c:v>
                </c:pt>
                <c:pt idx="35">
                  <c:v>1.9285458286510179E-2</c:v>
                </c:pt>
                <c:pt idx="36">
                  <c:v>1.9285458286510179E-2</c:v>
                </c:pt>
                <c:pt idx="37">
                  <c:v>1.9285458286510179E-2</c:v>
                </c:pt>
                <c:pt idx="38">
                  <c:v>1.9285458286510179E-2</c:v>
                </c:pt>
                <c:pt idx="39">
                  <c:v>1.9285458286510179E-2</c:v>
                </c:pt>
                <c:pt idx="40">
                  <c:v>1.9285458286510179E-2</c:v>
                </c:pt>
                <c:pt idx="41">
                  <c:v>1.9285458286510179E-2</c:v>
                </c:pt>
                <c:pt idx="42">
                  <c:v>1.9285458286510179E-2</c:v>
                </c:pt>
                <c:pt idx="43">
                  <c:v>1.9285458286510179E-2</c:v>
                </c:pt>
                <c:pt idx="44">
                  <c:v>1.9285458286510179E-2</c:v>
                </c:pt>
                <c:pt idx="45">
                  <c:v>1.9285458286510179E-2</c:v>
                </c:pt>
                <c:pt idx="46">
                  <c:v>1.9285458286510179E-2</c:v>
                </c:pt>
                <c:pt idx="47">
                  <c:v>1.9285458286510179E-2</c:v>
                </c:pt>
                <c:pt idx="48">
                  <c:v>1.9285458286510179E-2</c:v>
                </c:pt>
                <c:pt idx="49">
                  <c:v>1.9285458286510179E-2</c:v>
                </c:pt>
                <c:pt idx="50">
                  <c:v>1.9285458286510179E-2</c:v>
                </c:pt>
                <c:pt idx="51">
                  <c:v>1.9285458286510179E-2</c:v>
                </c:pt>
                <c:pt idx="52">
                  <c:v>1.9285458286510179E-2</c:v>
                </c:pt>
                <c:pt idx="53">
                  <c:v>1.9285458286510179E-2</c:v>
                </c:pt>
                <c:pt idx="54">
                  <c:v>1.9285458286510179E-2</c:v>
                </c:pt>
                <c:pt idx="55">
                  <c:v>1.9285458286510179E-2</c:v>
                </c:pt>
                <c:pt idx="56">
                  <c:v>1.9285458286510179E-2</c:v>
                </c:pt>
                <c:pt idx="57">
                  <c:v>1.9285458286510179E-2</c:v>
                </c:pt>
                <c:pt idx="58">
                  <c:v>1.9285458286510179E-2</c:v>
                </c:pt>
                <c:pt idx="59">
                  <c:v>1.9285458286510179E-2</c:v>
                </c:pt>
                <c:pt idx="60">
                  <c:v>1.9285458286510179E-2</c:v>
                </c:pt>
                <c:pt idx="61">
                  <c:v>1.9285458286510179E-2</c:v>
                </c:pt>
                <c:pt idx="62">
                  <c:v>1.9285458286510179E-2</c:v>
                </c:pt>
                <c:pt idx="63">
                  <c:v>1.9285458286510179E-2</c:v>
                </c:pt>
                <c:pt idx="64">
                  <c:v>1.9285458286510179E-2</c:v>
                </c:pt>
                <c:pt idx="65">
                  <c:v>1.9285458286510179E-2</c:v>
                </c:pt>
                <c:pt idx="66">
                  <c:v>1.9285458286510179E-2</c:v>
                </c:pt>
                <c:pt idx="67">
                  <c:v>1.9285458286510179E-2</c:v>
                </c:pt>
                <c:pt idx="68">
                  <c:v>1.9285458286510179E-2</c:v>
                </c:pt>
                <c:pt idx="69">
                  <c:v>1.9285458286510179E-2</c:v>
                </c:pt>
                <c:pt idx="70">
                  <c:v>1.9285458286510179E-2</c:v>
                </c:pt>
                <c:pt idx="71">
                  <c:v>1.9285458286510179E-2</c:v>
                </c:pt>
                <c:pt idx="72">
                  <c:v>1.9285458286510179E-2</c:v>
                </c:pt>
                <c:pt idx="73">
                  <c:v>1.9285458286510179E-2</c:v>
                </c:pt>
                <c:pt idx="74">
                  <c:v>1.9285458286510179E-2</c:v>
                </c:pt>
                <c:pt idx="75">
                  <c:v>1.9285458286510179E-2</c:v>
                </c:pt>
                <c:pt idx="76">
                  <c:v>1.9285458286510179E-2</c:v>
                </c:pt>
                <c:pt idx="77">
                  <c:v>1.9285458286510179E-2</c:v>
                </c:pt>
                <c:pt idx="78">
                  <c:v>1.9285458286510179E-2</c:v>
                </c:pt>
                <c:pt idx="79">
                  <c:v>1.9285458286510179E-2</c:v>
                </c:pt>
                <c:pt idx="80">
                  <c:v>1.9285458286510179E-2</c:v>
                </c:pt>
                <c:pt idx="81">
                  <c:v>1.9285458286510179E-2</c:v>
                </c:pt>
                <c:pt idx="82">
                  <c:v>1.9285458286510179E-2</c:v>
                </c:pt>
                <c:pt idx="83">
                  <c:v>1.9285458286510179E-2</c:v>
                </c:pt>
                <c:pt idx="84">
                  <c:v>1.9285458286510179E-2</c:v>
                </c:pt>
                <c:pt idx="85">
                  <c:v>1.9285458286510179E-2</c:v>
                </c:pt>
                <c:pt idx="86">
                  <c:v>1.9285458286510179E-2</c:v>
                </c:pt>
                <c:pt idx="87">
                  <c:v>1.9285458286510179E-2</c:v>
                </c:pt>
                <c:pt idx="88">
                  <c:v>1.9285458286510179E-2</c:v>
                </c:pt>
                <c:pt idx="89">
                  <c:v>1.9285458286510179E-2</c:v>
                </c:pt>
                <c:pt idx="90">
                  <c:v>1.9285458286510179E-2</c:v>
                </c:pt>
                <c:pt idx="91">
                  <c:v>1.9285458286510179E-2</c:v>
                </c:pt>
                <c:pt idx="92">
                  <c:v>1.9285458286510179E-2</c:v>
                </c:pt>
                <c:pt idx="93">
                  <c:v>1.9285458286510179E-2</c:v>
                </c:pt>
                <c:pt idx="94">
                  <c:v>1.9285458286510179E-2</c:v>
                </c:pt>
                <c:pt idx="95">
                  <c:v>1.9285458286510179E-2</c:v>
                </c:pt>
                <c:pt idx="96">
                  <c:v>1.9285458286510179E-2</c:v>
                </c:pt>
                <c:pt idx="97">
                  <c:v>1.9285458286510179E-2</c:v>
                </c:pt>
                <c:pt idx="98">
                  <c:v>1.9285458286510179E-2</c:v>
                </c:pt>
                <c:pt idx="99">
                  <c:v>1.9285458286510179E-2</c:v>
                </c:pt>
                <c:pt idx="100">
                  <c:v>1.9285458286510179E-2</c:v>
                </c:pt>
                <c:pt idx="101">
                  <c:v>1.9285458286510179E-2</c:v>
                </c:pt>
                <c:pt idx="102">
                  <c:v>1.9285458286510179E-2</c:v>
                </c:pt>
                <c:pt idx="103">
                  <c:v>1.9285458286510179E-2</c:v>
                </c:pt>
                <c:pt idx="104">
                  <c:v>1.9285458286510179E-2</c:v>
                </c:pt>
                <c:pt idx="105">
                  <c:v>1.9285458286510179E-2</c:v>
                </c:pt>
                <c:pt idx="106">
                  <c:v>1.9285458286510179E-2</c:v>
                </c:pt>
                <c:pt idx="107">
                  <c:v>1.9285458286510179E-2</c:v>
                </c:pt>
                <c:pt idx="108">
                  <c:v>1.9285458286510179E-2</c:v>
                </c:pt>
                <c:pt idx="109">
                  <c:v>1.9285458286510179E-2</c:v>
                </c:pt>
                <c:pt idx="110">
                  <c:v>1.9285458286510179E-2</c:v>
                </c:pt>
                <c:pt idx="111">
                  <c:v>1.9285458286510179E-2</c:v>
                </c:pt>
                <c:pt idx="112">
                  <c:v>1.9285458286510179E-2</c:v>
                </c:pt>
                <c:pt idx="113">
                  <c:v>1.9285458286510179E-2</c:v>
                </c:pt>
                <c:pt idx="114">
                  <c:v>1.9285458286510179E-2</c:v>
                </c:pt>
                <c:pt idx="115">
                  <c:v>1.9285458286510179E-2</c:v>
                </c:pt>
                <c:pt idx="116">
                  <c:v>1.9285458286510179E-2</c:v>
                </c:pt>
                <c:pt idx="117">
                  <c:v>1.9285458286510179E-2</c:v>
                </c:pt>
                <c:pt idx="118">
                  <c:v>1.9285458286510179E-2</c:v>
                </c:pt>
                <c:pt idx="119">
                  <c:v>1.9285458286510179E-2</c:v>
                </c:pt>
                <c:pt idx="120">
                  <c:v>1.9285458286510179E-2</c:v>
                </c:pt>
                <c:pt idx="121">
                  <c:v>1.9285458286510179E-2</c:v>
                </c:pt>
                <c:pt idx="122">
                  <c:v>1.9285458286510179E-2</c:v>
                </c:pt>
                <c:pt idx="123">
                  <c:v>1.9285458286510179E-2</c:v>
                </c:pt>
                <c:pt idx="124">
                  <c:v>1.9285458286510179E-2</c:v>
                </c:pt>
                <c:pt idx="125">
                  <c:v>1.9285458286510179E-2</c:v>
                </c:pt>
                <c:pt idx="126">
                  <c:v>1.9285458286510179E-2</c:v>
                </c:pt>
                <c:pt idx="127">
                  <c:v>1.9285458286510179E-2</c:v>
                </c:pt>
                <c:pt idx="128">
                  <c:v>1.9285458286510179E-2</c:v>
                </c:pt>
                <c:pt idx="129">
                  <c:v>1.9285458286510179E-2</c:v>
                </c:pt>
                <c:pt idx="130">
                  <c:v>1.9285458286510179E-2</c:v>
                </c:pt>
                <c:pt idx="131">
                  <c:v>1.9285458286510179E-2</c:v>
                </c:pt>
                <c:pt idx="132">
                  <c:v>1.9285458286510179E-2</c:v>
                </c:pt>
                <c:pt idx="133">
                  <c:v>1.9285458286510179E-2</c:v>
                </c:pt>
                <c:pt idx="134">
                  <c:v>1.9285458286510179E-2</c:v>
                </c:pt>
                <c:pt idx="135">
                  <c:v>1.9285458286510179E-2</c:v>
                </c:pt>
                <c:pt idx="136">
                  <c:v>1.9285458286510179E-2</c:v>
                </c:pt>
                <c:pt idx="137">
                  <c:v>1.9285458286510179E-2</c:v>
                </c:pt>
                <c:pt idx="138">
                  <c:v>1.9285458286510179E-2</c:v>
                </c:pt>
                <c:pt idx="139">
                  <c:v>1.9285458286510179E-2</c:v>
                </c:pt>
                <c:pt idx="140">
                  <c:v>1.9285458286510179E-2</c:v>
                </c:pt>
                <c:pt idx="141">
                  <c:v>1.9285458286510179E-2</c:v>
                </c:pt>
                <c:pt idx="142">
                  <c:v>1.9285458286510179E-2</c:v>
                </c:pt>
                <c:pt idx="143">
                  <c:v>1.9285458286510179E-2</c:v>
                </c:pt>
                <c:pt idx="144">
                  <c:v>1.9285458286510179E-2</c:v>
                </c:pt>
                <c:pt idx="145">
                  <c:v>1.9285458286510179E-2</c:v>
                </c:pt>
                <c:pt idx="146">
                  <c:v>1.9285458286510179E-2</c:v>
                </c:pt>
                <c:pt idx="147">
                  <c:v>1.9285458286510179E-2</c:v>
                </c:pt>
                <c:pt idx="148">
                  <c:v>1.9285458286510179E-2</c:v>
                </c:pt>
                <c:pt idx="149">
                  <c:v>1.9285458286510179E-2</c:v>
                </c:pt>
                <c:pt idx="150">
                  <c:v>1.9285458286510179E-2</c:v>
                </c:pt>
                <c:pt idx="151">
                  <c:v>1.9285458286510179E-2</c:v>
                </c:pt>
                <c:pt idx="152">
                  <c:v>1.9285458286510179E-2</c:v>
                </c:pt>
                <c:pt idx="153">
                  <c:v>1.9285458286510179E-2</c:v>
                </c:pt>
                <c:pt idx="154">
                  <c:v>1.9285458286510179E-2</c:v>
                </c:pt>
                <c:pt idx="155">
                  <c:v>1.9285458286510179E-2</c:v>
                </c:pt>
                <c:pt idx="156">
                  <c:v>1.9285458286510179E-2</c:v>
                </c:pt>
                <c:pt idx="157">
                  <c:v>1.9285458286510179E-2</c:v>
                </c:pt>
                <c:pt idx="158">
                  <c:v>1.9285458286510179E-2</c:v>
                </c:pt>
                <c:pt idx="159">
                  <c:v>1.9285458286510179E-2</c:v>
                </c:pt>
                <c:pt idx="160">
                  <c:v>1.9285458286510179E-2</c:v>
                </c:pt>
                <c:pt idx="161">
                  <c:v>1.9285458286510179E-2</c:v>
                </c:pt>
                <c:pt idx="162">
                  <c:v>1.9285458286510179E-2</c:v>
                </c:pt>
                <c:pt idx="163">
                  <c:v>1.9285458286510179E-2</c:v>
                </c:pt>
                <c:pt idx="164">
                  <c:v>1.9285458286510179E-2</c:v>
                </c:pt>
                <c:pt idx="165">
                  <c:v>1.9285458286510179E-2</c:v>
                </c:pt>
                <c:pt idx="166">
                  <c:v>1.9285458286510179E-2</c:v>
                </c:pt>
                <c:pt idx="167">
                  <c:v>1.9285458286510179E-2</c:v>
                </c:pt>
                <c:pt idx="168">
                  <c:v>1.9285458286510179E-2</c:v>
                </c:pt>
                <c:pt idx="169">
                  <c:v>1.9285458286510179E-2</c:v>
                </c:pt>
                <c:pt idx="170">
                  <c:v>1.9285458286510179E-2</c:v>
                </c:pt>
                <c:pt idx="171">
                  <c:v>1.9285458286510179E-2</c:v>
                </c:pt>
                <c:pt idx="172">
                  <c:v>1.9285458286510179E-2</c:v>
                </c:pt>
                <c:pt idx="173">
                  <c:v>1.9285458286510179E-2</c:v>
                </c:pt>
                <c:pt idx="174">
                  <c:v>1.9285458286510179E-2</c:v>
                </c:pt>
                <c:pt idx="175">
                  <c:v>1.9285458286510179E-2</c:v>
                </c:pt>
                <c:pt idx="176">
                  <c:v>1.9285458286510179E-2</c:v>
                </c:pt>
                <c:pt idx="177">
                  <c:v>1.9285458286510179E-2</c:v>
                </c:pt>
                <c:pt idx="178">
                  <c:v>1.9285458286510179E-2</c:v>
                </c:pt>
                <c:pt idx="179">
                  <c:v>1.9285458286510179E-2</c:v>
                </c:pt>
                <c:pt idx="180">
                  <c:v>1.9285458286510179E-2</c:v>
                </c:pt>
                <c:pt idx="181">
                  <c:v>1.9285458286510179E-2</c:v>
                </c:pt>
                <c:pt idx="182">
                  <c:v>1.9285458286510179E-2</c:v>
                </c:pt>
                <c:pt idx="183">
                  <c:v>1.9285458286510179E-2</c:v>
                </c:pt>
                <c:pt idx="184">
                  <c:v>1.9285458286510179E-2</c:v>
                </c:pt>
                <c:pt idx="185">
                  <c:v>1.9285458286510179E-2</c:v>
                </c:pt>
                <c:pt idx="186">
                  <c:v>1.9285458286510179E-2</c:v>
                </c:pt>
                <c:pt idx="187">
                  <c:v>1.9285458286510179E-2</c:v>
                </c:pt>
                <c:pt idx="188">
                  <c:v>1.9285458286510179E-2</c:v>
                </c:pt>
                <c:pt idx="189">
                  <c:v>1.9285458286510179E-2</c:v>
                </c:pt>
                <c:pt idx="190">
                  <c:v>1.9285458286510179E-2</c:v>
                </c:pt>
                <c:pt idx="191">
                  <c:v>1.9285458286510179E-2</c:v>
                </c:pt>
                <c:pt idx="192">
                  <c:v>1.9285458286510179E-2</c:v>
                </c:pt>
                <c:pt idx="193">
                  <c:v>1.9285458286510179E-2</c:v>
                </c:pt>
                <c:pt idx="194">
                  <c:v>1.9285458286510179E-2</c:v>
                </c:pt>
                <c:pt idx="195">
                  <c:v>1.9285458286510179E-2</c:v>
                </c:pt>
                <c:pt idx="196">
                  <c:v>1.9285458286510179E-2</c:v>
                </c:pt>
                <c:pt idx="197">
                  <c:v>1.9285458286510179E-2</c:v>
                </c:pt>
                <c:pt idx="198">
                  <c:v>1.9285458286510179E-2</c:v>
                </c:pt>
                <c:pt idx="199">
                  <c:v>1.9285458286510179E-2</c:v>
                </c:pt>
                <c:pt idx="200">
                  <c:v>1.9285458286510179E-2</c:v>
                </c:pt>
                <c:pt idx="201">
                  <c:v>1.9285458286510179E-2</c:v>
                </c:pt>
                <c:pt idx="202">
                  <c:v>1.9285458286510179E-2</c:v>
                </c:pt>
                <c:pt idx="203">
                  <c:v>1.9285458286510179E-2</c:v>
                </c:pt>
                <c:pt idx="204">
                  <c:v>1.9285458286510179E-2</c:v>
                </c:pt>
                <c:pt idx="205">
                  <c:v>1.9285458286510179E-2</c:v>
                </c:pt>
                <c:pt idx="206">
                  <c:v>1.9285458286510179E-2</c:v>
                </c:pt>
                <c:pt idx="207">
                  <c:v>1.9285458286510179E-2</c:v>
                </c:pt>
                <c:pt idx="208">
                  <c:v>1.9285458286510179E-2</c:v>
                </c:pt>
                <c:pt idx="209">
                  <c:v>1.9285458286510179E-2</c:v>
                </c:pt>
                <c:pt idx="210">
                  <c:v>1.9285458286510179E-2</c:v>
                </c:pt>
                <c:pt idx="211">
                  <c:v>1.9285458286510179E-2</c:v>
                </c:pt>
                <c:pt idx="212">
                  <c:v>1.9285458286510179E-2</c:v>
                </c:pt>
                <c:pt idx="213">
                  <c:v>1.9285458286510179E-2</c:v>
                </c:pt>
                <c:pt idx="214">
                  <c:v>1.9285458286510179E-2</c:v>
                </c:pt>
                <c:pt idx="215">
                  <c:v>1.9285458286510179E-2</c:v>
                </c:pt>
                <c:pt idx="216">
                  <c:v>1.9285458286510179E-2</c:v>
                </c:pt>
                <c:pt idx="217">
                  <c:v>1.9285458286510179E-2</c:v>
                </c:pt>
                <c:pt idx="218">
                  <c:v>1.9285458286510179E-2</c:v>
                </c:pt>
                <c:pt idx="219">
                  <c:v>1.9285458286510179E-2</c:v>
                </c:pt>
                <c:pt idx="220">
                  <c:v>1.9285458286510179E-2</c:v>
                </c:pt>
                <c:pt idx="221">
                  <c:v>1.9285458286510179E-2</c:v>
                </c:pt>
                <c:pt idx="222">
                  <c:v>1.9285458286510179E-2</c:v>
                </c:pt>
                <c:pt idx="223">
                  <c:v>1.9285458286510179E-2</c:v>
                </c:pt>
                <c:pt idx="224">
                  <c:v>1.9285458286510179E-2</c:v>
                </c:pt>
                <c:pt idx="225">
                  <c:v>1.9285458286510179E-2</c:v>
                </c:pt>
                <c:pt idx="226">
                  <c:v>1.9285458286510179E-2</c:v>
                </c:pt>
                <c:pt idx="227">
                  <c:v>1.9285458286510179E-2</c:v>
                </c:pt>
                <c:pt idx="228">
                  <c:v>1.9285458286510179E-2</c:v>
                </c:pt>
                <c:pt idx="229">
                  <c:v>1.9285458286510179E-2</c:v>
                </c:pt>
                <c:pt idx="230">
                  <c:v>1.9285458286510179E-2</c:v>
                </c:pt>
                <c:pt idx="231">
                  <c:v>1.9285458286510179E-2</c:v>
                </c:pt>
                <c:pt idx="232">
                  <c:v>1.9285458286510179E-2</c:v>
                </c:pt>
                <c:pt idx="233">
                  <c:v>1.9285458286510179E-2</c:v>
                </c:pt>
                <c:pt idx="234">
                  <c:v>1.9285458286510179E-2</c:v>
                </c:pt>
                <c:pt idx="235">
                  <c:v>1.9285458286510179E-2</c:v>
                </c:pt>
                <c:pt idx="236">
                  <c:v>1.9285458286510179E-2</c:v>
                </c:pt>
                <c:pt idx="237">
                  <c:v>1.9285458286510179E-2</c:v>
                </c:pt>
                <c:pt idx="238">
                  <c:v>1.9285458286510179E-2</c:v>
                </c:pt>
                <c:pt idx="239">
                  <c:v>1.9285458286510179E-2</c:v>
                </c:pt>
                <c:pt idx="240">
                  <c:v>1.9285458286510179E-2</c:v>
                </c:pt>
                <c:pt idx="241">
                  <c:v>1.9285458286510179E-2</c:v>
                </c:pt>
                <c:pt idx="242">
                  <c:v>1.9285458286510179E-2</c:v>
                </c:pt>
                <c:pt idx="243">
                  <c:v>1.9285458286510179E-2</c:v>
                </c:pt>
                <c:pt idx="244">
                  <c:v>1.9285458286510179E-2</c:v>
                </c:pt>
                <c:pt idx="245">
                  <c:v>1.9285458286510179E-2</c:v>
                </c:pt>
                <c:pt idx="246">
                  <c:v>1.9285458286510179E-2</c:v>
                </c:pt>
                <c:pt idx="247">
                  <c:v>1.9285458286510179E-2</c:v>
                </c:pt>
                <c:pt idx="248">
                  <c:v>1.9285458286510179E-2</c:v>
                </c:pt>
                <c:pt idx="249">
                  <c:v>1.9285458286510179E-2</c:v>
                </c:pt>
                <c:pt idx="250">
                  <c:v>1.9285458286510179E-2</c:v>
                </c:pt>
                <c:pt idx="251">
                  <c:v>1.9285458286510179E-2</c:v>
                </c:pt>
                <c:pt idx="252">
                  <c:v>1.9285458286510179E-2</c:v>
                </c:pt>
                <c:pt idx="253">
                  <c:v>1.9285458286510179E-2</c:v>
                </c:pt>
                <c:pt idx="254">
                  <c:v>1.9285458286510179E-2</c:v>
                </c:pt>
                <c:pt idx="255">
                  <c:v>1.9285458286510179E-2</c:v>
                </c:pt>
                <c:pt idx="256">
                  <c:v>1.9285458286510179E-2</c:v>
                </c:pt>
                <c:pt idx="257">
                  <c:v>1.9285458286510179E-2</c:v>
                </c:pt>
                <c:pt idx="258">
                  <c:v>1.9285458286510179E-2</c:v>
                </c:pt>
                <c:pt idx="259">
                  <c:v>1.9285458286510179E-2</c:v>
                </c:pt>
                <c:pt idx="260">
                  <c:v>1.9285458286510179E-2</c:v>
                </c:pt>
                <c:pt idx="261">
                  <c:v>1.9285458286510179E-2</c:v>
                </c:pt>
                <c:pt idx="262">
                  <c:v>1.9285458286510179E-2</c:v>
                </c:pt>
                <c:pt idx="263">
                  <c:v>1.9285458286510179E-2</c:v>
                </c:pt>
                <c:pt idx="264">
                  <c:v>1.9285458286510179E-2</c:v>
                </c:pt>
                <c:pt idx="265">
                  <c:v>1.9285458286510179E-2</c:v>
                </c:pt>
                <c:pt idx="266">
                  <c:v>1.9285458286510179E-2</c:v>
                </c:pt>
                <c:pt idx="267">
                  <c:v>1.9285458286510179E-2</c:v>
                </c:pt>
                <c:pt idx="268">
                  <c:v>1.9285458286510179E-2</c:v>
                </c:pt>
                <c:pt idx="269">
                  <c:v>1.9285458286510179E-2</c:v>
                </c:pt>
                <c:pt idx="270">
                  <c:v>1.9285458286510179E-2</c:v>
                </c:pt>
                <c:pt idx="271">
                  <c:v>1.9285458286510179E-2</c:v>
                </c:pt>
                <c:pt idx="272">
                  <c:v>1.9285458286510179E-2</c:v>
                </c:pt>
                <c:pt idx="273">
                  <c:v>1.9285458286510179E-2</c:v>
                </c:pt>
                <c:pt idx="274">
                  <c:v>1.9285458286510179E-2</c:v>
                </c:pt>
                <c:pt idx="275">
                  <c:v>1.9285458286510179E-2</c:v>
                </c:pt>
                <c:pt idx="276">
                  <c:v>1.9285458286510179E-2</c:v>
                </c:pt>
                <c:pt idx="277">
                  <c:v>1.9285458286510179E-2</c:v>
                </c:pt>
                <c:pt idx="278">
                  <c:v>1.9285458286510179E-2</c:v>
                </c:pt>
                <c:pt idx="279">
                  <c:v>1.9285458286510179E-2</c:v>
                </c:pt>
                <c:pt idx="280">
                  <c:v>1.9285458286510179E-2</c:v>
                </c:pt>
                <c:pt idx="281">
                  <c:v>1.9285458286510179E-2</c:v>
                </c:pt>
                <c:pt idx="282">
                  <c:v>1.9285458286510179E-2</c:v>
                </c:pt>
                <c:pt idx="283">
                  <c:v>1.9285458286510179E-2</c:v>
                </c:pt>
                <c:pt idx="284">
                  <c:v>1.9285458286510179E-2</c:v>
                </c:pt>
                <c:pt idx="285">
                  <c:v>1.9285458286510179E-2</c:v>
                </c:pt>
                <c:pt idx="286">
                  <c:v>1.9285458286510179E-2</c:v>
                </c:pt>
                <c:pt idx="287">
                  <c:v>1.9285458286510179E-2</c:v>
                </c:pt>
                <c:pt idx="288">
                  <c:v>1.9285458286510179E-2</c:v>
                </c:pt>
                <c:pt idx="289">
                  <c:v>1.9285458286510179E-2</c:v>
                </c:pt>
                <c:pt idx="290">
                  <c:v>1.9285458286510179E-2</c:v>
                </c:pt>
                <c:pt idx="291">
                  <c:v>1.9285458286510179E-2</c:v>
                </c:pt>
                <c:pt idx="292">
                  <c:v>1.9285458286510179E-2</c:v>
                </c:pt>
                <c:pt idx="293">
                  <c:v>1.9285458286510179E-2</c:v>
                </c:pt>
                <c:pt idx="294">
                  <c:v>1.9285458286510179E-2</c:v>
                </c:pt>
                <c:pt idx="295">
                  <c:v>1.9285458286510179E-2</c:v>
                </c:pt>
                <c:pt idx="296">
                  <c:v>1.9285458286510179E-2</c:v>
                </c:pt>
                <c:pt idx="297">
                  <c:v>1.9285458286510179E-2</c:v>
                </c:pt>
                <c:pt idx="298">
                  <c:v>1.9285458286510179E-2</c:v>
                </c:pt>
                <c:pt idx="299">
                  <c:v>1.9285458286510179E-2</c:v>
                </c:pt>
                <c:pt idx="300">
                  <c:v>1.9285458286510179E-2</c:v>
                </c:pt>
                <c:pt idx="301">
                  <c:v>1.9285458286510179E-2</c:v>
                </c:pt>
                <c:pt idx="302">
                  <c:v>1.9285458286510179E-2</c:v>
                </c:pt>
                <c:pt idx="303">
                  <c:v>1.9285458286510179E-2</c:v>
                </c:pt>
                <c:pt idx="304">
                  <c:v>1.9285458286510179E-2</c:v>
                </c:pt>
                <c:pt idx="305">
                  <c:v>1.9285458286510179E-2</c:v>
                </c:pt>
                <c:pt idx="306">
                  <c:v>1.9285458286510179E-2</c:v>
                </c:pt>
                <c:pt idx="307">
                  <c:v>1.9285458286510179E-2</c:v>
                </c:pt>
                <c:pt idx="308">
                  <c:v>1.9285458286510179E-2</c:v>
                </c:pt>
                <c:pt idx="309">
                  <c:v>1.9285458286510179E-2</c:v>
                </c:pt>
                <c:pt idx="310">
                  <c:v>1.9285458286510179E-2</c:v>
                </c:pt>
                <c:pt idx="311">
                  <c:v>1.9285458286510179E-2</c:v>
                </c:pt>
                <c:pt idx="312">
                  <c:v>1.9285458286510179E-2</c:v>
                </c:pt>
                <c:pt idx="313">
                  <c:v>1.9285458286510179E-2</c:v>
                </c:pt>
                <c:pt idx="314">
                  <c:v>1.9285458286510179E-2</c:v>
                </c:pt>
                <c:pt idx="315">
                  <c:v>1.9285458286510179E-2</c:v>
                </c:pt>
                <c:pt idx="316">
                  <c:v>1.9285458286510179E-2</c:v>
                </c:pt>
                <c:pt idx="317">
                  <c:v>1.9285458286510179E-2</c:v>
                </c:pt>
                <c:pt idx="318">
                  <c:v>1.9285458286510179E-2</c:v>
                </c:pt>
                <c:pt idx="319">
                  <c:v>1.9285458286510179E-2</c:v>
                </c:pt>
                <c:pt idx="320">
                  <c:v>1.9285458286510179E-2</c:v>
                </c:pt>
                <c:pt idx="321">
                  <c:v>1.9285458286510179E-2</c:v>
                </c:pt>
                <c:pt idx="322">
                  <c:v>1.9285458286510179E-2</c:v>
                </c:pt>
                <c:pt idx="323">
                  <c:v>1.9285458286510179E-2</c:v>
                </c:pt>
                <c:pt idx="324">
                  <c:v>1.9285458286510179E-2</c:v>
                </c:pt>
                <c:pt idx="325">
                  <c:v>1.9285458286510179E-2</c:v>
                </c:pt>
                <c:pt idx="326">
                  <c:v>1.9285458286510179E-2</c:v>
                </c:pt>
                <c:pt idx="327">
                  <c:v>1.9285458286510179E-2</c:v>
                </c:pt>
                <c:pt idx="328">
                  <c:v>1.9285458286510179E-2</c:v>
                </c:pt>
                <c:pt idx="329">
                  <c:v>1.9285458286510179E-2</c:v>
                </c:pt>
                <c:pt idx="330">
                  <c:v>1.9285458286510179E-2</c:v>
                </c:pt>
                <c:pt idx="331">
                  <c:v>1.9285458286510179E-2</c:v>
                </c:pt>
                <c:pt idx="332">
                  <c:v>1.9285458286510179E-2</c:v>
                </c:pt>
                <c:pt idx="333">
                  <c:v>1.9285458286510179E-2</c:v>
                </c:pt>
                <c:pt idx="334">
                  <c:v>1.9285458286510179E-2</c:v>
                </c:pt>
                <c:pt idx="335">
                  <c:v>1.9285458286510179E-2</c:v>
                </c:pt>
                <c:pt idx="336">
                  <c:v>1.9285458286510179E-2</c:v>
                </c:pt>
                <c:pt idx="337">
                  <c:v>1.9285458286510179E-2</c:v>
                </c:pt>
                <c:pt idx="338">
                  <c:v>1.9285458286510179E-2</c:v>
                </c:pt>
                <c:pt idx="339">
                  <c:v>1.9285458286510179E-2</c:v>
                </c:pt>
                <c:pt idx="340">
                  <c:v>1.9285458286510179E-2</c:v>
                </c:pt>
                <c:pt idx="341">
                  <c:v>1.9285458286510179E-2</c:v>
                </c:pt>
                <c:pt idx="342">
                  <c:v>1.9285458286510179E-2</c:v>
                </c:pt>
                <c:pt idx="343">
                  <c:v>1.9285458286510179E-2</c:v>
                </c:pt>
                <c:pt idx="344">
                  <c:v>1.9285458286510179E-2</c:v>
                </c:pt>
                <c:pt idx="345">
                  <c:v>1.9285458286510179E-2</c:v>
                </c:pt>
                <c:pt idx="346">
                  <c:v>1.9285458286510179E-2</c:v>
                </c:pt>
                <c:pt idx="347">
                  <c:v>1.9285458286510179E-2</c:v>
                </c:pt>
                <c:pt idx="348">
                  <c:v>1.9285458286510179E-2</c:v>
                </c:pt>
                <c:pt idx="349">
                  <c:v>1.9285458286510179E-2</c:v>
                </c:pt>
                <c:pt idx="350">
                  <c:v>1.9285458286510179E-2</c:v>
                </c:pt>
                <c:pt idx="351">
                  <c:v>1.9285458286510179E-2</c:v>
                </c:pt>
                <c:pt idx="352">
                  <c:v>1.9285458286510179E-2</c:v>
                </c:pt>
                <c:pt idx="353">
                  <c:v>1.9285458286510179E-2</c:v>
                </c:pt>
                <c:pt idx="354">
                  <c:v>1.9285458286510179E-2</c:v>
                </c:pt>
                <c:pt idx="355">
                  <c:v>1.9285458286510179E-2</c:v>
                </c:pt>
                <c:pt idx="356">
                  <c:v>1.9285458286510179E-2</c:v>
                </c:pt>
                <c:pt idx="357">
                  <c:v>1.9285458286510179E-2</c:v>
                </c:pt>
                <c:pt idx="358">
                  <c:v>1.9285458286510179E-2</c:v>
                </c:pt>
                <c:pt idx="359">
                  <c:v>1.9285458286510179E-2</c:v>
                </c:pt>
                <c:pt idx="360">
                  <c:v>1.9285458286510179E-2</c:v>
                </c:pt>
                <c:pt idx="361">
                  <c:v>1.9285458286510179E-2</c:v>
                </c:pt>
                <c:pt idx="362">
                  <c:v>1.9285458286510179E-2</c:v>
                </c:pt>
                <c:pt idx="363">
                  <c:v>1.9285458286510179E-2</c:v>
                </c:pt>
                <c:pt idx="364">
                  <c:v>1.9285458286510179E-2</c:v>
                </c:pt>
                <c:pt idx="365">
                  <c:v>1.9285458286510179E-2</c:v>
                </c:pt>
                <c:pt idx="366">
                  <c:v>1.9285458286510179E-2</c:v>
                </c:pt>
                <c:pt idx="367">
                  <c:v>1.9285458286510179E-2</c:v>
                </c:pt>
                <c:pt idx="368">
                  <c:v>1.9285458286510179E-2</c:v>
                </c:pt>
                <c:pt idx="369">
                  <c:v>1.9285458286510179E-2</c:v>
                </c:pt>
                <c:pt idx="370">
                  <c:v>1.9285458286510179E-2</c:v>
                </c:pt>
                <c:pt idx="371">
                  <c:v>1.9285458286510179E-2</c:v>
                </c:pt>
                <c:pt idx="372">
                  <c:v>1.9285458286510179E-2</c:v>
                </c:pt>
                <c:pt idx="373">
                  <c:v>1.9285458286510179E-2</c:v>
                </c:pt>
                <c:pt idx="374">
                  <c:v>1.9285458286510179E-2</c:v>
                </c:pt>
                <c:pt idx="375">
                  <c:v>1.9285458286510179E-2</c:v>
                </c:pt>
                <c:pt idx="376">
                  <c:v>1.9285458286510179E-2</c:v>
                </c:pt>
                <c:pt idx="377">
                  <c:v>1.9285458286510179E-2</c:v>
                </c:pt>
                <c:pt idx="378">
                  <c:v>1.9285458286510179E-2</c:v>
                </c:pt>
                <c:pt idx="379">
                  <c:v>1.9285458286510179E-2</c:v>
                </c:pt>
                <c:pt idx="380">
                  <c:v>1.9285458286510179E-2</c:v>
                </c:pt>
                <c:pt idx="381">
                  <c:v>1.9285458286510179E-2</c:v>
                </c:pt>
                <c:pt idx="382">
                  <c:v>1.9285458286510179E-2</c:v>
                </c:pt>
                <c:pt idx="383">
                  <c:v>1.9285458286510179E-2</c:v>
                </c:pt>
                <c:pt idx="384">
                  <c:v>1.9285458286510179E-2</c:v>
                </c:pt>
                <c:pt idx="385">
                  <c:v>1.9285458286510179E-2</c:v>
                </c:pt>
                <c:pt idx="386">
                  <c:v>1.9285458286510179E-2</c:v>
                </c:pt>
                <c:pt idx="387">
                  <c:v>1.9285458286510179E-2</c:v>
                </c:pt>
                <c:pt idx="388">
                  <c:v>1.9285458286510179E-2</c:v>
                </c:pt>
                <c:pt idx="389">
                  <c:v>1.9285458286510179E-2</c:v>
                </c:pt>
                <c:pt idx="390">
                  <c:v>1.9285458286510179E-2</c:v>
                </c:pt>
                <c:pt idx="391">
                  <c:v>1.9285458286510179E-2</c:v>
                </c:pt>
                <c:pt idx="392">
                  <c:v>1.9285458286510179E-2</c:v>
                </c:pt>
                <c:pt idx="393">
                  <c:v>1.9285458286510179E-2</c:v>
                </c:pt>
                <c:pt idx="394">
                  <c:v>1.9285458286510179E-2</c:v>
                </c:pt>
                <c:pt idx="395">
                  <c:v>1.9285458286510179E-2</c:v>
                </c:pt>
                <c:pt idx="396">
                  <c:v>1.9285458286510179E-2</c:v>
                </c:pt>
                <c:pt idx="397">
                  <c:v>1.9285458286510179E-2</c:v>
                </c:pt>
                <c:pt idx="398">
                  <c:v>1.9285458286510179E-2</c:v>
                </c:pt>
                <c:pt idx="399">
                  <c:v>1.9285458286510179E-2</c:v>
                </c:pt>
                <c:pt idx="400">
                  <c:v>1.9285458286510179E-2</c:v>
                </c:pt>
                <c:pt idx="401">
                  <c:v>1.9285458286510179E-2</c:v>
                </c:pt>
                <c:pt idx="402">
                  <c:v>1.9285458286510179E-2</c:v>
                </c:pt>
                <c:pt idx="403">
                  <c:v>1.9285458286510179E-2</c:v>
                </c:pt>
                <c:pt idx="404">
                  <c:v>1.9285458286510179E-2</c:v>
                </c:pt>
                <c:pt idx="405">
                  <c:v>1.9285458286510179E-2</c:v>
                </c:pt>
                <c:pt idx="406">
                  <c:v>1.9285458286510179E-2</c:v>
                </c:pt>
                <c:pt idx="407">
                  <c:v>1.9285458286510179E-2</c:v>
                </c:pt>
                <c:pt idx="408">
                  <c:v>1.9285458286510179E-2</c:v>
                </c:pt>
                <c:pt idx="409">
                  <c:v>1.9285458286510179E-2</c:v>
                </c:pt>
                <c:pt idx="410">
                  <c:v>1.9285458286510179E-2</c:v>
                </c:pt>
                <c:pt idx="411">
                  <c:v>1.9285458286510179E-2</c:v>
                </c:pt>
                <c:pt idx="412">
                  <c:v>1.9285458286510179E-2</c:v>
                </c:pt>
                <c:pt idx="413">
                  <c:v>1.9285458286510179E-2</c:v>
                </c:pt>
                <c:pt idx="414">
                  <c:v>1.9285458286510179E-2</c:v>
                </c:pt>
                <c:pt idx="415">
                  <c:v>1.9285458286510179E-2</c:v>
                </c:pt>
                <c:pt idx="416">
                  <c:v>1.9285458286510179E-2</c:v>
                </c:pt>
                <c:pt idx="417">
                  <c:v>1.9285458286510179E-2</c:v>
                </c:pt>
                <c:pt idx="418">
                  <c:v>1.9285458286510179E-2</c:v>
                </c:pt>
                <c:pt idx="419">
                  <c:v>1.9285458286510179E-2</c:v>
                </c:pt>
                <c:pt idx="420">
                  <c:v>1.9285458286510179E-2</c:v>
                </c:pt>
                <c:pt idx="421">
                  <c:v>1.9285458286510179E-2</c:v>
                </c:pt>
                <c:pt idx="422">
                  <c:v>1.9285458286510179E-2</c:v>
                </c:pt>
                <c:pt idx="423">
                  <c:v>1.9285458286510179E-2</c:v>
                </c:pt>
                <c:pt idx="424">
                  <c:v>1.9285458286510179E-2</c:v>
                </c:pt>
                <c:pt idx="425">
                  <c:v>1.9285458286510179E-2</c:v>
                </c:pt>
                <c:pt idx="426">
                  <c:v>1.9285458286510179E-2</c:v>
                </c:pt>
                <c:pt idx="427">
                  <c:v>1.9285458286510179E-2</c:v>
                </c:pt>
                <c:pt idx="428">
                  <c:v>1.9285458286510179E-2</c:v>
                </c:pt>
                <c:pt idx="429">
                  <c:v>1.9285458286510179E-2</c:v>
                </c:pt>
                <c:pt idx="430">
                  <c:v>1.9285458286510179E-2</c:v>
                </c:pt>
                <c:pt idx="431">
                  <c:v>1.9285458286510179E-2</c:v>
                </c:pt>
                <c:pt idx="432">
                  <c:v>1.9285458286510179E-2</c:v>
                </c:pt>
                <c:pt idx="433">
                  <c:v>1.9285458286510179E-2</c:v>
                </c:pt>
                <c:pt idx="434">
                  <c:v>1.9285458286510179E-2</c:v>
                </c:pt>
                <c:pt idx="435">
                  <c:v>1.9285458286510179E-2</c:v>
                </c:pt>
                <c:pt idx="436">
                  <c:v>1.9285458286510179E-2</c:v>
                </c:pt>
                <c:pt idx="437">
                  <c:v>1.9285458286510179E-2</c:v>
                </c:pt>
                <c:pt idx="438">
                  <c:v>1.9285458286510179E-2</c:v>
                </c:pt>
                <c:pt idx="439">
                  <c:v>1.9285458286510179E-2</c:v>
                </c:pt>
                <c:pt idx="440">
                  <c:v>1.9285458286510179E-2</c:v>
                </c:pt>
                <c:pt idx="441">
                  <c:v>1.9285458286510179E-2</c:v>
                </c:pt>
                <c:pt idx="442">
                  <c:v>1.9285458286510179E-2</c:v>
                </c:pt>
                <c:pt idx="443">
                  <c:v>1.9285458286510179E-2</c:v>
                </c:pt>
                <c:pt idx="444">
                  <c:v>1.9285458286510179E-2</c:v>
                </c:pt>
                <c:pt idx="445">
                  <c:v>1.9285458286510179E-2</c:v>
                </c:pt>
                <c:pt idx="446">
                  <c:v>1.9285458286510179E-2</c:v>
                </c:pt>
                <c:pt idx="447">
                  <c:v>1.9285458286510179E-2</c:v>
                </c:pt>
                <c:pt idx="448">
                  <c:v>1.9285458286510179E-2</c:v>
                </c:pt>
                <c:pt idx="449">
                  <c:v>1.9285458286510179E-2</c:v>
                </c:pt>
                <c:pt idx="450">
                  <c:v>1.9285458286510179E-2</c:v>
                </c:pt>
                <c:pt idx="451">
                  <c:v>1.9285458286510179E-2</c:v>
                </c:pt>
                <c:pt idx="452">
                  <c:v>1.9285458286510179E-2</c:v>
                </c:pt>
                <c:pt idx="453">
                  <c:v>1.9285458286510179E-2</c:v>
                </c:pt>
                <c:pt idx="454">
                  <c:v>1.9285458286510179E-2</c:v>
                </c:pt>
                <c:pt idx="455">
                  <c:v>1.9285458286510179E-2</c:v>
                </c:pt>
                <c:pt idx="456">
                  <c:v>1.9285458286510179E-2</c:v>
                </c:pt>
                <c:pt idx="457">
                  <c:v>1.9285458286510179E-2</c:v>
                </c:pt>
                <c:pt idx="458">
                  <c:v>1.9285458286510179E-2</c:v>
                </c:pt>
                <c:pt idx="459">
                  <c:v>1.9285458286510179E-2</c:v>
                </c:pt>
                <c:pt idx="460">
                  <c:v>1.9285458286510179E-2</c:v>
                </c:pt>
                <c:pt idx="461">
                  <c:v>1.9285458286510179E-2</c:v>
                </c:pt>
                <c:pt idx="462">
                  <c:v>1.9285458286510179E-2</c:v>
                </c:pt>
                <c:pt idx="463">
                  <c:v>1.9285458286510179E-2</c:v>
                </c:pt>
                <c:pt idx="464">
                  <c:v>1.9285458286510179E-2</c:v>
                </c:pt>
                <c:pt idx="465">
                  <c:v>1.9285458286510179E-2</c:v>
                </c:pt>
                <c:pt idx="466">
                  <c:v>1.9285458286510179E-2</c:v>
                </c:pt>
                <c:pt idx="467">
                  <c:v>1.9285458286510179E-2</c:v>
                </c:pt>
                <c:pt idx="468">
                  <c:v>1.9285458286510179E-2</c:v>
                </c:pt>
                <c:pt idx="469">
                  <c:v>1.9285458286510179E-2</c:v>
                </c:pt>
                <c:pt idx="470">
                  <c:v>1.9285458286510179E-2</c:v>
                </c:pt>
                <c:pt idx="471">
                  <c:v>1.9285458286510179E-2</c:v>
                </c:pt>
                <c:pt idx="472">
                  <c:v>1.9285458286510179E-2</c:v>
                </c:pt>
                <c:pt idx="473">
                  <c:v>1.9285458286510179E-2</c:v>
                </c:pt>
                <c:pt idx="474">
                  <c:v>1.9285458286510179E-2</c:v>
                </c:pt>
              </c:numCache>
            </c:numRef>
          </c:val>
          <c:smooth val="0"/>
          <c:extLst>
            <c:ext xmlns:c16="http://schemas.microsoft.com/office/drawing/2014/chart" uri="{C3380CC4-5D6E-409C-BE32-E72D297353CC}">
              <c16:uniqueId val="{00000000-D04A-4DAE-B496-38EB53D55F88}"/>
            </c:ext>
          </c:extLst>
        </c:ser>
        <c:ser>
          <c:idx val="3"/>
          <c:order val="3"/>
          <c:tx>
            <c:v>Losses from defaults</c:v>
          </c:tx>
          <c:spPr>
            <a:ln w="28575" cap="rnd">
              <a:solidFill>
                <a:schemeClr val="accent5"/>
              </a:solidFill>
              <a:round/>
            </a:ln>
            <a:effectLst/>
          </c:spPr>
          <c:marker>
            <c:symbol val="none"/>
          </c:marker>
          <c:cat>
            <c:numRef>
              <c:f>'Iboxx data'!$A$11:$A$166</c:f>
              <c:numCache>
                <c:formatCode>m/d/yyyy</c:formatCode>
                <c:ptCount val="156"/>
                <c:pt idx="0">
                  <c:v>43830</c:v>
                </c:pt>
                <c:pt idx="1">
                  <c:v>43799</c:v>
                </c:pt>
                <c:pt idx="2">
                  <c:v>43769</c:v>
                </c:pt>
                <c:pt idx="3">
                  <c:v>43738</c:v>
                </c:pt>
                <c:pt idx="4">
                  <c:v>43708</c:v>
                </c:pt>
                <c:pt idx="5">
                  <c:v>43677</c:v>
                </c:pt>
                <c:pt idx="6">
                  <c:v>43646</c:v>
                </c:pt>
                <c:pt idx="7">
                  <c:v>43616</c:v>
                </c:pt>
                <c:pt idx="8">
                  <c:v>43585</c:v>
                </c:pt>
                <c:pt idx="9">
                  <c:v>43555</c:v>
                </c:pt>
                <c:pt idx="10">
                  <c:v>43524</c:v>
                </c:pt>
                <c:pt idx="11">
                  <c:v>43496</c:v>
                </c:pt>
                <c:pt idx="12">
                  <c:v>43465</c:v>
                </c:pt>
                <c:pt idx="13">
                  <c:v>43434</c:v>
                </c:pt>
                <c:pt idx="14">
                  <c:v>43404</c:v>
                </c:pt>
                <c:pt idx="15">
                  <c:v>43373</c:v>
                </c:pt>
                <c:pt idx="16">
                  <c:v>43343</c:v>
                </c:pt>
                <c:pt idx="17">
                  <c:v>43312</c:v>
                </c:pt>
                <c:pt idx="18">
                  <c:v>43281</c:v>
                </c:pt>
                <c:pt idx="19">
                  <c:v>43251</c:v>
                </c:pt>
                <c:pt idx="20">
                  <c:v>43220</c:v>
                </c:pt>
                <c:pt idx="21">
                  <c:v>43190</c:v>
                </c:pt>
                <c:pt idx="22">
                  <c:v>43159</c:v>
                </c:pt>
                <c:pt idx="23">
                  <c:v>43131</c:v>
                </c:pt>
                <c:pt idx="24">
                  <c:v>43100</c:v>
                </c:pt>
                <c:pt idx="25">
                  <c:v>43069</c:v>
                </c:pt>
                <c:pt idx="26">
                  <c:v>43039</c:v>
                </c:pt>
                <c:pt idx="27">
                  <c:v>43008</c:v>
                </c:pt>
                <c:pt idx="28">
                  <c:v>42978</c:v>
                </c:pt>
                <c:pt idx="29">
                  <c:v>42947</c:v>
                </c:pt>
                <c:pt idx="30">
                  <c:v>42916</c:v>
                </c:pt>
                <c:pt idx="31">
                  <c:v>42886</c:v>
                </c:pt>
                <c:pt idx="32">
                  <c:v>42855</c:v>
                </c:pt>
                <c:pt idx="33">
                  <c:v>42825</c:v>
                </c:pt>
                <c:pt idx="34">
                  <c:v>42794</c:v>
                </c:pt>
                <c:pt idx="35">
                  <c:v>42766</c:v>
                </c:pt>
                <c:pt idx="36">
                  <c:v>42735</c:v>
                </c:pt>
                <c:pt idx="37">
                  <c:v>42704</c:v>
                </c:pt>
                <c:pt idx="38">
                  <c:v>42674</c:v>
                </c:pt>
                <c:pt idx="39">
                  <c:v>42643</c:v>
                </c:pt>
                <c:pt idx="40">
                  <c:v>42613</c:v>
                </c:pt>
                <c:pt idx="41">
                  <c:v>42582</c:v>
                </c:pt>
                <c:pt idx="42">
                  <c:v>42551</c:v>
                </c:pt>
                <c:pt idx="43">
                  <c:v>42521</c:v>
                </c:pt>
                <c:pt idx="44">
                  <c:v>42490</c:v>
                </c:pt>
                <c:pt idx="45">
                  <c:v>42460</c:v>
                </c:pt>
                <c:pt idx="46">
                  <c:v>42429</c:v>
                </c:pt>
                <c:pt idx="47">
                  <c:v>42400</c:v>
                </c:pt>
                <c:pt idx="48">
                  <c:v>42369</c:v>
                </c:pt>
                <c:pt idx="49">
                  <c:v>42338</c:v>
                </c:pt>
                <c:pt idx="50">
                  <c:v>42308</c:v>
                </c:pt>
                <c:pt idx="51">
                  <c:v>42277</c:v>
                </c:pt>
                <c:pt idx="52">
                  <c:v>42247</c:v>
                </c:pt>
                <c:pt idx="53">
                  <c:v>42216</c:v>
                </c:pt>
                <c:pt idx="54">
                  <c:v>42185</c:v>
                </c:pt>
                <c:pt idx="55">
                  <c:v>42155</c:v>
                </c:pt>
                <c:pt idx="56">
                  <c:v>42124</c:v>
                </c:pt>
                <c:pt idx="57">
                  <c:v>42094</c:v>
                </c:pt>
                <c:pt idx="58">
                  <c:v>42063</c:v>
                </c:pt>
                <c:pt idx="59">
                  <c:v>42035</c:v>
                </c:pt>
                <c:pt idx="60">
                  <c:v>42004</c:v>
                </c:pt>
                <c:pt idx="61">
                  <c:v>41973</c:v>
                </c:pt>
                <c:pt idx="62">
                  <c:v>41943</c:v>
                </c:pt>
                <c:pt idx="63">
                  <c:v>41912</c:v>
                </c:pt>
                <c:pt idx="64">
                  <c:v>41882</c:v>
                </c:pt>
                <c:pt idx="65">
                  <c:v>41851</c:v>
                </c:pt>
                <c:pt idx="66">
                  <c:v>41820</c:v>
                </c:pt>
                <c:pt idx="67">
                  <c:v>41790</c:v>
                </c:pt>
                <c:pt idx="68">
                  <c:v>41759</c:v>
                </c:pt>
                <c:pt idx="69">
                  <c:v>41729</c:v>
                </c:pt>
                <c:pt idx="70">
                  <c:v>41698</c:v>
                </c:pt>
                <c:pt idx="71">
                  <c:v>41670</c:v>
                </c:pt>
                <c:pt idx="72">
                  <c:v>41639</c:v>
                </c:pt>
                <c:pt idx="73">
                  <c:v>41608</c:v>
                </c:pt>
                <c:pt idx="74">
                  <c:v>41578</c:v>
                </c:pt>
                <c:pt idx="75">
                  <c:v>41547</c:v>
                </c:pt>
                <c:pt idx="76">
                  <c:v>41517</c:v>
                </c:pt>
                <c:pt idx="77">
                  <c:v>41486</c:v>
                </c:pt>
                <c:pt idx="78">
                  <c:v>41455</c:v>
                </c:pt>
                <c:pt idx="79">
                  <c:v>41425</c:v>
                </c:pt>
                <c:pt idx="80">
                  <c:v>41394</c:v>
                </c:pt>
                <c:pt idx="81">
                  <c:v>41364</c:v>
                </c:pt>
                <c:pt idx="82">
                  <c:v>41333</c:v>
                </c:pt>
                <c:pt idx="83">
                  <c:v>41305</c:v>
                </c:pt>
                <c:pt idx="84">
                  <c:v>41274</c:v>
                </c:pt>
                <c:pt idx="85">
                  <c:v>41243</c:v>
                </c:pt>
                <c:pt idx="86">
                  <c:v>41213</c:v>
                </c:pt>
                <c:pt idx="87">
                  <c:v>41182</c:v>
                </c:pt>
                <c:pt idx="88">
                  <c:v>41152</c:v>
                </c:pt>
                <c:pt idx="89">
                  <c:v>41121</c:v>
                </c:pt>
                <c:pt idx="90">
                  <c:v>41090</c:v>
                </c:pt>
                <c:pt idx="91">
                  <c:v>41060</c:v>
                </c:pt>
                <c:pt idx="92">
                  <c:v>41029</c:v>
                </c:pt>
                <c:pt idx="93">
                  <c:v>40999</c:v>
                </c:pt>
                <c:pt idx="94">
                  <c:v>40968</c:v>
                </c:pt>
                <c:pt idx="95">
                  <c:v>40939</c:v>
                </c:pt>
                <c:pt idx="96">
                  <c:v>40908</c:v>
                </c:pt>
                <c:pt idx="97">
                  <c:v>40877</c:v>
                </c:pt>
                <c:pt idx="98">
                  <c:v>40847</c:v>
                </c:pt>
                <c:pt idx="99">
                  <c:v>40816</c:v>
                </c:pt>
                <c:pt idx="100">
                  <c:v>40786</c:v>
                </c:pt>
                <c:pt idx="101">
                  <c:v>40755</c:v>
                </c:pt>
                <c:pt idx="102">
                  <c:v>40724</c:v>
                </c:pt>
                <c:pt idx="103">
                  <c:v>40694</c:v>
                </c:pt>
                <c:pt idx="104">
                  <c:v>40663</c:v>
                </c:pt>
                <c:pt idx="105">
                  <c:v>40633</c:v>
                </c:pt>
                <c:pt idx="106">
                  <c:v>40602</c:v>
                </c:pt>
                <c:pt idx="107">
                  <c:v>40574</c:v>
                </c:pt>
                <c:pt idx="108">
                  <c:v>40543</c:v>
                </c:pt>
                <c:pt idx="109">
                  <c:v>40512</c:v>
                </c:pt>
                <c:pt idx="110">
                  <c:v>40482</c:v>
                </c:pt>
                <c:pt idx="111">
                  <c:v>40451</c:v>
                </c:pt>
                <c:pt idx="112">
                  <c:v>40421</c:v>
                </c:pt>
                <c:pt idx="113">
                  <c:v>40390</c:v>
                </c:pt>
                <c:pt idx="114">
                  <c:v>40359</c:v>
                </c:pt>
                <c:pt idx="115">
                  <c:v>40329</c:v>
                </c:pt>
                <c:pt idx="116">
                  <c:v>40298</c:v>
                </c:pt>
                <c:pt idx="117">
                  <c:v>40268</c:v>
                </c:pt>
                <c:pt idx="118">
                  <c:v>40237</c:v>
                </c:pt>
                <c:pt idx="119">
                  <c:v>40209</c:v>
                </c:pt>
                <c:pt idx="120">
                  <c:v>40178</c:v>
                </c:pt>
                <c:pt idx="121">
                  <c:v>40147</c:v>
                </c:pt>
                <c:pt idx="122">
                  <c:v>40117</c:v>
                </c:pt>
                <c:pt idx="123">
                  <c:v>40086</c:v>
                </c:pt>
                <c:pt idx="124">
                  <c:v>40056</c:v>
                </c:pt>
                <c:pt idx="125">
                  <c:v>40025</c:v>
                </c:pt>
                <c:pt idx="126">
                  <c:v>39994</c:v>
                </c:pt>
                <c:pt idx="127">
                  <c:v>39964</c:v>
                </c:pt>
                <c:pt idx="128">
                  <c:v>39933</c:v>
                </c:pt>
                <c:pt idx="129">
                  <c:v>39903</c:v>
                </c:pt>
                <c:pt idx="130">
                  <c:v>39872</c:v>
                </c:pt>
                <c:pt idx="131">
                  <c:v>39844</c:v>
                </c:pt>
                <c:pt idx="132">
                  <c:v>39813</c:v>
                </c:pt>
                <c:pt idx="133">
                  <c:v>39782</c:v>
                </c:pt>
                <c:pt idx="134">
                  <c:v>39752</c:v>
                </c:pt>
                <c:pt idx="135">
                  <c:v>39721</c:v>
                </c:pt>
                <c:pt idx="136">
                  <c:v>39691</c:v>
                </c:pt>
                <c:pt idx="137">
                  <c:v>39660</c:v>
                </c:pt>
                <c:pt idx="138">
                  <c:v>39629</c:v>
                </c:pt>
                <c:pt idx="139">
                  <c:v>39599</c:v>
                </c:pt>
                <c:pt idx="140">
                  <c:v>39568</c:v>
                </c:pt>
                <c:pt idx="141">
                  <c:v>39538</c:v>
                </c:pt>
                <c:pt idx="142">
                  <c:v>39507</c:v>
                </c:pt>
                <c:pt idx="143">
                  <c:v>39478</c:v>
                </c:pt>
                <c:pt idx="144">
                  <c:v>39447</c:v>
                </c:pt>
                <c:pt idx="145">
                  <c:v>39416</c:v>
                </c:pt>
                <c:pt idx="146">
                  <c:v>39386</c:v>
                </c:pt>
                <c:pt idx="147">
                  <c:v>39355</c:v>
                </c:pt>
                <c:pt idx="148">
                  <c:v>39325</c:v>
                </c:pt>
                <c:pt idx="149">
                  <c:v>39294</c:v>
                </c:pt>
                <c:pt idx="150">
                  <c:v>39263</c:v>
                </c:pt>
                <c:pt idx="151">
                  <c:v>39233</c:v>
                </c:pt>
                <c:pt idx="152">
                  <c:v>39202</c:v>
                </c:pt>
                <c:pt idx="153">
                  <c:v>39172</c:v>
                </c:pt>
                <c:pt idx="154">
                  <c:v>39141</c:v>
                </c:pt>
                <c:pt idx="155">
                  <c:v>39113</c:v>
                </c:pt>
              </c:numCache>
            </c:numRef>
          </c:cat>
          <c:val>
            <c:numRef>
              <c:f>'Iboxx data'!$X$3:$X$478</c:f>
              <c:numCache>
                <c:formatCode>General</c:formatCode>
                <c:ptCount val="476"/>
                <c:pt idx="44" formatCode="0.00%">
                  <c:v>2.8199999999999996E-3</c:v>
                </c:pt>
                <c:pt idx="45" formatCode="0.00%">
                  <c:v>2.8199999999999996E-3</c:v>
                </c:pt>
                <c:pt idx="46" formatCode="0.00%">
                  <c:v>2.8199999999999996E-3</c:v>
                </c:pt>
                <c:pt idx="47" formatCode="0.00%">
                  <c:v>2.8199999999999996E-3</c:v>
                </c:pt>
                <c:pt idx="48" formatCode="0.00%">
                  <c:v>2.8199999999999996E-3</c:v>
                </c:pt>
                <c:pt idx="49" formatCode="0.00%">
                  <c:v>2.8199999999999996E-3</c:v>
                </c:pt>
                <c:pt idx="50" formatCode="0.00%">
                  <c:v>2.8199999999999996E-3</c:v>
                </c:pt>
                <c:pt idx="51" formatCode="0.00%">
                  <c:v>2.8199999999999996E-3</c:v>
                </c:pt>
                <c:pt idx="52" formatCode="0.00%">
                  <c:v>2.8199999999999996E-3</c:v>
                </c:pt>
                <c:pt idx="53" formatCode="0.00%">
                  <c:v>2.8199999999999996E-3</c:v>
                </c:pt>
                <c:pt idx="54" formatCode="0.00%">
                  <c:v>2.8199999999999996E-3</c:v>
                </c:pt>
                <c:pt idx="55" formatCode="0.00%">
                  <c:v>2.8199999999999996E-3</c:v>
                </c:pt>
                <c:pt idx="56" formatCode="0.00%">
                  <c:v>9.6000000000000002E-4</c:v>
                </c:pt>
                <c:pt idx="57" formatCode="0.00%">
                  <c:v>9.6000000000000002E-4</c:v>
                </c:pt>
                <c:pt idx="58" formatCode="0.00%">
                  <c:v>9.6000000000000002E-4</c:v>
                </c:pt>
                <c:pt idx="59" formatCode="0.00%">
                  <c:v>9.6000000000000002E-4</c:v>
                </c:pt>
                <c:pt idx="60" formatCode="0.00%">
                  <c:v>9.6000000000000002E-4</c:v>
                </c:pt>
                <c:pt idx="61" formatCode="0.00%">
                  <c:v>9.6000000000000002E-4</c:v>
                </c:pt>
                <c:pt idx="62" formatCode="0.00%">
                  <c:v>9.6000000000000002E-4</c:v>
                </c:pt>
                <c:pt idx="63" formatCode="0.00%">
                  <c:v>9.6000000000000002E-4</c:v>
                </c:pt>
                <c:pt idx="64" formatCode="0.00%">
                  <c:v>9.6000000000000002E-4</c:v>
                </c:pt>
                <c:pt idx="65" formatCode="0.00%">
                  <c:v>9.6000000000000002E-4</c:v>
                </c:pt>
                <c:pt idx="66" formatCode="0.00%">
                  <c:v>9.6000000000000002E-4</c:v>
                </c:pt>
                <c:pt idx="67" formatCode="0.00%">
                  <c:v>9.6000000000000002E-4</c:v>
                </c:pt>
                <c:pt idx="68" formatCode="0.00%">
                  <c:v>0</c:v>
                </c:pt>
                <c:pt idx="69" formatCode="0.00%">
                  <c:v>0</c:v>
                </c:pt>
                <c:pt idx="70" formatCode="0.00%">
                  <c:v>0</c:v>
                </c:pt>
                <c:pt idx="71" formatCode="0.00%">
                  <c:v>0</c:v>
                </c:pt>
                <c:pt idx="72" formatCode="0.00%">
                  <c:v>0</c:v>
                </c:pt>
                <c:pt idx="73" formatCode="0.00%">
                  <c:v>0</c:v>
                </c:pt>
                <c:pt idx="74" formatCode="0.00%">
                  <c:v>0</c:v>
                </c:pt>
                <c:pt idx="75" formatCode="0.00%">
                  <c:v>0</c:v>
                </c:pt>
                <c:pt idx="76" formatCode="0.00%">
                  <c:v>0</c:v>
                </c:pt>
                <c:pt idx="77" formatCode="0.00%">
                  <c:v>0</c:v>
                </c:pt>
                <c:pt idx="78" formatCode="0.00%">
                  <c:v>0</c:v>
                </c:pt>
                <c:pt idx="79" formatCode="0.00%">
                  <c:v>0</c:v>
                </c:pt>
                <c:pt idx="80" formatCode="0.00%">
                  <c:v>5.9999999999999995E-4</c:v>
                </c:pt>
                <c:pt idx="81" formatCode="0.00%">
                  <c:v>5.9999999999999995E-4</c:v>
                </c:pt>
                <c:pt idx="82" formatCode="0.00%">
                  <c:v>5.9999999999999995E-4</c:v>
                </c:pt>
                <c:pt idx="83" formatCode="0.00%">
                  <c:v>5.9999999999999995E-4</c:v>
                </c:pt>
                <c:pt idx="84" formatCode="0.00%">
                  <c:v>5.9999999999999995E-4</c:v>
                </c:pt>
                <c:pt idx="85" formatCode="0.00%">
                  <c:v>5.9999999999999995E-4</c:v>
                </c:pt>
                <c:pt idx="86" formatCode="0.00%">
                  <c:v>5.9999999999999995E-4</c:v>
                </c:pt>
                <c:pt idx="87" formatCode="0.00%">
                  <c:v>5.9999999999999995E-4</c:v>
                </c:pt>
                <c:pt idx="88" formatCode="0.00%">
                  <c:v>5.9999999999999995E-4</c:v>
                </c:pt>
                <c:pt idx="89" formatCode="0.00%">
                  <c:v>5.9999999999999995E-4</c:v>
                </c:pt>
                <c:pt idx="90" formatCode="0.00%">
                  <c:v>5.9999999999999995E-4</c:v>
                </c:pt>
                <c:pt idx="91" formatCode="0.00%">
                  <c:v>5.9999999999999995E-4</c:v>
                </c:pt>
                <c:pt idx="92" formatCode="0.00%">
                  <c:v>1.8E-3</c:v>
                </c:pt>
                <c:pt idx="93" formatCode="0.00%">
                  <c:v>1.8E-3</c:v>
                </c:pt>
                <c:pt idx="94" formatCode="0.00%">
                  <c:v>1.8E-3</c:v>
                </c:pt>
                <c:pt idx="95" formatCode="0.00%">
                  <c:v>1.8E-3</c:v>
                </c:pt>
                <c:pt idx="96" formatCode="0.00%">
                  <c:v>1.8E-3</c:v>
                </c:pt>
                <c:pt idx="97" formatCode="0.00%">
                  <c:v>1.8E-3</c:v>
                </c:pt>
                <c:pt idx="98" formatCode="0.00%">
                  <c:v>1.8E-3</c:v>
                </c:pt>
                <c:pt idx="99" formatCode="0.00%">
                  <c:v>1.8E-3</c:v>
                </c:pt>
                <c:pt idx="100" formatCode="0.00%">
                  <c:v>1.8E-3</c:v>
                </c:pt>
                <c:pt idx="101" formatCode="0.00%">
                  <c:v>1.8E-3</c:v>
                </c:pt>
                <c:pt idx="102" formatCode="0.00%">
                  <c:v>1.8E-3</c:v>
                </c:pt>
                <c:pt idx="103" formatCode="0.00%">
                  <c:v>1.8E-3</c:v>
                </c:pt>
                <c:pt idx="104" formatCode="0.00%">
                  <c:v>0</c:v>
                </c:pt>
                <c:pt idx="105" formatCode="0.00%">
                  <c:v>0</c:v>
                </c:pt>
                <c:pt idx="106" formatCode="0.00%">
                  <c:v>0</c:v>
                </c:pt>
                <c:pt idx="107" formatCode="0.00%">
                  <c:v>0</c:v>
                </c:pt>
                <c:pt idx="108" formatCode="0.00%">
                  <c:v>0</c:v>
                </c:pt>
                <c:pt idx="109" formatCode="0.00%">
                  <c:v>0</c:v>
                </c:pt>
                <c:pt idx="110" formatCode="0.00%">
                  <c:v>0</c:v>
                </c:pt>
                <c:pt idx="111" formatCode="0.00%">
                  <c:v>0</c:v>
                </c:pt>
                <c:pt idx="112" formatCode="0.00%">
                  <c:v>0</c:v>
                </c:pt>
                <c:pt idx="113" formatCode="0.00%">
                  <c:v>0</c:v>
                </c:pt>
                <c:pt idx="114" formatCode="0.00%">
                  <c:v>0</c:v>
                </c:pt>
                <c:pt idx="115" formatCode="0.00%">
                  <c:v>0</c:v>
                </c:pt>
                <c:pt idx="116" formatCode="0.00%">
                  <c:v>3.4799999999999996E-3</c:v>
                </c:pt>
                <c:pt idx="117" formatCode="0.00%">
                  <c:v>3.4799999999999996E-3</c:v>
                </c:pt>
                <c:pt idx="118" formatCode="0.00%">
                  <c:v>3.4799999999999996E-3</c:v>
                </c:pt>
                <c:pt idx="119" formatCode="0.00%">
                  <c:v>3.4799999999999996E-3</c:v>
                </c:pt>
                <c:pt idx="120" formatCode="0.00%">
                  <c:v>3.4799999999999996E-3</c:v>
                </c:pt>
                <c:pt idx="121" formatCode="0.00%">
                  <c:v>3.4799999999999996E-3</c:v>
                </c:pt>
                <c:pt idx="122" formatCode="0.00%">
                  <c:v>3.4799999999999996E-3</c:v>
                </c:pt>
                <c:pt idx="123" formatCode="0.00%">
                  <c:v>3.4799999999999996E-3</c:v>
                </c:pt>
                <c:pt idx="124" formatCode="0.00%">
                  <c:v>3.4799999999999996E-3</c:v>
                </c:pt>
                <c:pt idx="125" formatCode="0.00%">
                  <c:v>3.4799999999999996E-3</c:v>
                </c:pt>
                <c:pt idx="126" formatCode="0.00%">
                  <c:v>3.4799999999999996E-3</c:v>
                </c:pt>
                <c:pt idx="127" formatCode="0.00%">
                  <c:v>3.4799999999999996E-3</c:v>
                </c:pt>
                <c:pt idx="128" formatCode="0.00%">
                  <c:v>4.4999999999999997E-3</c:v>
                </c:pt>
                <c:pt idx="129" formatCode="0.00%">
                  <c:v>4.4999999999999997E-3</c:v>
                </c:pt>
                <c:pt idx="130" formatCode="0.00%">
                  <c:v>4.4999999999999997E-3</c:v>
                </c:pt>
                <c:pt idx="131" formatCode="0.00%">
                  <c:v>4.4999999999999997E-3</c:v>
                </c:pt>
                <c:pt idx="132" formatCode="0.00%">
                  <c:v>4.4999999999999997E-3</c:v>
                </c:pt>
                <c:pt idx="133" formatCode="0.00%">
                  <c:v>4.4999999999999997E-3</c:v>
                </c:pt>
                <c:pt idx="134" formatCode="0.00%">
                  <c:v>4.4999999999999997E-3</c:v>
                </c:pt>
                <c:pt idx="135" formatCode="0.00%">
                  <c:v>4.4999999999999997E-3</c:v>
                </c:pt>
                <c:pt idx="136" formatCode="0.00%">
                  <c:v>4.4999999999999997E-3</c:v>
                </c:pt>
                <c:pt idx="137" formatCode="0.00%">
                  <c:v>4.4999999999999997E-3</c:v>
                </c:pt>
                <c:pt idx="138" formatCode="0.00%">
                  <c:v>4.4999999999999997E-3</c:v>
                </c:pt>
                <c:pt idx="139" formatCode="0.00%">
                  <c:v>4.4999999999999997E-3</c:v>
                </c:pt>
                <c:pt idx="140" formatCode="0.00%">
                  <c:v>4.8600000000000006E-3</c:v>
                </c:pt>
                <c:pt idx="141" formatCode="0.00%">
                  <c:v>4.8600000000000006E-3</c:v>
                </c:pt>
                <c:pt idx="142" formatCode="0.00%">
                  <c:v>4.8600000000000006E-3</c:v>
                </c:pt>
                <c:pt idx="143" formatCode="0.00%">
                  <c:v>4.8600000000000006E-3</c:v>
                </c:pt>
                <c:pt idx="144" formatCode="0.00%">
                  <c:v>4.8600000000000006E-3</c:v>
                </c:pt>
                <c:pt idx="145" formatCode="0.00%">
                  <c:v>4.8600000000000006E-3</c:v>
                </c:pt>
                <c:pt idx="146" formatCode="0.00%">
                  <c:v>4.8600000000000006E-3</c:v>
                </c:pt>
                <c:pt idx="147" formatCode="0.00%">
                  <c:v>4.8600000000000006E-3</c:v>
                </c:pt>
                <c:pt idx="148" formatCode="0.00%">
                  <c:v>4.8600000000000006E-3</c:v>
                </c:pt>
                <c:pt idx="149" formatCode="0.00%">
                  <c:v>4.8600000000000006E-3</c:v>
                </c:pt>
                <c:pt idx="150" formatCode="0.00%">
                  <c:v>4.8600000000000006E-3</c:v>
                </c:pt>
                <c:pt idx="151" formatCode="0.00%">
                  <c:v>4.8600000000000006E-3</c:v>
                </c:pt>
                <c:pt idx="152" formatCode="0.00%">
                  <c:v>1.1999999999999999E-3</c:v>
                </c:pt>
                <c:pt idx="153" formatCode="0.00%">
                  <c:v>1.1999999999999999E-3</c:v>
                </c:pt>
                <c:pt idx="154" formatCode="0.00%">
                  <c:v>1.1999999999999999E-3</c:v>
                </c:pt>
                <c:pt idx="155" formatCode="0.00%">
                  <c:v>1.1999999999999999E-3</c:v>
                </c:pt>
                <c:pt idx="156" formatCode="0.00%">
                  <c:v>1.1999999999999999E-3</c:v>
                </c:pt>
                <c:pt idx="157" formatCode="0.00%">
                  <c:v>1.1999999999999999E-3</c:v>
                </c:pt>
                <c:pt idx="158" formatCode="0.00%">
                  <c:v>1.1999999999999999E-3</c:v>
                </c:pt>
                <c:pt idx="159" formatCode="0.00%">
                  <c:v>1.1999999999999999E-3</c:v>
                </c:pt>
                <c:pt idx="160" formatCode="0.00%">
                  <c:v>1.1999999999999999E-3</c:v>
                </c:pt>
                <c:pt idx="161" formatCode="0.00%">
                  <c:v>1.1999999999999999E-3</c:v>
                </c:pt>
                <c:pt idx="162" formatCode="0.00%">
                  <c:v>1.1999999999999999E-3</c:v>
                </c:pt>
                <c:pt idx="163" formatCode="0.00%">
                  <c:v>1.1999999999999999E-3</c:v>
                </c:pt>
                <c:pt idx="164" formatCode="0.00%">
                  <c:v>1.8E-3</c:v>
                </c:pt>
                <c:pt idx="165" formatCode="0.00%">
                  <c:v>1.8E-3</c:v>
                </c:pt>
                <c:pt idx="166" formatCode="0.00%">
                  <c:v>1.8E-3</c:v>
                </c:pt>
                <c:pt idx="167" formatCode="0.00%">
                  <c:v>1.8E-3</c:v>
                </c:pt>
                <c:pt idx="168" formatCode="0.00%">
                  <c:v>1.8E-3</c:v>
                </c:pt>
                <c:pt idx="169" formatCode="0.00%">
                  <c:v>1.8E-3</c:v>
                </c:pt>
                <c:pt idx="170" formatCode="0.00%">
                  <c:v>1.8E-3</c:v>
                </c:pt>
                <c:pt idx="171" formatCode="0.00%">
                  <c:v>1.8E-3</c:v>
                </c:pt>
                <c:pt idx="172" formatCode="0.00%">
                  <c:v>1.8E-3</c:v>
                </c:pt>
                <c:pt idx="173" formatCode="0.00%">
                  <c:v>1.8E-3</c:v>
                </c:pt>
                <c:pt idx="174" formatCode="0.00%">
                  <c:v>1.8E-3</c:v>
                </c:pt>
                <c:pt idx="175" formatCode="0.00%">
                  <c:v>1.8E-3</c:v>
                </c:pt>
                <c:pt idx="176" formatCode="0.00%">
                  <c:v>1.8599999999999999E-3</c:v>
                </c:pt>
                <c:pt idx="177" formatCode="0.00%">
                  <c:v>1.8599999999999999E-3</c:v>
                </c:pt>
                <c:pt idx="178" formatCode="0.00%">
                  <c:v>1.8599999999999999E-3</c:v>
                </c:pt>
                <c:pt idx="179" formatCode="0.00%">
                  <c:v>1.8599999999999999E-3</c:v>
                </c:pt>
                <c:pt idx="180" formatCode="0.00%">
                  <c:v>1.8599999999999999E-3</c:v>
                </c:pt>
                <c:pt idx="181" formatCode="0.00%">
                  <c:v>1.8599999999999999E-3</c:v>
                </c:pt>
                <c:pt idx="182" formatCode="0.00%">
                  <c:v>1.8599999999999999E-3</c:v>
                </c:pt>
                <c:pt idx="183" formatCode="0.00%">
                  <c:v>1.8599999999999999E-3</c:v>
                </c:pt>
                <c:pt idx="184" formatCode="0.00%">
                  <c:v>1.8599999999999999E-3</c:v>
                </c:pt>
                <c:pt idx="185" formatCode="0.00%">
                  <c:v>1.8599999999999999E-3</c:v>
                </c:pt>
                <c:pt idx="186" formatCode="0.00%">
                  <c:v>1.8599999999999999E-3</c:v>
                </c:pt>
                <c:pt idx="187" formatCode="0.00%">
                  <c:v>1.8599999999999999E-3</c:v>
                </c:pt>
                <c:pt idx="188" formatCode="0.00%">
                  <c:v>2.64E-3</c:v>
                </c:pt>
                <c:pt idx="189" formatCode="0.00%">
                  <c:v>2.64E-3</c:v>
                </c:pt>
                <c:pt idx="190" formatCode="0.00%">
                  <c:v>2.64E-3</c:v>
                </c:pt>
                <c:pt idx="191" formatCode="0.00%">
                  <c:v>2.64E-3</c:v>
                </c:pt>
                <c:pt idx="192" formatCode="0.00%">
                  <c:v>2.64E-3</c:v>
                </c:pt>
                <c:pt idx="193" formatCode="0.00%">
                  <c:v>2.64E-3</c:v>
                </c:pt>
                <c:pt idx="194" formatCode="0.00%">
                  <c:v>2.64E-3</c:v>
                </c:pt>
                <c:pt idx="195" formatCode="0.00%">
                  <c:v>2.64E-3</c:v>
                </c:pt>
                <c:pt idx="196" formatCode="0.00%">
                  <c:v>2.64E-3</c:v>
                </c:pt>
                <c:pt idx="197" formatCode="0.00%">
                  <c:v>2.64E-3</c:v>
                </c:pt>
                <c:pt idx="198" formatCode="0.00%">
                  <c:v>2.64E-3</c:v>
                </c:pt>
                <c:pt idx="199" formatCode="0.00%">
                  <c:v>2.64E-3</c:v>
                </c:pt>
                <c:pt idx="200" formatCode="0.00%">
                  <c:v>3.5399999999999997E-3</c:v>
                </c:pt>
                <c:pt idx="201" formatCode="0.00%">
                  <c:v>3.5399999999999997E-3</c:v>
                </c:pt>
                <c:pt idx="202" formatCode="0.00%">
                  <c:v>3.5399999999999997E-3</c:v>
                </c:pt>
                <c:pt idx="203" formatCode="0.00%">
                  <c:v>3.5399999999999997E-3</c:v>
                </c:pt>
                <c:pt idx="204" formatCode="0.00%">
                  <c:v>3.5399999999999997E-3</c:v>
                </c:pt>
                <c:pt idx="205" formatCode="0.00%">
                  <c:v>3.5399999999999997E-3</c:v>
                </c:pt>
                <c:pt idx="206" formatCode="0.00%">
                  <c:v>3.5399999999999997E-3</c:v>
                </c:pt>
                <c:pt idx="207" formatCode="0.00%">
                  <c:v>3.5399999999999997E-3</c:v>
                </c:pt>
                <c:pt idx="208" formatCode="0.00%">
                  <c:v>3.5399999999999997E-3</c:v>
                </c:pt>
                <c:pt idx="209" formatCode="0.00%">
                  <c:v>3.5399999999999997E-3</c:v>
                </c:pt>
                <c:pt idx="210" formatCode="0.00%">
                  <c:v>3.5399999999999997E-3</c:v>
                </c:pt>
                <c:pt idx="211" formatCode="0.00%">
                  <c:v>3.5399999999999997E-3</c:v>
                </c:pt>
                <c:pt idx="212" formatCode="0.00%">
                  <c:v>1.7399999999999999E-2</c:v>
                </c:pt>
                <c:pt idx="213" formatCode="0.00%">
                  <c:v>1.7399999999999999E-2</c:v>
                </c:pt>
                <c:pt idx="214" formatCode="0.00%">
                  <c:v>1.7399999999999999E-2</c:v>
                </c:pt>
                <c:pt idx="215" formatCode="0.00%">
                  <c:v>1.7399999999999999E-2</c:v>
                </c:pt>
                <c:pt idx="216" formatCode="0.00%">
                  <c:v>1.7399999999999999E-2</c:v>
                </c:pt>
                <c:pt idx="217" formatCode="0.00%">
                  <c:v>1.7399999999999999E-2</c:v>
                </c:pt>
                <c:pt idx="218" formatCode="0.00%">
                  <c:v>1.7399999999999999E-2</c:v>
                </c:pt>
                <c:pt idx="219" formatCode="0.00%">
                  <c:v>1.7399999999999999E-2</c:v>
                </c:pt>
                <c:pt idx="220" formatCode="0.00%">
                  <c:v>1.7399999999999999E-2</c:v>
                </c:pt>
                <c:pt idx="221" formatCode="0.00%">
                  <c:v>1.7399999999999999E-2</c:v>
                </c:pt>
                <c:pt idx="222" formatCode="0.00%">
                  <c:v>1.7399999999999999E-2</c:v>
                </c:pt>
                <c:pt idx="223" formatCode="0.00%">
                  <c:v>1.7399999999999999E-2</c:v>
                </c:pt>
                <c:pt idx="224" formatCode="0.00%">
                  <c:v>1.788E-2</c:v>
                </c:pt>
                <c:pt idx="225" formatCode="0.00%">
                  <c:v>1.788E-2</c:v>
                </c:pt>
                <c:pt idx="226" formatCode="0.00%">
                  <c:v>1.788E-2</c:v>
                </c:pt>
                <c:pt idx="227" formatCode="0.00%">
                  <c:v>1.788E-2</c:v>
                </c:pt>
                <c:pt idx="228" formatCode="0.00%">
                  <c:v>1.788E-2</c:v>
                </c:pt>
                <c:pt idx="229" formatCode="0.00%">
                  <c:v>1.788E-2</c:v>
                </c:pt>
                <c:pt idx="230" formatCode="0.00%">
                  <c:v>1.788E-2</c:v>
                </c:pt>
                <c:pt idx="231" formatCode="0.00%">
                  <c:v>1.788E-2</c:v>
                </c:pt>
                <c:pt idx="232" formatCode="0.00%">
                  <c:v>1.788E-2</c:v>
                </c:pt>
                <c:pt idx="233" formatCode="0.00%">
                  <c:v>1.788E-2</c:v>
                </c:pt>
                <c:pt idx="234" formatCode="0.00%">
                  <c:v>1.788E-2</c:v>
                </c:pt>
                <c:pt idx="235" formatCode="0.00%">
                  <c:v>1.788E-2</c:v>
                </c:pt>
                <c:pt idx="236" formatCode="0.00%">
                  <c:v>6.9599999999999992E-3</c:v>
                </c:pt>
                <c:pt idx="237" formatCode="0.00%">
                  <c:v>6.9599999999999992E-3</c:v>
                </c:pt>
                <c:pt idx="238" formatCode="0.00%">
                  <c:v>6.9599999999999992E-3</c:v>
                </c:pt>
                <c:pt idx="239" formatCode="0.00%">
                  <c:v>6.9599999999999992E-3</c:v>
                </c:pt>
                <c:pt idx="240" formatCode="0.00%">
                  <c:v>6.9599999999999992E-3</c:v>
                </c:pt>
                <c:pt idx="241" formatCode="0.00%">
                  <c:v>6.9599999999999992E-3</c:v>
                </c:pt>
                <c:pt idx="242" formatCode="0.00%">
                  <c:v>6.9599999999999992E-3</c:v>
                </c:pt>
                <c:pt idx="243" formatCode="0.00%">
                  <c:v>6.9599999999999992E-3</c:v>
                </c:pt>
                <c:pt idx="244" formatCode="0.00%">
                  <c:v>6.9599999999999992E-3</c:v>
                </c:pt>
                <c:pt idx="245" formatCode="0.00%">
                  <c:v>6.9599999999999992E-3</c:v>
                </c:pt>
                <c:pt idx="246" formatCode="0.00%">
                  <c:v>6.9599999999999992E-3</c:v>
                </c:pt>
                <c:pt idx="247" formatCode="0.00%">
                  <c:v>6.9599999999999992E-3</c:v>
                </c:pt>
                <c:pt idx="248" formatCode="0.00%">
                  <c:v>5.6999999999999993E-3</c:v>
                </c:pt>
                <c:pt idx="249" formatCode="0.00%">
                  <c:v>5.6999999999999993E-3</c:v>
                </c:pt>
                <c:pt idx="250" formatCode="0.00%">
                  <c:v>5.6999999999999993E-3</c:v>
                </c:pt>
                <c:pt idx="251" formatCode="0.00%">
                  <c:v>5.6999999999999993E-3</c:v>
                </c:pt>
                <c:pt idx="252" formatCode="0.00%">
                  <c:v>5.6999999999999993E-3</c:v>
                </c:pt>
                <c:pt idx="253" formatCode="0.00%">
                  <c:v>5.6999999999999993E-3</c:v>
                </c:pt>
                <c:pt idx="254" formatCode="0.00%">
                  <c:v>5.6999999999999993E-3</c:v>
                </c:pt>
                <c:pt idx="255" formatCode="0.00%">
                  <c:v>5.6999999999999993E-3</c:v>
                </c:pt>
                <c:pt idx="256" formatCode="0.00%">
                  <c:v>5.6999999999999993E-3</c:v>
                </c:pt>
                <c:pt idx="257" formatCode="0.00%">
                  <c:v>5.6999999999999993E-3</c:v>
                </c:pt>
                <c:pt idx="258" formatCode="0.00%">
                  <c:v>5.6999999999999993E-3</c:v>
                </c:pt>
                <c:pt idx="259" formatCode="0.00%">
                  <c:v>5.6999999999999993E-3</c:v>
                </c:pt>
                <c:pt idx="260" formatCode="0.00%">
                  <c:v>4.919999999999999E-3</c:v>
                </c:pt>
                <c:pt idx="261" formatCode="0.00%">
                  <c:v>4.919999999999999E-3</c:v>
                </c:pt>
                <c:pt idx="262" formatCode="0.00%">
                  <c:v>4.919999999999999E-3</c:v>
                </c:pt>
                <c:pt idx="263" formatCode="0.00%">
                  <c:v>4.919999999999999E-3</c:v>
                </c:pt>
                <c:pt idx="264" formatCode="0.00%">
                  <c:v>4.919999999999999E-3</c:v>
                </c:pt>
                <c:pt idx="265" formatCode="0.00%">
                  <c:v>4.919999999999999E-3</c:v>
                </c:pt>
                <c:pt idx="266" formatCode="0.00%">
                  <c:v>4.919999999999999E-3</c:v>
                </c:pt>
                <c:pt idx="267" formatCode="0.00%">
                  <c:v>4.919999999999999E-3</c:v>
                </c:pt>
                <c:pt idx="268" formatCode="0.00%">
                  <c:v>4.919999999999999E-3</c:v>
                </c:pt>
                <c:pt idx="269" formatCode="0.00%">
                  <c:v>4.919999999999999E-3</c:v>
                </c:pt>
                <c:pt idx="270" formatCode="0.00%">
                  <c:v>4.919999999999999E-3</c:v>
                </c:pt>
                <c:pt idx="271" formatCode="0.00%">
                  <c:v>4.919999999999999E-3</c:v>
                </c:pt>
                <c:pt idx="272" formatCode="0.00%">
                  <c:v>1.14E-3</c:v>
                </c:pt>
                <c:pt idx="273" formatCode="0.00%">
                  <c:v>1.14E-3</c:v>
                </c:pt>
                <c:pt idx="274" formatCode="0.00%">
                  <c:v>1.14E-3</c:v>
                </c:pt>
                <c:pt idx="275" formatCode="0.00%">
                  <c:v>1.14E-3</c:v>
                </c:pt>
                <c:pt idx="276" formatCode="0.00%">
                  <c:v>1.14E-3</c:v>
                </c:pt>
                <c:pt idx="277" formatCode="0.00%">
                  <c:v>1.14E-3</c:v>
                </c:pt>
                <c:pt idx="278" formatCode="0.00%">
                  <c:v>1.14E-3</c:v>
                </c:pt>
                <c:pt idx="279" formatCode="0.00%">
                  <c:v>1.14E-3</c:v>
                </c:pt>
                <c:pt idx="280" formatCode="0.00%">
                  <c:v>1.14E-3</c:v>
                </c:pt>
                <c:pt idx="281" formatCode="0.00%">
                  <c:v>1.14E-3</c:v>
                </c:pt>
                <c:pt idx="282" formatCode="0.00%">
                  <c:v>1.14E-3</c:v>
                </c:pt>
                <c:pt idx="283" formatCode="0.00%">
                  <c:v>1.14E-3</c:v>
                </c:pt>
                <c:pt idx="284" formatCode="0.00%">
                  <c:v>2.7000000000000001E-3</c:v>
                </c:pt>
                <c:pt idx="285" formatCode="0.00%">
                  <c:v>2.7000000000000001E-3</c:v>
                </c:pt>
                <c:pt idx="286" formatCode="0.00%">
                  <c:v>2.7000000000000001E-3</c:v>
                </c:pt>
                <c:pt idx="287" formatCode="0.00%">
                  <c:v>2.7000000000000001E-3</c:v>
                </c:pt>
                <c:pt idx="288" formatCode="0.00%">
                  <c:v>2.7000000000000001E-3</c:v>
                </c:pt>
                <c:pt idx="289" formatCode="0.00%">
                  <c:v>2.7000000000000001E-3</c:v>
                </c:pt>
                <c:pt idx="290" formatCode="0.00%">
                  <c:v>2.7000000000000001E-3</c:v>
                </c:pt>
                <c:pt idx="291" formatCode="0.00%">
                  <c:v>2.7000000000000001E-3</c:v>
                </c:pt>
                <c:pt idx="292" formatCode="0.00%">
                  <c:v>2.7000000000000001E-3</c:v>
                </c:pt>
                <c:pt idx="293" formatCode="0.00%">
                  <c:v>2.7000000000000001E-3</c:v>
                </c:pt>
                <c:pt idx="294" formatCode="0.00%">
                  <c:v>2.7000000000000001E-3</c:v>
                </c:pt>
                <c:pt idx="295" formatCode="0.00%">
                  <c:v>2.7000000000000001E-3</c:v>
                </c:pt>
                <c:pt idx="296" formatCode="0.00%">
                  <c:v>5.9399999999999991E-3</c:v>
                </c:pt>
                <c:pt idx="297" formatCode="0.00%">
                  <c:v>5.9399999999999991E-3</c:v>
                </c:pt>
                <c:pt idx="298" formatCode="0.00%">
                  <c:v>5.9399999999999991E-3</c:v>
                </c:pt>
                <c:pt idx="299" formatCode="0.00%">
                  <c:v>5.9399999999999991E-3</c:v>
                </c:pt>
                <c:pt idx="300" formatCode="0.00%">
                  <c:v>5.9399999999999991E-3</c:v>
                </c:pt>
                <c:pt idx="301" formatCode="0.00%">
                  <c:v>5.9399999999999991E-3</c:v>
                </c:pt>
                <c:pt idx="302" formatCode="0.00%">
                  <c:v>5.9399999999999991E-3</c:v>
                </c:pt>
                <c:pt idx="303" formatCode="0.00%">
                  <c:v>5.9399999999999991E-3</c:v>
                </c:pt>
                <c:pt idx="304" formatCode="0.00%">
                  <c:v>5.9399999999999991E-3</c:v>
                </c:pt>
                <c:pt idx="305" formatCode="0.00%">
                  <c:v>5.9399999999999991E-3</c:v>
                </c:pt>
                <c:pt idx="306" formatCode="0.00%">
                  <c:v>5.9399999999999991E-3</c:v>
                </c:pt>
                <c:pt idx="307" formatCode="0.00%">
                  <c:v>5.9399999999999991E-3</c:v>
                </c:pt>
                <c:pt idx="308" formatCode="0.00%">
                  <c:v>1.6800000000000003E-3</c:v>
                </c:pt>
                <c:pt idx="309" formatCode="0.00%">
                  <c:v>1.6800000000000003E-3</c:v>
                </c:pt>
                <c:pt idx="310" formatCode="0.00%">
                  <c:v>1.6800000000000003E-3</c:v>
                </c:pt>
                <c:pt idx="311" formatCode="0.00%">
                  <c:v>1.6800000000000003E-3</c:v>
                </c:pt>
                <c:pt idx="312" formatCode="0.00%">
                  <c:v>1.6800000000000003E-3</c:v>
                </c:pt>
                <c:pt idx="313" formatCode="0.00%">
                  <c:v>1.6800000000000003E-3</c:v>
                </c:pt>
                <c:pt idx="314" formatCode="0.00%">
                  <c:v>1.6800000000000003E-3</c:v>
                </c:pt>
                <c:pt idx="315" formatCode="0.00%">
                  <c:v>1.6800000000000003E-3</c:v>
                </c:pt>
                <c:pt idx="316" formatCode="0.00%">
                  <c:v>1.6800000000000003E-3</c:v>
                </c:pt>
                <c:pt idx="317" formatCode="0.00%">
                  <c:v>1.6800000000000003E-3</c:v>
                </c:pt>
                <c:pt idx="318" formatCode="0.00%">
                  <c:v>1.6800000000000003E-3</c:v>
                </c:pt>
                <c:pt idx="319" formatCode="0.00%">
                  <c:v>1.6800000000000003E-3</c:v>
                </c:pt>
                <c:pt idx="320" formatCode="0.00%">
                  <c:v>4.1999999999999997E-3</c:v>
                </c:pt>
                <c:pt idx="321" formatCode="0.00%">
                  <c:v>4.1999999999999997E-3</c:v>
                </c:pt>
                <c:pt idx="322" formatCode="0.00%">
                  <c:v>4.1999999999999997E-3</c:v>
                </c:pt>
                <c:pt idx="323" formatCode="0.00%">
                  <c:v>4.1999999999999997E-3</c:v>
                </c:pt>
                <c:pt idx="324" formatCode="0.00%">
                  <c:v>4.1999999999999997E-3</c:v>
                </c:pt>
                <c:pt idx="325" formatCode="0.00%">
                  <c:v>4.1999999999999997E-3</c:v>
                </c:pt>
                <c:pt idx="326" formatCode="0.00%">
                  <c:v>4.1999999999999997E-3</c:v>
                </c:pt>
                <c:pt idx="327" formatCode="0.00%">
                  <c:v>4.1999999999999997E-3</c:v>
                </c:pt>
                <c:pt idx="328" formatCode="0.00%">
                  <c:v>4.1999999999999997E-3</c:v>
                </c:pt>
                <c:pt idx="329" formatCode="0.00%">
                  <c:v>4.1999999999999997E-3</c:v>
                </c:pt>
                <c:pt idx="330" formatCode="0.00%">
                  <c:v>4.1999999999999997E-3</c:v>
                </c:pt>
                <c:pt idx="331" formatCode="0.00%">
                  <c:v>4.1999999999999997E-3</c:v>
                </c:pt>
                <c:pt idx="332" formatCode="0.00%">
                  <c:v>0</c:v>
                </c:pt>
                <c:pt idx="333" formatCode="0.00%">
                  <c:v>0</c:v>
                </c:pt>
                <c:pt idx="334" formatCode="0.00%">
                  <c:v>0</c:v>
                </c:pt>
                <c:pt idx="335" formatCode="0.00%">
                  <c:v>0</c:v>
                </c:pt>
                <c:pt idx="336" formatCode="0.00%">
                  <c:v>0</c:v>
                </c:pt>
                <c:pt idx="337" formatCode="0.00%">
                  <c:v>0</c:v>
                </c:pt>
                <c:pt idx="338" formatCode="0.00%">
                  <c:v>0</c:v>
                </c:pt>
                <c:pt idx="339" formatCode="0.00%">
                  <c:v>0</c:v>
                </c:pt>
                <c:pt idx="340" formatCode="0.00%">
                  <c:v>0</c:v>
                </c:pt>
                <c:pt idx="341" formatCode="0.00%">
                  <c:v>0</c:v>
                </c:pt>
                <c:pt idx="342" formatCode="0.00%">
                  <c:v>0</c:v>
                </c:pt>
                <c:pt idx="343" formatCode="0.00%">
                  <c:v>0</c:v>
                </c:pt>
                <c:pt idx="344" formatCode="0.00%">
                  <c:v>1.0139999999999998E-2</c:v>
                </c:pt>
                <c:pt idx="345" formatCode="0.00%">
                  <c:v>1.0139999999999998E-2</c:v>
                </c:pt>
                <c:pt idx="346" formatCode="0.00%">
                  <c:v>1.0139999999999998E-2</c:v>
                </c:pt>
                <c:pt idx="347" formatCode="0.00%">
                  <c:v>1.0139999999999998E-2</c:v>
                </c:pt>
                <c:pt idx="348" formatCode="0.00%">
                  <c:v>1.0139999999999998E-2</c:v>
                </c:pt>
                <c:pt idx="349" formatCode="0.00%">
                  <c:v>1.0139999999999998E-2</c:v>
                </c:pt>
                <c:pt idx="350" formatCode="0.00%">
                  <c:v>1.0139999999999998E-2</c:v>
                </c:pt>
                <c:pt idx="351" formatCode="0.00%">
                  <c:v>1.0139999999999998E-2</c:v>
                </c:pt>
                <c:pt idx="352" formatCode="0.00%">
                  <c:v>1.0139999999999998E-2</c:v>
                </c:pt>
                <c:pt idx="353" formatCode="0.00%">
                  <c:v>1.0139999999999998E-2</c:v>
                </c:pt>
                <c:pt idx="354" formatCode="0.00%">
                  <c:v>1.0139999999999998E-2</c:v>
                </c:pt>
                <c:pt idx="355" formatCode="0.00%">
                  <c:v>1.0139999999999998E-2</c:v>
                </c:pt>
                <c:pt idx="356" formatCode="0.00%">
                  <c:v>2.1419999999999998E-2</c:v>
                </c:pt>
                <c:pt idx="357" formatCode="0.00%">
                  <c:v>2.1419999999999998E-2</c:v>
                </c:pt>
                <c:pt idx="358" formatCode="0.00%">
                  <c:v>2.1419999999999998E-2</c:v>
                </c:pt>
                <c:pt idx="359" formatCode="0.00%">
                  <c:v>2.1419999999999998E-2</c:v>
                </c:pt>
                <c:pt idx="360" formatCode="0.00%">
                  <c:v>2.1419999999999998E-2</c:v>
                </c:pt>
                <c:pt idx="361" formatCode="0.00%">
                  <c:v>2.1419999999999998E-2</c:v>
                </c:pt>
                <c:pt idx="362" formatCode="0.00%">
                  <c:v>2.1419999999999998E-2</c:v>
                </c:pt>
                <c:pt idx="363" formatCode="0.00%">
                  <c:v>2.1419999999999998E-2</c:v>
                </c:pt>
                <c:pt idx="364" formatCode="0.00%">
                  <c:v>2.1419999999999998E-2</c:v>
                </c:pt>
                <c:pt idx="365" formatCode="0.00%">
                  <c:v>2.1419999999999998E-2</c:v>
                </c:pt>
                <c:pt idx="366" formatCode="0.00%">
                  <c:v>2.1419999999999998E-2</c:v>
                </c:pt>
                <c:pt idx="367" formatCode="0.00%">
                  <c:v>2.1419999999999998E-2</c:v>
                </c:pt>
                <c:pt idx="368" formatCode="0.00%">
                  <c:v>4.3800000000000002E-3</c:v>
                </c:pt>
                <c:pt idx="369" formatCode="0.00%">
                  <c:v>4.3800000000000002E-3</c:v>
                </c:pt>
                <c:pt idx="370" formatCode="0.00%">
                  <c:v>4.3800000000000002E-3</c:v>
                </c:pt>
                <c:pt idx="371" formatCode="0.00%">
                  <c:v>4.3800000000000002E-3</c:v>
                </c:pt>
                <c:pt idx="372" formatCode="0.00%">
                  <c:v>4.3800000000000002E-3</c:v>
                </c:pt>
                <c:pt idx="373" formatCode="0.00%">
                  <c:v>4.3800000000000002E-3</c:v>
                </c:pt>
                <c:pt idx="374" formatCode="0.00%">
                  <c:v>4.3800000000000002E-3</c:v>
                </c:pt>
                <c:pt idx="375" formatCode="0.00%">
                  <c:v>4.3800000000000002E-3</c:v>
                </c:pt>
                <c:pt idx="376" formatCode="0.00%">
                  <c:v>4.3800000000000002E-3</c:v>
                </c:pt>
                <c:pt idx="377" formatCode="0.00%">
                  <c:v>4.3800000000000002E-3</c:v>
                </c:pt>
                <c:pt idx="378" formatCode="0.00%">
                  <c:v>4.3800000000000002E-3</c:v>
                </c:pt>
                <c:pt idx="379" formatCode="0.00%">
                  <c:v>4.3800000000000002E-3</c:v>
                </c:pt>
                <c:pt idx="380" formatCode="0.00%">
                  <c:v>6.3E-3</c:v>
                </c:pt>
                <c:pt idx="381" formatCode="0.00%">
                  <c:v>6.3E-3</c:v>
                </c:pt>
                <c:pt idx="382" formatCode="0.00%">
                  <c:v>6.3E-3</c:v>
                </c:pt>
                <c:pt idx="383" formatCode="0.00%">
                  <c:v>6.3E-3</c:v>
                </c:pt>
                <c:pt idx="384" formatCode="0.00%">
                  <c:v>6.3E-3</c:v>
                </c:pt>
                <c:pt idx="385" formatCode="0.00%">
                  <c:v>6.3E-3</c:v>
                </c:pt>
                <c:pt idx="386" formatCode="0.00%">
                  <c:v>6.3E-3</c:v>
                </c:pt>
                <c:pt idx="387" formatCode="0.00%">
                  <c:v>6.3E-3</c:v>
                </c:pt>
                <c:pt idx="388" formatCode="0.00%">
                  <c:v>6.3E-3</c:v>
                </c:pt>
                <c:pt idx="389" formatCode="0.00%">
                  <c:v>6.3E-3</c:v>
                </c:pt>
                <c:pt idx="390" formatCode="0.00%">
                  <c:v>6.3E-3</c:v>
                </c:pt>
                <c:pt idx="391" formatCode="0.00%">
                  <c:v>6.3E-3</c:v>
                </c:pt>
                <c:pt idx="392" formatCode="0.00%">
                  <c:v>2.2799999999999999E-3</c:v>
                </c:pt>
                <c:pt idx="393" formatCode="0.00%">
                  <c:v>2.2799999999999999E-3</c:v>
                </c:pt>
                <c:pt idx="394" formatCode="0.00%">
                  <c:v>2.2799999999999999E-3</c:v>
                </c:pt>
                <c:pt idx="395" formatCode="0.00%">
                  <c:v>2.2799999999999999E-3</c:v>
                </c:pt>
                <c:pt idx="396" formatCode="0.00%">
                  <c:v>2.2799999999999999E-3</c:v>
                </c:pt>
                <c:pt idx="397" formatCode="0.00%">
                  <c:v>2.2799999999999999E-3</c:v>
                </c:pt>
                <c:pt idx="398" formatCode="0.00%">
                  <c:v>2.2799999999999999E-3</c:v>
                </c:pt>
                <c:pt idx="399" formatCode="0.00%">
                  <c:v>2.2799999999999999E-3</c:v>
                </c:pt>
                <c:pt idx="400" formatCode="0.00%">
                  <c:v>2.2799999999999999E-3</c:v>
                </c:pt>
                <c:pt idx="401" formatCode="0.00%">
                  <c:v>2.2799999999999999E-3</c:v>
                </c:pt>
                <c:pt idx="402" formatCode="0.00%">
                  <c:v>2.2799999999999999E-3</c:v>
                </c:pt>
                <c:pt idx="403" formatCode="0.00%">
                  <c:v>2.2799999999999999E-3</c:v>
                </c:pt>
                <c:pt idx="404" formatCode="0.00%">
                  <c:v>7.980000000000001E-3</c:v>
                </c:pt>
                <c:pt idx="405" formatCode="0.00%">
                  <c:v>7.980000000000001E-3</c:v>
                </c:pt>
                <c:pt idx="406" formatCode="0.00%">
                  <c:v>7.980000000000001E-3</c:v>
                </c:pt>
                <c:pt idx="407" formatCode="0.00%">
                  <c:v>7.980000000000001E-3</c:v>
                </c:pt>
                <c:pt idx="408" formatCode="0.00%">
                  <c:v>7.980000000000001E-3</c:v>
                </c:pt>
                <c:pt idx="409" formatCode="0.00%">
                  <c:v>7.980000000000001E-3</c:v>
                </c:pt>
                <c:pt idx="410" formatCode="0.00%">
                  <c:v>7.980000000000001E-3</c:v>
                </c:pt>
                <c:pt idx="411" formatCode="0.00%">
                  <c:v>7.980000000000001E-3</c:v>
                </c:pt>
                <c:pt idx="412" formatCode="0.00%">
                  <c:v>7.980000000000001E-3</c:v>
                </c:pt>
                <c:pt idx="413" formatCode="0.00%">
                  <c:v>7.980000000000001E-3</c:v>
                </c:pt>
                <c:pt idx="414" formatCode="0.00%">
                  <c:v>7.980000000000001E-3</c:v>
                </c:pt>
                <c:pt idx="415" formatCode="0.00%">
                  <c:v>7.980000000000001E-3</c:v>
                </c:pt>
                <c:pt idx="416" formatCode="0.00%">
                  <c:v>8.9999999999999993E-3</c:v>
                </c:pt>
                <c:pt idx="417" formatCode="0.00%">
                  <c:v>8.9999999999999993E-3</c:v>
                </c:pt>
                <c:pt idx="418" formatCode="0.00%">
                  <c:v>8.9999999999999993E-3</c:v>
                </c:pt>
                <c:pt idx="419" formatCode="0.00%">
                  <c:v>8.9999999999999993E-3</c:v>
                </c:pt>
                <c:pt idx="420" formatCode="0.00%">
                  <c:v>8.9999999999999993E-3</c:v>
                </c:pt>
                <c:pt idx="421" formatCode="0.00%">
                  <c:v>8.9999999999999993E-3</c:v>
                </c:pt>
                <c:pt idx="422" formatCode="0.00%">
                  <c:v>8.9999999999999993E-3</c:v>
                </c:pt>
                <c:pt idx="423" formatCode="0.00%">
                  <c:v>8.9999999999999993E-3</c:v>
                </c:pt>
                <c:pt idx="424" formatCode="0.00%">
                  <c:v>8.9999999999999993E-3</c:v>
                </c:pt>
                <c:pt idx="425" formatCode="0.00%">
                  <c:v>8.9999999999999993E-3</c:v>
                </c:pt>
                <c:pt idx="426" formatCode="0.00%">
                  <c:v>8.9999999999999993E-3</c:v>
                </c:pt>
                <c:pt idx="427" formatCode="0.00%">
                  <c:v>8.9999999999999993E-3</c:v>
                </c:pt>
                <c:pt idx="428" formatCode="0.00%">
                  <c:v>6.8399999999999989E-3</c:v>
                </c:pt>
                <c:pt idx="429" formatCode="0.00%">
                  <c:v>6.8399999999999989E-3</c:v>
                </c:pt>
                <c:pt idx="430" formatCode="0.00%">
                  <c:v>6.8399999999999989E-3</c:v>
                </c:pt>
                <c:pt idx="431" formatCode="0.00%">
                  <c:v>6.8399999999999989E-3</c:v>
                </c:pt>
                <c:pt idx="432" formatCode="0.00%">
                  <c:v>6.8399999999999989E-3</c:v>
                </c:pt>
                <c:pt idx="433" formatCode="0.00%">
                  <c:v>6.8399999999999989E-3</c:v>
                </c:pt>
                <c:pt idx="434" formatCode="0.00%">
                  <c:v>6.8399999999999989E-3</c:v>
                </c:pt>
                <c:pt idx="435" formatCode="0.00%">
                  <c:v>6.8399999999999989E-3</c:v>
                </c:pt>
                <c:pt idx="436" formatCode="0.00%">
                  <c:v>6.8399999999999989E-3</c:v>
                </c:pt>
                <c:pt idx="437" formatCode="0.00%">
                  <c:v>6.8399999999999989E-3</c:v>
                </c:pt>
                <c:pt idx="438" formatCode="0.00%">
                  <c:v>6.8399999999999989E-3</c:v>
                </c:pt>
                <c:pt idx="439" formatCode="0.00%">
                  <c:v>6.8399999999999989E-3</c:v>
                </c:pt>
                <c:pt idx="440" formatCode="0.00%">
                  <c:v>6.9599999999999992E-3</c:v>
                </c:pt>
                <c:pt idx="441" formatCode="0.00%">
                  <c:v>6.9599999999999992E-3</c:v>
                </c:pt>
                <c:pt idx="442" formatCode="0.00%">
                  <c:v>6.9599999999999992E-3</c:v>
                </c:pt>
                <c:pt idx="443" formatCode="0.00%">
                  <c:v>6.9599999999999992E-3</c:v>
                </c:pt>
                <c:pt idx="444" formatCode="0.00%">
                  <c:v>6.9599999999999992E-3</c:v>
                </c:pt>
                <c:pt idx="445" formatCode="0.00%">
                  <c:v>6.9599999999999992E-3</c:v>
                </c:pt>
                <c:pt idx="446" formatCode="0.00%">
                  <c:v>6.9599999999999992E-3</c:v>
                </c:pt>
                <c:pt idx="447" formatCode="0.00%">
                  <c:v>6.9599999999999992E-3</c:v>
                </c:pt>
                <c:pt idx="448" formatCode="0.00%">
                  <c:v>6.9599999999999992E-3</c:v>
                </c:pt>
                <c:pt idx="449" formatCode="0.00%">
                  <c:v>6.9599999999999992E-3</c:v>
                </c:pt>
                <c:pt idx="450" formatCode="0.00%">
                  <c:v>6.9599999999999992E-3</c:v>
                </c:pt>
                <c:pt idx="451" formatCode="0.00%">
                  <c:v>6.9599999999999992E-3</c:v>
                </c:pt>
                <c:pt idx="452" formatCode="0.00%">
                  <c:v>2.5440000000000001E-2</c:v>
                </c:pt>
                <c:pt idx="453" formatCode="0.00%">
                  <c:v>2.5440000000000001E-2</c:v>
                </c:pt>
                <c:pt idx="454" formatCode="0.00%">
                  <c:v>2.5440000000000001E-2</c:v>
                </c:pt>
                <c:pt idx="455" formatCode="0.00%">
                  <c:v>2.5440000000000001E-2</c:v>
                </c:pt>
                <c:pt idx="456" formatCode="0.00%">
                  <c:v>2.5440000000000001E-2</c:v>
                </c:pt>
                <c:pt idx="457" formatCode="0.00%">
                  <c:v>2.5440000000000001E-2</c:v>
                </c:pt>
                <c:pt idx="458" formatCode="0.00%">
                  <c:v>2.5440000000000001E-2</c:v>
                </c:pt>
                <c:pt idx="459" formatCode="0.00%">
                  <c:v>2.5440000000000001E-2</c:v>
                </c:pt>
                <c:pt idx="460" formatCode="0.00%">
                  <c:v>2.5440000000000001E-2</c:v>
                </c:pt>
                <c:pt idx="461" formatCode="0.00%">
                  <c:v>2.5440000000000001E-2</c:v>
                </c:pt>
                <c:pt idx="462" formatCode="0.00%">
                  <c:v>2.5440000000000001E-2</c:v>
                </c:pt>
                <c:pt idx="463" formatCode="0.00%">
                  <c:v>2.5440000000000001E-2</c:v>
                </c:pt>
                <c:pt idx="464" formatCode="0.00%">
                  <c:v>0</c:v>
                </c:pt>
                <c:pt idx="465" formatCode="0.00%">
                  <c:v>0</c:v>
                </c:pt>
                <c:pt idx="466" formatCode="0.00%">
                  <c:v>0</c:v>
                </c:pt>
                <c:pt idx="467" formatCode="0.00%">
                  <c:v>0</c:v>
                </c:pt>
                <c:pt idx="468" formatCode="0.00%">
                  <c:v>0</c:v>
                </c:pt>
                <c:pt idx="469" formatCode="0.00%">
                  <c:v>0</c:v>
                </c:pt>
                <c:pt idx="470" formatCode="0.00%">
                  <c:v>0</c:v>
                </c:pt>
                <c:pt idx="471" formatCode="0.00%">
                  <c:v>0</c:v>
                </c:pt>
                <c:pt idx="472" formatCode="0.00%">
                  <c:v>0</c:v>
                </c:pt>
                <c:pt idx="473" formatCode="0.00%">
                  <c:v>0</c:v>
                </c:pt>
                <c:pt idx="474" formatCode="0.00%">
                  <c:v>0</c:v>
                </c:pt>
                <c:pt idx="475" formatCode="0.00%">
                  <c:v>0</c:v>
                </c:pt>
              </c:numCache>
            </c:numRef>
          </c:val>
          <c:smooth val="0"/>
          <c:extLst>
            <c:ext xmlns:c16="http://schemas.microsoft.com/office/drawing/2014/chart" uri="{C3380CC4-5D6E-409C-BE32-E72D297353CC}">
              <c16:uniqueId val="{00000001-D04A-4DAE-B496-38EB53D55F88}"/>
            </c:ext>
          </c:extLst>
        </c:ser>
        <c:ser>
          <c:idx val="4"/>
          <c:order val="4"/>
          <c:tx>
            <c:v>Spread</c:v>
          </c:tx>
          <c:spPr>
            <a:ln w="28575" cap="rnd">
              <a:solidFill>
                <a:srgbClr val="0070C0"/>
              </a:solidFill>
              <a:round/>
            </a:ln>
            <a:effectLst/>
          </c:spPr>
          <c:marker>
            <c:symbol val="none"/>
          </c:marker>
          <c:cat>
            <c:numRef>
              <c:f>'Iboxx data'!$A$11:$A$166</c:f>
              <c:numCache>
                <c:formatCode>m/d/yyyy</c:formatCode>
                <c:ptCount val="156"/>
                <c:pt idx="0">
                  <c:v>43830</c:v>
                </c:pt>
                <c:pt idx="1">
                  <c:v>43799</c:v>
                </c:pt>
                <c:pt idx="2">
                  <c:v>43769</c:v>
                </c:pt>
                <c:pt idx="3">
                  <c:v>43738</c:v>
                </c:pt>
                <c:pt idx="4">
                  <c:v>43708</c:v>
                </c:pt>
                <c:pt idx="5">
                  <c:v>43677</c:v>
                </c:pt>
                <c:pt idx="6">
                  <c:v>43646</c:v>
                </c:pt>
                <c:pt idx="7">
                  <c:v>43616</c:v>
                </c:pt>
                <c:pt idx="8">
                  <c:v>43585</c:v>
                </c:pt>
                <c:pt idx="9">
                  <c:v>43555</c:v>
                </c:pt>
                <c:pt idx="10">
                  <c:v>43524</c:v>
                </c:pt>
                <c:pt idx="11">
                  <c:v>43496</c:v>
                </c:pt>
                <c:pt idx="12">
                  <c:v>43465</c:v>
                </c:pt>
                <c:pt idx="13">
                  <c:v>43434</c:v>
                </c:pt>
                <c:pt idx="14">
                  <c:v>43404</c:v>
                </c:pt>
                <c:pt idx="15">
                  <c:v>43373</c:v>
                </c:pt>
                <c:pt idx="16">
                  <c:v>43343</c:v>
                </c:pt>
                <c:pt idx="17">
                  <c:v>43312</c:v>
                </c:pt>
                <c:pt idx="18">
                  <c:v>43281</c:v>
                </c:pt>
                <c:pt idx="19">
                  <c:v>43251</c:v>
                </c:pt>
                <c:pt idx="20">
                  <c:v>43220</c:v>
                </c:pt>
                <c:pt idx="21">
                  <c:v>43190</c:v>
                </c:pt>
                <c:pt idx="22">
                  <c:v>43159</c:v>
                </c:pt>
                <c:pt idx="23">
                  <c:v>43131</c:v>
                </c:pt>
                <c:pt idx="24">
                  <c:v>43100</c:v>
                </c:pt>
                <c:pt idx="25">
                  <c:v>43069</c:v>
                </c:pt>
                <c:pt idx="26">
                  <c:v>43039</c:v>
                </c:pt>
                <c:pt idx="27">
                  <c:v>43008</c:v>
                </c:pt>
                <c:pt idx="28">
                  <c:v>42978</c:v>
                </c:pt>
                <c:pt idx="29">
                  <c:v>42947</c:v>
                </c:pt>
                <c:pt idx="30">
                  <c:v>42916</c:v>
                </c:pt>
                <c:pt idx="31">
                  <c:v>42886</c:v>
                </c:pt>
                <c:pt idx="32">
                  <c:v>42855</c:v>
                </c:pt>
                <c:pt idx="33">
                  <c:v>42825</c:v>
                </c:pt>
                <c:pt idx="34">
                  <c:v>42794</c:v>
                </c:pt>
                <c:pt idx="35">
                  <c:v>42766</c:v>
                </c:pt>
                <c:pt idx="36">
                  <c:v>42735</c:v>
                </c:pt>
                <c:pt idx="37">
                  <c:v>42704</c:v>
                </c:pt>
                <c:pt idx="38">
                  <c:v>42674</c:v>
                </c:pt>
                <c:pt idx="39">
                  <c:v>42643</c:v>
                </c:pt>
                <c:pt idx="40">
                  <c:v>42613</c:v>
                </c:pt>
                <c:pt idx="41">
                  <c:v>42582</c:v>
                </c:pt>
                <c:pt idx="42">
                  <c:v>42551</c:v>
                </c:pt>
                <c:pt idx="43">
                  <c:v>42521</c:v>
                </c:pt>
                <c:pt idx="44">
                  <c:v>42490</c:v>
                </c:pt>
                <c:pt idx="45">
                  <c:v>42460</c:v>
                </c:pt>
                <c:pt idx="46">
                  <c:v>42429</c:v>
                </c:pt>
                <c:pt idx="47">
                  <c:v>42400</c:v>
                </c:pt>
                <c:pt idx="48">
                  <c:v>42369</c:v>
                </c:pt>
                <c:pt idx="49">
                  <c:v>42338</c:v>
                </c:pt>
                <c:pt idx="50">
                  <c:v>42308</c:v>
                </c:pt>
                <c:pt idx="51">
                  <c:v>42277</c:v>
                </c:pt>
                <c:pt idx="52">
                  <c:v>42247</c:v>
                </c:pt>
                <c:pt idx="53">
                  <c:v>42216</c:v>
                </c:pt>
                <c:pt idx="54">
                  <c:v>42185</c:v>
                </c:pt>
                <c:pt idx="55">
                  <c:v>42155</c:v>
                </c:pt>
                <c:pt idx="56">
                  <c:v>42124</c:v>
                </c:pt>
                <c:pt idx="57">
                  <c:v>42094</c:v>
                </c:pt>
                <c:pt idx="58">
                  <c:v>42063</c:v>
                </c:pt>
                <c:pt idx="59">
                  <c:v>42035</c:v>
                </c:pt>
                <c:pt idx="60">
                  <c:v>42004</c:v>
                </c:pt>
                <c:pt idx="61">
                  <c:v>41973</c:v>
                </c:pt>
                <c:pt idx="62">
                  <c:v>41943</c:v>
                </c:pt>
                <c:pt idx="63">
                  <c:v>41912</c:v>
                </c:pt>
                <c:pt idx="64">
                  <c:v>41882</c:v>
                </c:pt>
                <c:pt idx="65">
                  <c:v>41851</c:v>
                </c:pt>
                <c:pt idx="66">
                  <c:v>41820</c:v>
                </c:pt>
                <c:pt idx="67">
                  <c:v>41790</c:v>
                </c:pt>
                <c:pt idx="68">
                  <c:v>41759</c:v>
                </c:pt>
                <c:pt idx="69">
                  <c:v>41729</c:v>
                </c:pt>
                <c:pt idx="70">
                  <c:v>41698</c:v>
                </c:pt>
                <c:pt idx="71">
                  <c:v>41670</c:v>
                </c:pt>
                <c:pt idx="72">
                  <c:v>41639</c:v>
                </c:pt>
                <c:pt idx="73">
                  <c:v>41608</c:v>
                </c:pt>
                <c:pt idx="74">
                  <c:v>41578</c:v>
                </c:pt>
                <c:pt idx="75">
                  <c:v>41547</c:v>
                </c:pt>
                <c:pt idx="76">
                  <c:v>41517</c:v>
                </c:pt>
                <c:pt idx="77">
                  <c:v>41486</c:v>
                </c:pt>
                <c:pt idx="78">
                  <c:v>41455</c:v>
                </c:pt>
                <c:pt idx="79">
                  <c:v>41425</c:v>
                </c:pt>
                <c:pt idx="80">
                  <c:v>41394</c:v>
                </c:pt>
                <c:pt idx="81">
                  <c:v>41364</c:v>
                </c:pt>
                <c:pt idx="82">
                  <c:v>41333</c:v>
                </c:pt>
                <c:pt idx="83">
                  <c:v>41305</c:v>
                </c:pt>
                <c:pt idx="84">
                  <c:v>41274</c:v>
                </c:pt>
                <c:pt idx="85">
                  <c:v>41243</c:v>
                </c:pt>
                <c:pt idx="86">
                  <c:v>41213</c:v>
                </c:pt>
                <c:pt idx="87">
                  <c:v>41182</c:v>
                </c:pt>
                <c:pt idx="88">
                  <c:v>41152</c:v>
                </c:pt>
                <c:pt idx="89">
                  <c:v>41121</c:v>
                </c:pt>
                <c:pt idx="90">
                  <c:v>41090</c:v>
                </c:pt>
                <c:pt idx="91">
                  <c:v>41060</c:v>
                </c:pt>
                <c:pt idx="92">
                  <c:v>41029</c:v>
                </c:pt>
                <c:pt idx="93">
                  <c:v>40999</c:v>
                </c:pt>
                <c:pt idx="94">
                  <c:v>40968</c:v>
                </c:pt>
                <c:pt idx="95">
                  <c:v>40939</c:v>
                </c:pt>
                <c:pt idx="96">
                  <c:v>40908</c:v>
                </c:pt>
                <c:pt idx="97">
                  <c:v>40877</c:v>
                </c:pt>
                <c:pt idx="98">
                  <c:v>40847</c:v>
                </c:pt>
                <c:pt idx="99">
                  <c:v>40816</c:v>
                </c:pt>
                <c:pt idx="100">
                  <c:v>40786</c:v>
                </c:pt>
                <c:pt idx="101">
                  <c:v>40755</c:v>
                </c:pt>
                <c:pt idx="102">
                  <c:v>40724</c:v>
                </c:pt>
                <c:pt idx="103">
                  <c:v>40694</c:v>
                </c:pt>
                <c:pt idx="104">
                  <c:v>40663</c:v>
                </c:pt>
                <c:pt idx="105">
                  <c:v>40633</c:v>
                </c:pt>
                <c:pt idx="106">
                  <c:v>40602</c:v>
                </c:pt>
                <c:pt idx="107">
                  <c:v>40574</c:v>
                </c:pt>
                <c:pt idx="108">
                  <c:v>40543</c:v>
                </c:pt>
                <c:pt idx="109">
                  <c:v>40512</c:v>
                </c:pt>
                <c:pt idx="110">
                  <c:v>40482</c:v>
                </c:pt>
                <c:pt idx="111">
                  <c:v>40451</c:v>
                </c:pt>
                <c:pt idx="112">
                  <c:v>40421</c:v>
                </c:pt>
                <c:pt idx="113">
                  <c:v>40390</c:v>
                </c:pt>
                <c:pt idx="114">
                  <c:v>40359</c:v>
                </c:pt>
                <c:pt idx="115">
                  <c:v>40329</c:v>
                </c:pt>
                <c:pt idx="116">
                  <c:v>40298</c:v>
                </c:pt>
                <c:pt idx="117">
                  <c:v>40268</c:v>
                </c:pt>
                <c:pt idx="118">
                  <c:v>40237</c:v>
                </c:pt>
                <c:pt idx="119">
                  <c:v>40209</c:v>
                </c:pt>
                <c:pt idx="120">
                  <c:v>40178</c:v>
                </c:pt>
                <c:pt idx="121">
                  <c:v>40147</c:v>
                </c:pt>
                <c:pt idx="122">
                  <c:v>40117</c:v>
                </c:pt>
                <c:pt idx="123">
                  <c:v>40086</c:v>
                </c:pt>
                <c:pt idx="124">
                  <c:v>40056</c:v>
                </c:pt>
                <c:pt idx="125">
                  <c:v>40025</c:v>
                </c:pt>
                <c:pt idx="126">
                  <c:v>39994</c:v>
                </c:pt>
                <c:pt idx="127">
                  <c:v>39964</c:v>
                </c:pt>
                <c:pt idx="128">
                  <c:v>39933</c:v>
                </c:pt>
                <c:pt idx="129">
                  <c:v>39903</c:v>
                </c:pt>
                <c:pt idx="130">
                  <c:v>39872</c:v>
                </c:pt>
                <c:pt idx="131">
                  <c:v>39844</c:v>
                </c:pt>
                <c:pt idx="132">
                  <c:v>39813</c:v>
                </c:pt>
                <c:pt idx="133">
                  <c:v>39782</c:v>
                </c:pt>
                <c:pt idx="134">
                  <c:v>39752</c:v>
                </c:pt>
                <c:pt idx="135">
                  <c:v>39721</c:v>
                </c:pt>
                <c:pt idx="136">
                  <c:v>39691</c:v>
                </c:pt>
                <c:pt idx="137">
                  <c:v>39660</c:v>
                </c:pt>
                <c:pt idx="138">
                  <c:v>39629</c:v>
                </c:pt>
                <c:pt idx="139">
                  <c:v>39599</c:v>
                </c:pt>
                <c:pt idx="140">
                  <c:v>39568</c:v>
                </c:pt>
                <c:pt idx="141">
                  <c:v>39538</c:v>
                </c:pt>
                <c:pt idx="142">
                  <c:v>39507</c:v>
                </c:pt>
                <c:pt idx="143">
                  <c:v>39478</c:v>
                </c:pt>
                <c:pt idx="144">
                  <c:v>39447</c:v>
                </c:pt>
                <c:pt idx="145">
                  <c:v>39416</c:v>
                </c:pt>
                <c:pt idx="146">
                  <c:v>39386</c:v>
                </c:pt>
                <c:pt idx="147">
                  <c:v>39355</c:v>
                </c:pt>
                <c:pt idx="148">
                  <c:v>39325</c:v>
                </c:pt>
                <c:pt idx="149">
                  <c:v>39294</c:v>
                </c:pt>
                <c:pt idx="150">
                  <c:v>39263</c:v>
                </c:pt>
                <c:pt idx="151">
                  <c:v>39233</c:v>
                </c:pt>
                <c:pt idx="152">
                  <c:v>39202</c:v>
                </c:pt>
                <c:pt idx="153">
                  <c:v>39172</c:v>
                </c:pt>
                <c:pt idx="154">
                  <c:v>39141</c:v>
                </c:pt>
                <c:pt idx="155">
                  <c:v>39113</c:v>
                </c:pt>
              </c:numCache>
            </c:numRef>
          </c:cat>
          <c:val>
            <c:numRef>
              <c:f>'Iboxx data'!$AM$3:$AM$478</c:f>
              <c:numCache>
                <c:formatCode>General</c:formatCode>
                <c:ptCount val="476"/>
                <c:pt idx="0">
                  <c:v>6.4008228E-2</c:v>
                </c:pt>
                <c:pt idx="1">
                  <c:v>7.1134038999999996E-2</c:v>
                </c:pt>
                <c:pt idx="2">
                  <c:v>7.4352185000000001E-2</c:v>
                </c:pt>
                <c:pt idx="3">
                  <c:v>8.0878613000000002E-2</c:v>
                </c:pt>
                <c:pt idx="4">
                  <c:v>9.2004254000000008E-2</c:v>
                </c:pt>
                <c:pt idx="5">
                  <c:v>0.10956591800000001</c:v>
                </c:pt>
                <c:pt idx="6">
                  <c:v>6.4562939E-2</c:v>
                </c:pt>
                <c:pt idx="7">
                  <c:v>5.8326556000000009E-2</c:v>
                </c:pt>
                <c:pt idx="8">
                  <c:v>5.7778479000000001E-2</c:v>
                </c:pt>
                <c:pt idx="9">
                  <c:v>6.2464453000000003E-2</c:v>
                </c:pt>
                <c:pt idx="10">
                  <c:v>7.0779369999999994E-2</c:v>
                </c:pt>
                <c:pt idx="11">
                  <c:v>7.1879156E-2</c:v>
                </c:pt>
                <c:pt idx="12">
                  <c:v>7.2091277999999995E-2</c:v>
                </c:pt>
                <c:pt idx="13">
                  <c:v>7.0959466999999998E-2</c:v>
                </c:pt>
                <c:pt idx="14">
                  <c:v>6.8027667E-2</c:v>
                </c:pt>
                <c:pt idx="15">
                  <c:v>7.4269293E-2</c:v>
                </c:pt>
                <c:pt idx="16">
                  <c:v>6.4877855999999998E-2</c:v>
                </c:pt>
                <c:pt idx="17">
                  <c:v>6.8553801999999997E-2</c:v>
                </c:pt>
                <c:pt idx="18">
                  <c:v>6.8724841000000009E-2</c:v>
                </c:pt>
                <c:pt idx="19">
                  <c:v>7.1859813999999994E-2</c:v>
                </c:pt>
                <c:pt idx="20">
                  <c:v>7.6019677999999993E-2</c:v>
                </c:pt>
                <c:pt idx="21">
                  <c:v>7.2303497000000008E-2</c:v>
                </c:pt>
                <c:pt idx="22">
                  <c:v>6.5205499E-2</c:v>
                </c:pt>
                <c:pt idx="23">
                  <c:v>6.0941742E-2</c:v>
                </c:pt>
                <c:pt idx="24">
                  <c:v>5.9962743999999998E-2</c:v>
                </c:pt>
                <c:pt idx="25">
                  <c:v>5.8215778000000003E-2</c:v>
                </c:pt>
                <c:pt idx="26">
                  <c:v>6.0278130999999992E-2</c:v>
                </c:pt>
                <c:pt idx="27">
                  <c:v>5.9407177999999998E-2</c:v>
                </c:pt>
                <c:pt idx="28">
                  <c:v>5.1325609999999994E-2</c:v>
                </c:pt>
                <c:pt idx="29">
                  <c:v>5.3585815000000009E-2</c:v>
                </c:pt>
                <c:pt idx="30">
                  <c:v>5.0352440999999998E-2</c:v>
                </c:pt>
                <c:pt idx="31">
                  <c:v>4.6259966999999999E-2</c:v>
                </c:pt>
                <c:pt idx="32">
                  <c:v>4.9430681999999997E-2</c:v>
                </c:pt>
                <c:pt idx="33">
                  <c:v>5.0958636000000002E-2</c:v>
                </c:pt>
                <c:pt idx="34">
                  <c:v>4.2233026E-2</c:v>
                </c:pt>
                <c:pt idx="35">
                  <c:v>4.5577258000000002E-2</c:v>
                </c:pt>
                <c:pt idx="36">
                  <c:v>4.7274911000000003E-2</c:v>
                </c:pt>
                <c:pt idx="37">
                  <c:v>4.2159015000000001E-2</c:v>
                </c:pt>
                <c:pt idx="38">
                  <c:v>4.2668652000000001E-2</c:v>
                </c:pt>
                <c:pt idx="39">
                  <c:v>4.7126128999999996E-2</c:v>
                </c:pt>
                <c:pt idx="40">
                  <c:v>5.4130609000000003E-2</c:v>
                </c:pt>
                <c:pt idx="41">
                  <c:v>5.7974658000000005E-2</c:v>
                </c:pt>
                <c:pt idx="42">
                  <c:v>5.7948212000000006E-2</c:v>
                </c:pt>
                <c:pt idx="43">
                  <c:v>5.6779998999999998E-2</c:v>
                </c:pt>
                <c:pt idx="44">
                  <c:v>5.7206750000000001E-2</c:v>
                </c:pt>
                <c:pt idx="45">
                  <c:v>6.1357506999999999E-2</c:v>
                </c:pt>
                <c:pt idx="46">
                  <c:v>5.9478363000000006E-2</c:v>
                </c:pt>
                <c:pt idx="47">
                  <c:v>6.345833699999999E-2</c:v>
                </c:pt>
                <c:pt idx="48">
                  <c:v>6.0565875000000012E-2</c:v>
                </c:pt>
                <c:pt idx="49">
                  <c:v>6.7637285999999991E-2</c:v>
                </c:pt>
                <c:pt idx="50">
                  <c:v>7.2526104999999993E-2</c:v>
                </c:pt>
                <c:pt idx="51">
                  <c:v>6.9196558000000005E-2</c:v>
                </c:pt>
                <c:pt idx="52">
                  <c:v>6.5613354000000013E-2</c:v>
                </c:pt>
                <c:pt idx="53">
                  <c:v>7.1652350000000004E-2</c:v>
                </c:pt>
                <c:pt idx="54">
                  <c:v>8.0304979999999998E-2</c:v>
                </c:pt>
                <c:pt idx="55">
                  <c:v>7.5085022000000001E-2</c:v>
                </c:pt>
                <c:pt idx="56">
                  <c:v>7.2136652000000009E-2</c:v>
                </c:pt>
                <c:pt idx="57">
                  <c:v>6.6299072000000001E-2</c:v>
                </c:pt>
                <c:pt idx="58">
                  <c:v>6.9994684000000001E-2</c:v>
                </c:pt>
                <c:pt idx="59">
                  <c:v>7.4031207000000002E-2</c:v>
                </c:pt>
                <c:pt idx="60">
                  <c:v>6.4907056000000005E-2</c:v>
                </c:pt>
                <c:pt idx="61">
                  <c:v>6.1030695000000003E-2</c:v>
                </c:pt>
                <c:pt idx="62">
                  <c:v>6.0695348999999996E-2</c:v>
                </c:pt>
                <c:pt idx="63">
                  <c:v>5.5426262999999996E-2</c:v>
                </c:pt>
                <c:pt idx="64">
                  <c:v>5.9830127000000004E-2</c:v>
                </c:pt>
                <c:pt idx="65">
                  <c:v>6.3577399000000007E-2</c:v>
                </c:pt>
                <c:pt idx="66">
                  <c:v>6.2093634000000002E-2</c:v>
                </c:pt>
                <c:pt idx="67">
                  <c:v>6.7495947000000001E-2</c:v>
                </c:pt>
                <c:pt idx="68">
                  <c:v>6.7949384000000002E-2</c:v>
                </c:pt>
                <c:pt idx="69">
                  <c:v>6.373545500000001E-2</c:v>
                </c:pt>
                <c:pt idx="70">
                  <c:v>6.3176752000000003E-2</c:v>
                </c:pt>
                <c:pt idx="71">
                  <c:v>5.9567467999999991E-2</c:v>
                </c:pt>
                <c:pt idx="72">
                  <c:v>5.0588741999999999E-2</c:v>
                </c:pt>
                <c:pt idx="73">
                  <c:v>5.2199518000000007E-2</c:v>
                </c:pt>
                <c:pt idx="74">
                  <c:v>4.6342914000000006E-2</c:v>
                </c:pt>
                <c:pt idx="75">
                  <c:v>4.7232393999999997E-2</c:v>
                </c:pt>
                <c:pt idx="76">
                  <c:v>4.5614764000000002E-2</c:v>
                </c:pt>
                <c:pt idx="77">
                  <c:v>4.7714929000000003E-2</c:v>
                </c:pt>
                <c:pt idx="78">
                  <c:v>5.0269144000000002E-2</c:v>
                </c:pt>
                <c:pt idx="79">
                  <c:v>5.6181664999999999E-2</c:v>
                </c:pt>
                <c:pt idx="80">
                  <c:v>5.0518323000000004E-2</c:v>
                </c:pt>
                <c:pt idx="81">
                  <c:v>5.6330669999999999E-2</c:v>
                </c:pt>
                <c:pt idx="82">
                  <c:v>5.7494000000000003E-2</c:v>
                </c:pt>
                <c:pt idx="83">
                  <c:v>6.3599224999999995E-2</c:v>
                </c:pt>
                <c:pt idx="84">
                  <c:v>6.4948035000000001E-2</c:v>
                </c:pt>
                <c:pt idx="85">
                  <c:v>6.7857306000000006E-2</c:v>
                </c:pt>
                <c:pt idx="86">
                  <c:v>7.1581249999999999E-2</c:v>
                </c:pt>
                <c:pt idx="87">
                  <c:v>6.5250067000000009E-2</c:v>
                </c:pt>
                <c:pt idx="88">
                  <c:v>6.4636859000000005E-2</c:v>
                </c:pt>
                <c:pt idx="89">
                  <c:v>7.3989983999999995E-2</c:v>
                </c:pt>
                <c:pt idx="90">
                  <c:v>7.3036571999999994E-2</c:v>
                </c:pt>
                <c:pt idx="91">
                  <c:v>7.0546105999999997E-2</c:v>
                </c:pt>
                <c:pt idx="92">
                  <c:v>7.8807823999999999E-2</c:v>
                </c:pt>
                <c:pt idx="93">
                  <c:v>8.5117622000000004E-2</c:v>
                </c:pt>
                <c:pt idx="94">
                  <c:v>8.2912672999999992E-2</c:v>
                </c:pt>
                <c:pt idx="95">
                  <c:v>9.2976422000000003E-2</c:v>
                </c:pt>
                <c:pt idx="96">
                  <c:v>0.10042296099999999</c:v>
                </c:pt>
                <c:pt idx="97">
                  <c:v>0.10607750799999999</c:v>
                </c:pt>
                <c:pt idx="98">
                  <c:v>0.112103537</c:v>
                </c:pt>
                <c:pt idx="99">
                  <c:v>0.109886529</c:v>
                </c:pt>
                <c:pt idx="100">
                  <c:v>9.9021164999999994E-2</c:v>
                </c:pt>
                <c:pt idx="101">
                  <c:v>0.10136803300000001</c:v>
                </c:pt>
                <c:pt idx="102">
                  <c:v>0.10508146099999999</c:v>
                </c:pt>
                <c:pt idx="103">
                  <c:v>0.115209125</c:v>
                </c:pt>
                <c:pt idx="104">
                  <c:v>0.119429163</c:v>
                </c:pt>
                <c:pt idx="105">
                  <c:v>0.11279815699999998</c:v>
                </c:pt>
                <c:pt idx="106">
                  <c:v>0.101988489</c:v>
                </c:pt>
                <c:pt idx="107">
                  <c:v>0.12193998999999998</c:v>
                </c:pt>
                <c:pt idx="108">
                  <c:v>0.100747316</c:v>
                </c:pt>
                <c:pt idx="109">
                  <c:v>8.0118571999999999E-2</c:v>
                </c:pt>
                <c:pt idx="110">
                  <c:v>7.0328701000000007E-2</c:v>
                </c:pt>
                <c:pt idx="111">
                  <c:v>6.4904695999999998E-2</c:v>
                </c:pt>
                <c:pt idx="112">
                  <c:v>6.0799474999999992E-2</c:v>
                </c:pt>
                <c:pt idx="113">
                  <c:v>6.4590169000000003E-2</c:v>
                </c:pt>
                <c:pt idx="114">
                  <c:v>5.4233416E-2</c:v>
                </c:pt>
                <c:pt idx="115">
                  <c:v>5.6564968999999993E-2</c:v>
                </c:pt>
                <c:pt idx="116">
                  <c:v>6.455901800000001E-2</c:v>
                </c:pt>
                <c:pt idx="117">
                  <c:v>7.1841790000000003E-2</c:v>
                </c:pt>
                <c:pt idx="118">
                  <c:v>6.7852726000000002E-2</c:v>
                </c:pt>
                <c:pt idx="119">
                  <c:v>7.2667886000000001E-2</c:v>
                </c:pt>
                <c:pt idx="120">
                  <c:v>8.240335800000001E-2</c:v>
                </c:pt>
                <c:pt idx="121">
                  <c:v>7.8373583999999996E-2</c:v>
                </c:pt>
                <c:pt idx="122">
                  <c:v>8.8886315000000007E-2</c:v>
                </c:pt>
                <c:pt idx="123">
                  <c:v>8.7040940999999983E-2</c:v>
                </c:pt>
                <c:pt idx="124">
                  <c:v>6.7307054000000005E-2</c:v>
                </c:pt>
                <c:pt idx="125">
                  <c:v>6.9074432000000005E-2</c:v>
                </c:pt>
                <c:pt idx="126">
                  <c:v>8.0894723000000002E-2</c:v>
                </c:pt>
                <c:pt idx="127">
                  <c:v>7.7463189000000002E-2</c:v>
                </c:pt>
                <c:pt idx="128">
                  <c:v>8.9162365000000007E-2</c:v>
                </c:pt>
                <c:pt idx="129">
                  <c:v>9.8976918999999997E-2</c:v>
                </c:pt>
                <c:pt idx="130">
                  <c:v>9.1116068999999994E-2</c:v>
                </c:pt>
                <c:pt idx="131">
                  <c:v>9.3089390999999994E-2</c:v>
                </c:pt>
                <c:pt idx="132">
                  <c:v>0.10331926299999999</c:v>
                </c:pt>
                <c:pt idx="133">
                  <c:v>0.11596471700000001</c:v>
                </c:pt>
                <c:pt idx="134">
                  <c:v>0.13586586</c:v>
                </c:pt>
                <c:pt idx="135">
                  <c:v>0.13810187300000001</c:v>
                </c:pt>
                <c:pt idx="136">
                  <c:v>0.17426503499999998</c:v>
                </c:pt>
                <c:pt idx="137">
                  <c:v>0.21462952700000001</c:v>
                </c:pt>
                <c:pt idx="138">
                  <c:v>0.192650021</c:v>
                </c:pt>
                <c:pt idx="139">
                  <c:v>0.187950111</c:v>
                </c:pt>
                <c:pt idx="140">
                  <c:v>0.21917191</c:v>
                </c:pt>
                <c:pt idx="141">
                  <c:v>0.22522351000000002</c:v>
                </c:pt>
                <c:pt idx="142">
                  <c:v>0.20407931000000001</c:v>
                </c:pt>
                <c:pt idx="143">
                  <c:v>0.12301368</c:v>
                </c:pt>
                <c:pt idx="144">
                  <c:v>9.8938354000000006E-2</c:v>
                </c:pt>
                <c:pt idx="145">
                  <c:v>9.5854268000000006E-2</c:v>
                </c:pt>
                <c:pt idx="146">
                  <c:v>8.3936297999999993E-2</c:v>
                </c:pt>
                <c:pt idx="147">
                  <c:v>7.4575963000000009E-2</c:v>
                </c:pt>
                <c:pt idx="148">
                  <c:v>7.7697909000000009E-2</c:v>
                </c:pt>
                <c:pt idx="149">
                  <c:v>8.6501088999999989E-2</c:v>
                </c:pt>
                <c:pt idx="150">
                  <c:v>8.8277971999999996E-2</c:v>
                </c:pt>
                <c:pt idx="151">
                  <c:v>7.6733604999999996E-2</c:v>
                </c:pt>
                <c:pt idx="152">
                  <c:v>5.5490790000000005E-2</c:v>
                </c:pt>
                <c:pt idx="153">
                  <c:v>5.5414999999999999E-2</c:v>
                </c:pt>
                <c:pt idx="154">
                  <c:v>4.4197210000000001E-2</c:v>
                </c:pt>
                <c:pt idx="155">
                  <c:v>4.5719580000000003E-2</c:v>
                </c:pt>
                <c:pt idx="156">
                  <c:v>4.9649440000000003E-2</c:v>
                </c:pt>
                <c:pt idx="157">
                  <c:v>4.4014379999999999E-2</c:v>
                </c:pt>
                <c:pt idx="158">
                  <c:v>2.947199E-2</c:v>
                </c:pt>
                <c:pt idx="159">
                  <c:v>2.818209E-2</c:v>
                </c:pt>
                <c:pt idx="160">
                  <c:v>3.273943E-2</c:v>
                </c:pt>
                <c:pt idx="161">
                  <c:v>3.414909E-2</c:v>
                </c:pt>
              </c:numCache>
            </c:numRef>
          </c:val>
          <c:smooth val="0"/>
          <c:extLst>
            <c:ext xmlns:c16="http://schemas.microsoft.com/office/drawing/2014/chart" uri="{C3380CC4-5D6E-409C-BE32-E72D297353CC}">
              <c16:uniqueId val="{00000002-D04A-4DAE-B496-38EB53D55F88}"/>
            </c:ext>
          </c:extLst>
        </c:ser>
        <c:dLbls>
          <c:showLegendKey val="0"/>
          <c:showVal val="0"/>
          <c:showCatName val="0"/>
          <c:showSerName val="0"/>
          <c:showPercent val="0"/>
          <c:showBubbleSize val="0"/>
        </c:dLbls>
        <c:smooth val="0"/>
        <c:axId val="659583904"/>
        <c:axId val="659580624"/>
        <c:extLst>
          <c:ext xmlns:c15="http://schemas.microsoft.com/office/drawing/2012/chart" uri="{02D57815-91ED-43cb-92C2-25804820EDAC}">
            <c15:filteredLineSeries>
              <c15:ser>
                <c:idx val="0"/>
                <c:order val="0"/>
                <c:tx>
                  <c:v>EIOPA proposal</c:v>
                </c:tx>
                <c:spPr>
                  <a:ln w="28575" cap="rnd">
                    <a:solidFill>
                      <a:schemeClr val="accent1"/>
                    </a:solidFill>
                    <a:round/>
                  </a:ln>
                  <a:effectLst/>
                </c:spPr>
                <c:marker>
                  <c:symbol val="none"/>
                </c:marker>
                <c:cat>
                  <c:numRef>
                    <c:extLst>
                      <c:ext uri="{02D57815-91ED-43cb-92C2-25804820EDAC}">
                        <c15:formulaRef>
                          <c15:sqref>'Iboxx data'!$A$11:$A$166</c15:sqref>
                        </c15:formulaRef>
                      </c:ext>
                    </c:extLst>
                    <c:numCache>
                      <c:formatCode>m/d/yyyy</c:formatCode>
                      <c:ptCount val="156"/>
                      <c:pt idx="0">
                        <c:v>43830</c:v>
                      </c:pt>
                      <c:pt idx="1">
                        <c:v>43799</c:v>
                      </c:pt>
                      <c:pt idx="2">
                        <c:v>43769</c:v>
                      </c:pt>
                      <c:pt idx="3">
                        <c:v>43738</c:v>
                      </c:pt>
                      <c:pt idx="4">
                        <c:v>43708</c:v>
                      </c:pt>
                      <c:pt idx="5">
                        <c:v>43677</c:v>
                      </c:pt>
                      <c:pt idx="6">
                        <c:v>43646</c:v>
                      </c:pt>
                      <c:pt idx="7">
                        <c:v>43616</c:v>
                      </c:pt>
                      <c:pt idx="8">
                        <c:v>43585</c:v>
                      </c:pt>
                      <c:pt idx="9">
                        <c:v>43555</c:v>
                      </c:pt>
                      <c:pt idx="10">
                        <c:v>43524</c:v>
                      </c:pt>
                      <c:pt idx="11">
                        <c:v>43496</c:v>
                      </c:pt>
                      <c:pt idx="12">
                        <c:v>43465</c:v>
                      </c:pt>
                      <c:pt idx="13">
                        <c:v>43434</c:v>
                      </c:pt>
                      <c:pt idx="14">
                        <c:v>43404</c:v>
                      </c:pt>
                      <c:pt idx="15">
                        <c:v>43373</c:v>
                      </c:pt>
                      <c:pt idx="16">
                        <c:v>43343</c:v>
                      </c:pt>
                      <c:pt idx="17">
                        <c:v>43312</c:v>
                      </c:pt>
                      <c:pt idx="18">
                        <c:v>43281</c:v>
                      </c:pt>
                      <c:pt idx="19">
                        <c:v>43251</c:v>
                      </c:pt>
                      <c:pt idx="20">
                        <c:v>43220</c:v>
                      </c:pt>
                      <c:pt idx="21">
                        <c:v>43190</c:v>
                      </c:pt>
                      <c:pt idx="22">
                        <c:v>43159</c:v>
                      </c:pt>
                      <c:pt idx="23">
                        <c:v>43131</c:v>
                      </c:pt>
                      <c:pt idx="24">
                        <c:v>43100</c:v>
                      </c:pt>
                      <c:pt idx="25">
                        <c:v>43069</c:v>
                      </c:pt>
                      <c:pt idx="26">
                        <c:v>43039</c:v>
                      </c:pt>
                      <c:pt idx="27">
                        <c:v>43008</c:v>
                      </c:pt>
                      <c:pt idx="28">
                        <c:v>42978</c:v>
                      </c:pt>
                      <c:pt idx="29">
                        <c:v>42947</c:v>
                      </c:pt>
                      <c:pt idx="30">
                        <c:v>42916</c:v>
                      </c:pt>
                      <c:pt idx="31">
                        <c:v>42886</c:v>
                      </c:pt>
                      <c:pt idx="32">
                        <c:v>42855</c:v>
                      </c:pt>
                      <c:pt idx="33">
                        <c:v>42825</c:v>
                      </c:pt>
                      <c:pt idx="34">
                        <c:v>42794</c:v>
                      </c:pt>
                      <c:pt idx="35">
                        <c:v>42766</c:v>
                      </c:pt>
                      <c:pt idx="36">
                        <c:v>42735</c:v>
                      </c:pt>
                      <c:pt idx="37">
                        <c:v>42704</c:v>
                      </c:pt>
                      <c:pt idx="38">
                        <c:v>42674</c:v>
                      </c:pt>
                      <c:pt idx="39">
                        <c:v>42643</c:v>
                      </c:pt>
                      <c:pt idx="40">
                        <c:v>42613</c:v>
                      </c:pt>
                      <c:pt idx="41">
                        <c:v>42582</c:v>
                      </c:pt>
                      <c:pt idx="42">
                        <c:v>42551</c:v>
                      </c:pt>
                      <c:pt idx="43">
                        <c:v>42521</c:v>
                      </c:pt>
                      <c:pt idx="44">
                        <c:v>42490</c:v>
                      </c:pt>
                      <c:pt idx="45">
                        <c:v>42460</c:v>
                      </c:pt>
                      <c:pt idx="46">
                        <c:v>42429</c:v>
                      </c:pt>
                      <c:pt idx="47">
                        <c:v>42400</c:v>
                      </c:pt>
                      <c:pt idx="48">
                        <c:v>42369</c:v>
                      </c:pt>
                      <c:pt idx="49">
                        <c:v>42338</c:v>
                      </c:pt>
                      <c:pt idx="50">
                        <c:v>42308</c:v>
                      </c:pt>
                      <c:pt idx="51">
                        <c:v>42277</c:v>
                      </c:pt>
                      <c:pt idx="52">
                        <c:v>42247</c:v>
                      </c:pt>
                      <c:pt idx="53">
                        <c:v>42216</c:v>
                      </c:pt>
                      <c:pt idx="54">
                        <c:v>42185</c:v>
                      </c:pt>
                      <c:pt idx="55">
                        <c:v>42155</c:v>
                      </c:pt>
                      <c:pt idx="56">
                        <c:v>42124</c:v>
                      </c:pt>
                      <c:pt idx="57">
                        <c:v>42094</c:v>
                      </c:pt>
                      <c:pt idx="58">
                        <c:v>42063</c:v>
                      </c:pt>
                      <c:pt idx="59">
                        <c:v>42035</c:v>
                      </c:pt>
                      <c:pt idx="60">
                        <c:v>42004</c:v>
                      </c:pt>
                      <c:pt idx="61">
                        <c:v>41973</c:v>
                      </c:pt>
                      <c:pt idx="62">
                        <c:v>41943</c:v>
                      </c:pt>
                      <c:pt idx="63">
                        <c:v>41912</c:v>
                      </c:pt>
                      <c:pt idx="64">
                        <c:v>41882</c:v>
                      </c:pt>
                      <c:pt idx="65">
                        <c:v>41851</c:v>
                      </c:pt>
                      <c:pt idx="66">
                        <c:v>41820</c:v>
                      </c:pt>
                      <c:pt idx="67">
                        <c:v>41790</c:v>
                      </c:pt>
                      <c:pt idx="68">
                        <c:v>41759</c:v>
                      </c:pt>
                      <c:pt idx="69">
                        <c:v>41729</c:v>
                      </c:pt>
                      <c:pt idx="70">
                        <c:v>41698</c:v>
                      </c:pt>
                      <c:pt idx="71">
                        <c:v>41670</c:v>
                      </c:pt>
                      <c:pt idx="72">
                        <c:v>41639</c:v>
                      </c:pt>
                      <c:pt idx="73">
                        <c:v>41608</c:v>
                      </c:pt>
                      <c:pt idx="74">
                        <c:v>41578</c:v>
                      </c:pt>
                      <c:pt idx="75">
                        <c:v>41547</c:v>
                      </c:pt>
                      <c:pt idx="76">
                        <c:v>41517</c:v>
                      </c:pt>
                      <c:pt idx="77">
                        <c:v>41486</c:v>
                      </c:pt>
                      <c:pt idx="78">
                        <c:v>41455</c:v>
                      </c:pt>
                      <c:pt idx="79">
                        <c:v>41425</c:v>
                      </c:pt>
                      <c:pt idx="80">
                        <c:v>41394</c:v>
                      </c:pt>
                      <c:pt idx="81">
                        <c:v>41364</c:v>
                      </c:pt>
                      <c:pt idx="82">
                        <c:v>41333</c:v>
                      </c:pt>
                      <c:pt idx="83">
                        <c:v>41305</c:v>
                      </c:pt>
                      <c:pt idx="84">
                        <c:v>41274</c:v>
                      </c:pt>
                      <c:pt idx="85">
                        <c:v>41243</c:v>
                      </c:pt>
                      <c:pt idx="86">
                        <c:v>41213</c:v>
                      </c:pt>
                      <c:pt idx="87">
                        <c:v>41182</c:v>
                      </c:pt>
                      <c:pt idx="88">
                        <c:v>41152</c:v>
                      </c:pt>
                      <c:pt idx="89">
                        <c:v>41121</c:v>
                      </c:pt>
                      <c:pt idx="90">
                        <c:v>41090</c:v>
                      </c:pt>
                      <c:pt idx="91">
                        <c:v>41060</c:v>
                      </c:pt>
                      <c:pt idx="92">
                        <c:v>41029</c:v>
                      </c:pt>
                      <c:pt idx="93">
                        <c:v>40999</c:v>
                      </c:pt>
                      <c:pt idx="94">
                        <c:v>40968</c:v>
                      </c:pt>
                      <c:pt idx="95">
                        <c:v>40939</c:v>
                      </c:pt>
                      <c:pt idx="96">
                        <c:v>40908</c:v>
                      </c:pt>
                      <c:pt idx="97">
                        <c:v>40877</c:v>
                      </c:pt>
                      <c:pt idx="98">
                        <c:v>40847</c:v>
                      </c:pt>
                      <c:pt idx="99">
                        <c:v>40816</c:v>
                      </c:pt>
                      <c:pt idx="100">
                        <c:v>40786</c:v>
                      </c:pt>
                      <c:pt idx="101">
                        <c:v>40755</c:v>
                      </c:pt>
                      <c:pt idx="102">
                        <c:v>40724</c:v>
                      </c:pt>
                      <c:pt idx="103">
                        <c:v>40694</c:v>
                      </c:pt>
                      <c:pt idx="104">
                        <c:v>40663</c:v>
                      </c:pt>
                      <c:pt idx="105">
                        <c:v>40633</c:v>
                      </c:pt>
                      <c:pt idx="106">
                        <c:v>40602</c:v>
                      </c:pt>
                      <c:pt idx="107">
                        <c:v>40574</c:v>
                      </c:pt>
                      <c:pt idx="108">
                        <c:v>40543</c:v>
                      </c:pt>
                      <c:pt idx="109">
                        <c:v>40512</c:v>
                      </c:pt>
                      <c:pt idx="110">
                        <c:v>40482</c:v>
                      </c:pt>
                      <c:pt idx="111">
                        <c:v>40451</c:v>
                      </c:pt>
                      <c:pt idx="112">
                        <c:v>40421</c:v>
                      </c:pt>
                      <c:pt idx="113">
                        <c:v>40390</c:v>
                      </c:pt>
                      <c:pt idx="114">
                        <c:v>40359</c:v>
                      </c:pt>
                      <c:pt idx="115">
                        <c:v>40329</c:v>
                      </c:pt>
                      <c:pt idx="116">
                        <c:v>40298</c:v>
                      </c:pt>
                      <c:pt idx="117">
                        <c:v>40268</c:v>
                      </c:pt>
                      <c:pt idx="118">
                        <c:v>40237</c:v>
                      </c:pt>
                      <c:pt idx="119">
                        <c:v>40209</c:v>
                      </c:pt>
                      <c:pt idx="120">
                        <c:v>40178</c:v>
                      </c:pt>
                      <c:pt idx="121">
                        <c:v>40147</c:v>
                      </c:pt>
                      <c:pt idx="122">
                        <c:v>40117</c:v>
                      </c:pt>
                      <c:pt idx="123">
                        <c:v>40086</c:v>
                      </c:pt>
                      <c:pt idx="124">
                        <c:v>40056</c:v>
                      </c:pt>
                      <c:pt idx="125">
                        <c:v>40025</c:v>
                      </c:pt>
                      <c:pt idx="126">
                        <c:v>39994</c:v>
                      </c:pt>
                      <c:pt idx="127">
                        <c:v>39964</c:v>
                      </c:pt>
                      <c:pt idx="128">
                        <c:v>39933</c:v>
                      </c:pt>
                      <c:pt idx="129">
                        <c:v>39903</c:v>
                      </c:pt>
                      <c:pt idx="130">
                        <c:v>39872</c:v>
                      </c:pt>
                      <c:pt idx="131">
                        <c:v>39844</c:v>
                      </c:pt>
                      <c:pt idx="132">
                        <c:v>39813</c:v>
                      </c:pt>
                      <c:pt idx="133">
                        <c:v>39782</c:v>
                      </c:pt>
                      <c:pt idx="134">
                        <c:v>39752</c:v>
                      </c:pt>
                      <c:pt idx="135">
                        <c:v>39721</c:v>
                      </c:pt>
                      <c:pt idx="136">
                        <c:v>39691</c:v>
                      </c:pt>
                      <c:pt idx="137">
                        <c:v>39660</c:v>
                      </c:pt>
                      <c:pt idx="138">
                        <c:v>39629</c:v>
                      </c:pt>
                      <c:pt idx="139">
                        <c:v>39599</c:v>
                      </c:pt>
                      <c:pt idx="140">
                        <c:v>39568</c:v>
                      </c:pt>
                      <c:pt idx="141">
                        <c:v>39538</c:v>
                      </c:pt>
                      <c:pt idx="142">
                        <c:v>39507</c:v>
                      </c:pt>
                      <c:pt idx="143">
                        <c:v>39478</c:v>
                      </c:pt>
                      <c:pt idx="144">
                        <c:v>39447</c:v>
                      </c:pt>
                      <c:pt idx="145">
                        <c:v>39416</c:v>
                      </c:pt>
                      <c:pt idx="146">
                        <c:v>39386</c:v>
                      </c:pt>
                      <c:pt idx="147">
                        <c:v>39355</c:v>
                      </c:pt>
                      <c:pt idx="148">
                        <c:v>39325</c:v>
                      </c:pt>
                      <c:pt idx="149">
                        <c:v>39294</c:v>
                      </c:pt>
                      <c:pt idx="150">
                        <c:v>39263</c:v>
                      </c:pt>
                      <c:pt idx="151">
                        <c:v>39233</c:v>
                      </c:pt>
                      <c:pt idx="152">
                        <c:v>39202</c:v>
                      </c:pt>
                      <c:pt idx="153">
                        <c:v>39172</c:v>
                      </c:pt>
                      <c:pt idx="154">
                        <c:v>39141</c:v>
                      </c:pt>
                      <c:pt idx="155">
                        <c:v>39113</c:v>
                      </c:pt>
                    </c:numCache>
                  </c:numRef>
                </c:cat>
                <c:val>
                  <c:numRef>
                    <c:extLst>
                      <c:ext uri="{02D57815-91ED-43cb-92C2-25804820EDAC}">
                        <c15:formulaRef>
                          <c15:sqref>'Iboxx data'!$L$3:$L$478</c15:sqref>
                        </c15:formulaRef>
                      </c:ext>
                    </c:extLst>
                    <c:numCache>
                      <c:formatCode>0.00%</c:formatCode>
                      <c:ptCount val="476"/>
                      <c:pt idx="0">
                        <c:v>3.1113422139002908E-2</c:v>
                      </c:pt>
                      <c:pt idx="1">
                        <c:v>3.3963746539002908E-2</c:v>
                      </c:pt>
                      <c:pt idx="2">
                        <c:v>3.5251004939002906E-2</c:v>
                      </c:pt>
                      <c:pt idx="3">
                        <c:v>3.7861576139002907E-2</c:v>
                      </c:pt>
                      <c:pt idx="4">
                        <c:v>4.2311832539002905E-2</c:v>
                      </c:pt>
                      <c:pt idx="5">
                        <c:v>4.933649813900292E-2</c:v>
                      </c:pt>
                      <c:pt idx="6">
                        <c:v>3.1335306539002905E-2</c:v>
                      </c:pt>
                      <c:pt idx="7">
                        <c:v>2.8840753339002913E-2</c:v>
                      </c:pt>
                      <c:pt idx="8">
                        <c:v>2.8621522539002912E-2</c:v>
                      </c:pt>
                      <c:pt idx="9">
                        <c:v>3.0495912139002913E-2</c:v>
                      </c:pt>
                      <c:pt idx="10">
                        <c:v>3.382187893900291E-2</c:v>
                      </c:pt>
                      <c:pt idx="11">
                        <c:v>3.4261793339002908E-2</c:v>
                      </c:pt>
                      <c:pt idx="12">
                        <c:v>3.434664213900291E-2</c:v>
                      </c:pt>
                      <c:pt idx="13">
                        <c:v>3.389391773900291E-2</c:v>
                      </c:pt>
                      <c:pt idx="14">
                        <c:v>3.2721197739002908E-2</c:v>
                      </c:pt>
                      <c:pt idx="15">
                        <c:v>3.5217848139002909E-2</c:v>
                      </c:pt>
                      <c:pt idx="16">
                        <c:v>3.1461273339002907E-2</c:v>
                      </c:pt>
                      <c:pt idx="17">
                        <c:v>3.2931651739002907E-2</c:v>
                      </c:pt>
                      <c:pt idx="18">
                        <c:v>3.300006733900291E-2</c:v>
                      </c:pt>
                      <c:pt idx="19">
                        <c:v>3.425405653900291E-2</c:v>
                      </c:pt>
                      <c:pt idx="20">
                        <c:v>3.5918002139002911E-2</c:v>
                      </c:pt>
                      <c:pt idx="21">
                        <c:v>3.443152973900291E-2</c:v>
                      </c:pt>
                      <c:pt idx="22">
                        <c:v>3.1592330539002907E-2</c:v>
                      </c:pt>
                      <c:pt idx="23">
                        <c:v>2.9886827739002912E-2</c:v>
                      </c:pt>
                      <c:pt idx="24">
                        <c:v>2.949522853900291E-2</c:v>
                      </c:pt>
                      <c:pt idx="25">
                        <c:v>2.8796442139002912E-2</c:v>
                      </c:pt>
                      <c:pt idx="26">
                        <c:v>2.962138333900291E-2</c:v>
                      </c:pt>
                      <c:pt idx="27">
                        <c:v>2.9273002139002909E-2</c:v>
                      </c:pt>
                      <c:pt idx="28">
                        <c:v>2.5662804999999997E-2</c:v>
                      </c:pt>
                      <c:pt idx="29">
                        <c:v>2.6792907500000004E-2</c:v>
                      </c:pt>
                      <c:pt idx="30">
                        <c:v>2.5176220499999999E-2</c:v>
                      </c:pt>
                      <c:pt idx="31">
                        <c:v>2.31299835E-2</c:v>
                      </c:pt>
                      <c:pt idx="32">
                        <c:v>2.4715340999999998E-2</c:v>
                      </c:pt>
                      <c:pt idx="33">
                        <c:v>2.5479318000000001E-2</c:v>
                      </c:pt>
                      <c:pt idx="34">
                        <c:v>2.1116513E-2</c:v>
                      </c:pt>
                      <c:pt idx="35">
                        <c:v>2.2788629000000001E-2</c:v>
                      </c:pt>
                      <c:pt idx="36">
                        <c:v>2.3637455500000001E-2</c:v>
                      </c:pt>
                      <c:pt idx="37">
                        <c:v>2.1079507500000001E-2</c:v>
                      </c:pt>
                      <c:pt idx="38">
                        <c:v>2.1334326000000001E-2</c:v>
                      </c:pt>
                      <c:pt idx="39">
                        <c:v>2.3563064499999998E-2</c:v>
                      </c:pt>
                      <c:pt idx="40">
                        <c:v>2.7065304500000002E-2</c:v>
                      </c:pt>
                      <c:pt idx="41">
                        <c:v>2.8699994139002909E-2</c:v>
                      </c:pt>
                      <c:pt idx="42">
                        <c:v>2.8689415739002914E-2</c:v>
                      </c:pt>
                      <c:pt idx="43">
                        <c:v>2.822213053900291E-2</c:v>
                      </c:pt>
                      <c:pt idx="44">
                        <c:v>2.8392830939002911E-2</c:v>
                      </c:pt>
                      <c:pt idx="45">
                        <c:v>3.005313373900291E-2</c:v>
                      </c:pt>
                      <c:pt idx="46">
                        <c:v>2.9301476139002913E-2</c:v>
                      </c:pt>
                      <c:pt idx="47">
                        <c:v>3.0893465739002909E-2</c:v>
                      </c:pt>
                      <c:pt idx="48">
                        <c:v>2.9736480939002913E-2</c:v>
                      </c:pt>
                      <c:pt idx="49">
                        <c:v>3.256504533900291E-2</c:v>
                      </c:pt>
                      <c:pt idx="50">
                        <c:v>3.452057293900291E-2</c:v>
                      </c:pt>
                      <c:pt idx="51">
                        <c:v>3.3188754139002914E-2</c:v>
                      </c:pt>
                      <c:pt idx="52">
                        <c:v>3.1755472539002912E-2</c:v>
                      </c:pt>
                      <c:pt idx="53">
                        <c:v>3.4171070939002908E-2</c:v>
                      </c:pt>
                      <c:pt idx="54">
                        <c:v>3.7632122939002907E-2</c:v>
                      </c:pt>
                      <c:pt idx="55">
                        <c:v>3.5544139739002917E-2</c:v>
                      </c:pt>
                      <c:pt idx="56">
                        <c:v>3.4364791739002906E-2</c:v>
                      </c:pt>
                      <c:pt idx="57">
                        <c:v>3.2029759739002912E-2</c:v>
                      </c:pt>
                      <c:pt idx="58">
                        <c:v>3.3508004539002906E-2</c:v>
                      </c:pt>
                      <c:pt idx="59">
                        <c:v>3.5122613739002911E-2</c:v>
                      </c:pt>
                      <c:pt idx="60">
                        <c:v>3.1472953339002914E-2</c:v>
                      </c:pt>
                      <c:pt idx="61">
                        <c:v>2.9922408939002908E-2</c:v>
                      </c:pt>
                      <c:pt idx="62">
                        <c:v>2.9788270539002907E-2</c:v>
                      </c:pt>
                      <c:pt idx="63">
                        <c:v>2.7680636139002908E-2</c:v>
                      </c:pt>
                      <c:pt idx="64">
                        <c:v>2.9442181739002912E-2</c:v>
                      </c:pt>
                      <c:pt idx="65">
                        <c:v>3.0941090539002909E-2</c:v>
                      </c:pt>
                      <c:pt idx="66">
                        <c:v>3.0347584539002909E-2</c:v>
                      </c:pt>
                      <c:pt idx="67">
                        <c:v>3.2508509739002905E-2</c:v>
                      </c:pt>
                      <c:pt idx="68">
                        <c:v>3.2689884539002907E-2</c:v>
                      </c:pt>
                      <c:pt idx="69">
                        <c:v>3.1004312939002913E-2</c:v>
                      </c:pt>
                      <c:pt idx="70">
                        <c:v>3.0780831739002909E-2</c:v>
                      </c:pt>
                      <c:pt idx="71">
                        <c:v>2.9337118139002909E-2</c:v>
                      </c:pt>
                      <c:pt idx="72">
                        <c:v>2.5294371E-2</c:v>
                      </c:pt>
                      <c:pt idx="73">
                        <c:v>2.6099759000000004E-2</c:v>
                      </c:pt>
                      <c:pt idx="74">
                        <c:v>2.3171457000000003E-2</c:v>
                      </c:pt>
                      <c:pt idx="75">
                        <c:v>2.3616196999999998E-2</c:v>
                      </c:pt>
                      <c:pt idx="76">
                        <c:v>2.2807382000000001E-2</c:v>
                      </c:pt>
                      <c:pt idx="77">
                        <c:v>2.3857464500000002E-2</c:v>
                      </c:pt>
                      <c:pt idx="78">
                        <c:v>2.5134572000000001E-2</c:v>
                      </c:pt>
                      <c:pt idx="79">
                        <c:v>2.7982796939002911E-2</c:v>
                      </c:pt>
                      <c:pt idx="80">
                        <c:v>2.5259161500000002E-2</c:v>
                      </c:pt>
                      <c:pt idx="81">
                        <c:v>2.8042398939002906E-2</c:v>
                      </c:pt>
                      <c:pt idx="82">
                        <c:v>2.8507730939002912E-2</c:v>
                      </c:pt>
                      <c:pt idx="83">
                        <c:v>3.094982093900291E-2</c:v>
                      </c:pt>
                      <c:pt idx="84">
                        <c:v>3.1489344939002913E-2</c:v>
                      </c:pt>
                      <c:pt idx="85">
                        <c:v>3.265305333900291E-2</c:v>
                      </c:pt>
                      <c:pt idx="86">
                        <c:v>3.414263093900291E-2</c:v>
                      </c:pt>
                      <c:pt idx="87">
                        <c:v>3.1610157739002914E-2</c:v>
                      </c:pt>
                      <c:pt idx="88">
                        <c:v>3.1364874539002913E-2</c:v>
                      </c:pt>
                      <c:pt idx="89">
                        <c:v>3.5106124539002907E-2</c:v>
                      </c:pt>
                      <c:pt idx="90">
                        <c:v>3.4724759739002908E-2</c:v>
                      </c:pt>
                      <c:pt idx="91">
                        <c:v>3.3728573339002914E-2</c:v>
                      </c:pt>
                      <c:pt idx="92">
                        <c:v>3.703326053900291E-2</c:v>
                      </c:pt>
                      <c:pt idx="93">
                        <c:v>3.9557179739002912E-2</c:v>
                      </c:pt>
                      <c:pt idx="94">
                        <c:v>3.8675200139002906E-2</c:v>
                      </c:pt>
                      <c:pt idx="95">
                        <c:v>4.2700699739002916E-2</c:v>
                      </c:pt>
                      <c:pt idx="96">
                        <c:v>4.5679315339002907E-2</c:v>
                      </c:pt>
                      <c:pt idx="97">
                        <c:v>4.7941134139002903E-2</c:v>
                      </c:pt>
                      <c:pt idx="98">
                        <c:v>5.0351545739002912E-2</c:v>
                      </c:pt>
                      <c:pt idx="99">
                        <c:v>4.9464742539002911E-2</c:v>
                      </c:pt>
                      <c:pt idx="100">
                        <c:v>4.5118596939002914E-2</c:v>
                      </c:pt>
                      <c:pt idx="101">
                        <c:v>4.6057344139002906E-2</c:v>
                      </c:pt>
                      <c:pt idx="102">
                        <c:v>4.7542715339002901E-2</c:v>
                      </c:pt>
                      <c:pt idx="103">
                        <c:v>5.1593780939002902E-2</c:v>
                      </c:pt>
                      <c:pt idx="104">
                        <c:v>5.3281796139002913E-2</c:v>
                      </c:pt>
                      <c:pt idx="105">
                        <c:v>5.0629393739002902E-2</c:v>
                      </c:pt>
                      <c:pt idx="106">
                        <c:v>4.6305526539002911E-2</c:v>
                      </c:pt>
                      <c:pt idx="107">
                        <c:v>5.42861269390029E-2</c:v>
                      </c:pt>
                      <c:pt idx="108">
                        <c:v>4.5809057339002909E-2</c:v>
                      </c:pt>
                      <c:pt idx="109">
                        <c:v>3.7557559739002905E-2</c:v>
                      </c:pt>
                      <c:pt idx="110">
                        <c:v>3.3641611339002911E-2</c:v>
                      </c:pt>
                      <c:pt idx="111">
                        <c:v>3.1472009339002911E-2</c:v>
                      </c:pt>
                      <c:pt idx="112">
                        <c:v>2.9829920939002906E-2</c:v>
                      </c:pt>
                      <c:pt idx="113">
                        <c:v>3.134619853900291E-2</c:v>
                      </c:pt>
                      <c:pt idx="114">
                        <c:v>2.7116708E-2</c:v>
                      </c:pt>
                      <c:pt idx="115">
                        <c:v>2.8136118539002906E-2</c:v>
                      </c:pt>
                      <c:pt idx="116">
                        <c:v>3.1333738139002906E-2</c:v>
                      </c:pt>
                      <c:pt idx="117">
                        <c:v>3.4246846939002908E-2</c:v>
                      </c:pt>
                      <c:pt idx="118">
                        <c:v>3.265122133900291E-2</c:v>
                      </c:pt>
                      <c:pt idx="119">
                        <c:v>3.4577285339002908E-2</c:v>
                      </c:pt>
                      <c:pt idx="120">
                        <c:v>3.8471474139002912E-2</c:v>
                      </c:pt>
                      <c:pt idx="121">
                        <c:v>3.6859564539002909E-2</c:v>
                      </c:pt>
                      <c:pt idx="122">
                        <c:v>4.1064656939002908E-2</c:v>
                      </c:pt>
                      <c:pt idx="123">
                        <c:v>4.03265073390029E-2</c:v>
                      </c:pt>
                      <c:pt idx="124">
                        <c:v>3.2432952539002913E-2</c:v>
                      </c:pt>
                      <c:pt idx="125">
                        <c:v>3.3139903739002913E-2</c:v>
                      </c:pt>
                      <c:pt idx="126">
                        <c:v>3.7868020139002916E-2</c:v>
                      </c:pt>
                      <c:pt idx="127">
                        <c:v>3.6495406539002913E-2</c:v>
                      </c:pt>
                      <c:pt idx="128">
                        <c:v>4.1175076939002908E-2</c:v>
                      </c:pt>
                      <c:pt idx="129">
                        <c:v>4.5100898539002905E-2</c:v>
                      </c:pt>
                      <c:pt idx="130">
                        <c:v>4.195655853900291E-2</c:v>
                      </c:pt>
                      <c:pt idx="131">
                        <c:v>4.2745887339002912E-2</c:v>
                      </c:pt>
                      <c:pt idx="132">
                        <c:v>4.6837836139002907E-2</c:v>
                      </c:pt>
                      <c:pt idx="133">
                        <c:v>5.189601773900291E-2</c:v>
                      </c:pt>
                      <c:pt idx="134">
                        <c:v>5.9856474939002917E-2</c:v>
                      </c:pt>
                      <c:pt idx="135">
                        <c:v>6.0750880139002914E-2</c:v>
                      </c:pt>
                      <c:pt idx="136">
                        <c:v>7.5216144939002916E-2</c:v>
                      </c:pt>
                      <c:pt idx="137">
                        <c:v>9.136194173900293E-2</c:v>
                      </c:pt>
                      <c:pt idx="138">
                        <c:v>8.257013933900291E-2</c:v>
                      </c:pt>
                      <c:pt idx="139">
                        <c:v>8.0690175339002912E-2</c:v>
                      </c:pt>
                      <c:pt idx="140">
                        <c:v>9.3178894939002901E-2</c:v>
                      </c:pt>
                      <c:pt idx="141">
                        <c:v>9.5599534939002917E-2</c:v>
                      </c:pt>
                      <c:pt idx="142">
                        <c:v>8.7141854939002922E-2</c:v>
                      </c:pt>
                      <c:pt idx="143">
                        <c:v>5.4715602939002912E-2</c:v>
                      </c:pt>
                      <c:pt idx="144">
                        <c:v>4.5085472539002913E-2</c:v>
                      </c:pt>
                      <c:pt idx="145">
                        <c:v>4.385183813900291E-2</c:v>
                      </c:pt>
                      <c:pt idx="146">
                        <c:v>3.9084650139002905E-2</c:v>
                      </c:pt>
                      <c:pt idx="147">
                        <c:v>3.5340516139002916E-2</c:v>
                      </c:pt>
                      <c:pt idx="148">
                        <c:v>3.6589294539002913E-2</c:v>
                      </c:pt>
                      <c:pt idx="149">
                        <c:v>4.0110566539002905E-2</c:v>
                      </c:pt>
                      <c:pt idx="150">
                        <c:v>4.0821319739002909E-2</c:v>
                      </c:pt>
                      <c:pt idx="151">
                        <c:v>3.6203572939002913E-2</c:v>
                      </c:pt>
                      <c:pt idx="152">
                        <c:v>2.7706446939002913E-2</c:v>
                      </c:pt>
                      <c:pt idx="153">
                        <c:v>2.767613093900291E-2</c:v>
                      </c:pt>
                      <c:pt idx="154">
                        <c:v>2.2098605E-2</c:v>
                      </c:pt>
                      <c:pt idx="155">
                        <c:v>2.2859790000000001E-2</c:v>
                      </c:pt>
                      <c:pt idx="156">
                        <c:v>2.4824720000000002E-2</c:v>
                      </c:pt>
                      <c:pt idx="157">
                        <c:v>2.2007189999999999E-2</c:v>
                      </c:pt>
                      <c:pt idx="158">
                        <c:v>1.4735995E-2</c:v>
                      </c:pt>
                      <c:pt idx="159">
                        <c:v>1.4091045E-2</c:v>
                      </c:pt>
                      <c:pt idx="160">
                        <c:v>1.6369715E-2</c:v>
                      </c:pt>
                      <c:pt idx="161">
                        <c:v>1.7074545E-2</c:v>
                      </c:pt>
                    </c:numCache>
                  </c:numRef>
                </c:val>
                <c:smooth val="0"/>
                <c:extLst>
                  <c:ext xmlns:c16="http://schemas.microsoft.com/office/drawing/2014/chart" uri="{C3380CC4-5D6E-409C-BE32-E72D297353CC}">
                    <c16:uniqueId val="{00000003-D04A-4DAE-B496-38EB53D55F88}"/>
                  </c:ext>
                </c:extLst>
              </c15:ser>
            </c15:filteredLineSeries>
            <c15:filteredLineSeries>
              <c15:ser>
                <c:idx val="2"/>
                <c:order val="2"/>
                <c:tx>
                  <c:v>Current risk correction without underpin</c:v>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'Iboxx data'!$A$11:$A$166</c15:sqref>
                        </c15:formulaRef>
                      </c:ext>
                    </c:extLst>
                    <c:numCache>
                      <c:formatCode>m/d/yyyy</c:formatCode>
                      <c:ptCount val="156"/>
                      <c:pt idx="0">
                        <c:v>43830</c:v>
                      </c:pt>
                      <c:pt idx="1">
                        <c:v>43799</c:v>
                      </c:pt>
                      <c:pt idx="2">
                        <c:v>43769</c:v>
                      </c:pt>
                      <c:pt idx="3">
                        <c:v>43738</c:v>
                      </c:pt>
                      <c:pt idx="4">
                        <c:v>43708</c:v>
                      </c:pt>
                      <c:pt idx="5">
                        <c:v>43677</c:v>
                      </c:pt>
                      <c:pt idx="6">
                        <c:v>43646</c:v>
                      </c:pt>
                      <c:pt idx="7">
                        <c:v>43616</c:v>
                      </c:pt>
                      <c:pt idx="8">
                        <c:v>43585</c:v>
                      </c:pt>
                      <c:pt idx="9">
                        <c:v>43555</c:v>
                      </c:pt>
                      <c:pt idx="10">
                        <c:v>43524</c:v>
                      </c:pt>
                      <c:pt idx="11">
                        <c:v>43496</c:v>
                      </c:pt>
                      <c:pt idx="12">
                        <c:v>43465</c:v>
                      </c:pt>
                      <c:pt idx="13">
                        <c:v>43434</c:v>
                      </c:pt>
                      <c:pt idx="14">
                        <c:v>43404</c:v>
                      </c:pt>
                      <c:pt idx="15">
                        <c:v>43373</c:v>
                      </c:pt>
                      <c:pt idx="16">
                        <c:v>43343</c:v>
                      </c:pt>
                      <c:pt idx="17">
                        <c:v>43312</c:v>
                      </c:pt>
                      <c:pt idx="18">
                        <c:v>43281</c:v>
                      </c:pt>
                      <c:pt idx="19">
                        <c:v>43251</c:v>
                      </c:pt>
                      <c:pt idx="20">
                        <c:v>43220</c:v>
                      </c:pt>
                      <c:pt idx="21">
                        <c:v>43190</c:v>
                      </c:pt>
                      <c:pt idx="22">
                        <c:v>43159</c:v>
                      </c:pt>
                      <c:pt idx="23">
                        <c:v>43131</c:v>
                      </c:pt>
                      <c:pt idx="24">
                        <c:v>43100</c:v>
                      </c:pt>
                      <c:pt idx="25">
                        <c:v>43069</c:v>
                      </c:pt>
                      <c:pt idx="26">
                        <c:v>43039</c:v>
                      </c:pt>
                      <c:pt idx="27">
                        <c:v>43008</c:v>
                      </c:pt>
                      <c:pt idx="28">
                        <c:v>42978</c:v>
                      </c:pt>
                      <c:pt idx="29">
                        <c:v>42947</c:v>
                      </c:pt>
                      <c:pt idx="30">
                        <c:v>42916</c:v>
                      </c:pt>
                      <c:pt idx="31">
                        <c:v>42886</c:v>
                      </c:pt>
                      <c:pt idx="32">
                        <c:v>42855</c:v>
                      </c:pt>
                      <c:pt idx="33">
                        <c:v>42825</c:v>
                      </c:pt>
                      <c:pt idx="34">
                        <c:v>42794</c:v>
                      </c:pt>
                      <c:pt idx="35">
                        <c:v>42766</c:v>
                      </c:pt>
                      <c:pt idx="36">
                        <c:v>42735</c:v>
                      </c:pt>
                      <c:pt idx="37">
                        <c:v>42704</c:v>
                      </c:pt>
                      <c:pt idx="38">
                        <c:v>42674</c:v>
                      </c:pt>
                      <c:pt idx="39">
                        <c:v>42643</c:v>
                      </c:pt>
                      <c:pt idx="40">
                        <c:v>42613</c:v>
                      </c:pt>
                      <c:pt idx="41">
                        <c:v>42582</c:v>
                      </c:pt>
                      <c:pt idx="42">
                        <c:v>42551</c:v>
                      </c:pt>
                      <c:pt idx="43">
                        <c:v>42521</c:v>
                      </c:pt>
                      <c:pt idx="44">
                        <c:v>42490</c:v>
                      </c:pt>
                      <c:pt idx="45">
                        <c:v>42460</c:v>
                      </c:pt>
                      <c:pt idx="46">
                        <c:v>42429</c:v>
                      </c:pt>
                      <c:pt idx="47">
                        <c:v>42400</c:v>
                      </c:pt>
                      <c:pt idx="48">
                        <c:v>42369</c:v>
                      </c:pt>
                      <c:pt idx="49">
                        <c:v>42338</c:v>
                      </c:pt>
                      <c:pt idx="50">
                        <c:v>42308</c:v>
                      </c:pt>
                      <c:pt idx="51">
                        <c:v>42277</c:v>
                      </c:pt>
                      <c:pt idx="52">
                        <c:v>42247</c:v>
                      </c:pt>
                      <c:pt idx="53">
                        <c:v>42216</c:v>
                      </c:pt>
                      <c:pt idx="54">
                        <c:v>42185</c:v>
                      </c:pt>
                      <c:pt idx="55">
                        <c:v>42155</c:v>
                      </c:pt>
                      <c:pt idx="56">
                        <c:v>42124</c:v>
                      </c:pt>
                      <c:pt idx="57">
                        <c:v>42094</c:v>
                      </c:pt>
                      <c:pt idx="58">
                        <c:v>42063</c:v>
                      </c:pt>
                      <c:pt idx="59">
                        <c:v>42035</c:v>
                      </c:pt>
                      <c:pt idx="60">
                        <c:v>42004</c:v>
                      </c:pt>
                      <c:pt idx="61">
                        <c:v>41973</c:v>
                      </c:pt>
                      <c:pt idx="62">
                        <c:v>41943</c:v>
                      </c:pt>
                      <c:pt idx="63">
                        <c:v>41912</c:v>
                      </c:pt>
                      <c:pt idx="64">
                        <c:v>41882</c:v>
                      </c:pt>
                      <c:pt idx="65">
                        <c:v>41851</c:v>
                      </c:pt>
                      <c:pt idx="66">
                        <c:v>41820</c:v>
                      </c:pt>
                      <c:pt idx="67">
                        <c:v>41790</c:v>
                      </c:pt>
                      <c:pt idx="68">
                        <c:v>41759</c:v>
                      </c:pt>
                      <c:pt idx="69">
                        <c:v>41729</c:v>
                      </c:pt>
                      <c:pt idx="70">
                        <c:v>41698</c:v>
                      </c:pt>
                      <c:pt idx="71">
                        <c:v>41670</c:v>
                      </c:pt>
                      <c:pt idx="72">
                        <c:v>41639</c:v>
                      </c:pt>
                      <c:pt idx="73">
                        <c:v>41608</c:v>
                      </c:pt>
                      <c:pt idx="74">
                        <c:v>41578</c:v>
                      </c:pt>
                      <c:pt idx="75">
                        <c:v>41547</c:v>
                      </c:pt>
                      <c:pt idx="76">
                        <c:v>41517</c:v>
                      </c:pt>
                      <c:pt idx="77">
                        <c:v>41486</c:v>
                      </c:pt>
                      <c:pt idx="78">
                        <c:v>41455</c:v>
                      </c:pt>
                      <c:pt idx="79">
                        <c:v>41425</c:v>
                      </c:pt>
                      <c:pt idx="80">
                        <c:v>41394</c:v>
                      </c:pt>
                      <c:pt idx="81">
                        <c:v>41364</c:v>
                      </c:pt>
                      <c:pt idx="82">
                        <c:v>41333</c:v>
                      </c:pt>
                      <c:pt idx="83">
                        <c:v>41305</c:v>
                      </c:pt>
                      <c:pt idx="84">
                        <c:v>41274</c:v>
                      </c:pt>
                      <c:pt idx="85">
                        <c:v>41243</c:v>
                      </c:pt>
                      <c:pt idx="86">
                        <c:v>41213</c:v>
                      </c:pt>
                      <c:pt idx="87">
                        <c:v>41182</c:v>
                      </c:pt>
                      <c:pt idx="88">
                        <c:v>41152</c:v>
                      </c:pt>
                      <c:pt idx="89">
                        <c:v>41121</c:v>
                      </c:pt>
                      <c:pt idx="90">
                        <c:v>41090</c:v>
                      </c:pt>
                      <c:pt idx="91">
                        <c:v>41060</c:v>
                      </c:pt>
                      <c:pt idx="92">
                        <c:v>41029</c:v>
                      </c:pt>
                      <c:pt idx="93">
                        <c:v>40999</c:v>
                      </c:pt>
                      <c:pt idx="94">
                        <c:v>40968</c:v>
                      </c:pt>
                      <c:pt idx="95">
                        <c:v>40939</c:v>
                      </c:pt>
                      <c:pt idx="96">
                        <c:v>40908</c:v>
                      </c:pt>
                      <c:pt idx="97">
                        <c:v>40877</c:v>
                      </c:pt>
                      <c:pt idx="98">
                        <c:v>40847</c:v>
                      </c:pt>
                      <c:pt idx="99">
                        <c:v>40816</c:v>
                      </c:pt>
                      <c:pt idx="100">
                        <c:v>40786</c:v>
                      </c:pt>
                      <c:pt idx="101">
                        <c:v>40755</c:v>
                      </c:pt>
                      <c:pt idx="102">
                        <c:v>40724</c:v>
                      </c:pt>
                      <c:pt idx="103">
                        <c:v>40694</c:v>
                      </c:pt>
                      <c:pt idx="104">
                        <c:v>40663</c:v>
                      </c:pt>
                      <c:pt idx="105">
                        <c:v>40633</c:v>
                      </c:pt>
                      <c:pt idx="106">
                        <c:v>40602</c:v>
                      </c:pt>
                      <c:pt idx="107">
                        <c:v>40574</c:v>
                      </c:pt>
                      <c:pt idx="108">
                        <c:v>40543</c:v>
                      </c:pt>
                      <c:pt idx="109">
                        <c:v>40512</c:v>
                      </c:pt>
                      <c:pt idx="110">
                        <c:v>40482</c:v>
                      </c:pt>
                      <c:pt idx="111">
                        <c:v>40451</c:v>
                      </c:pt>
                      <c:pt idx="112">
                        <c:v>40421</c:v>
                      </c:pt>
                      <c:pt idx="113">
                        <c:v>40390</c:v>
                      </c:pt>
                      <c:pt idx="114">
                        <c:v>40359</c:v>
                      </c:pt>
                      <c:pt idx="115">
                        <c:v>40329</c:v>
                      </c:pt>
                      <c:pt idx="116">
                        <c:v>40298</c:v>
                      </c:pt>
                      <c:pt idx="117">
                        <c:v>40268</c:v>
                      </c:pt>
                      <c:pt idx="118">
                        <c:v>40237</c:v>
                      </c:pt>
                      <c:pt idx="119">
                        <c:v>40209</c:v>
                      </c:pt>
                      <c:pt idx="120">
                        <c:v>40178</c:v>
                      </c:pt>
                      <c:pt idx="121">
                        <c:v>40147</c:v>
                      </c:pt>
                      <c:pt idx="122">
                        <c:v>40117</c:v>
                      </c:pt>
                      <c:pt idx="123">
                        <c:v>40086</c:v>
                      </c:pt>
                      <c:pt idx="124">
                        <c:v>40056</c:v>
                      </c:pt>
                      <c:pt idx="125">
                        <c:v>40025</c:v>
                      </c:pt>
                      <c:pt idx="126">
                        <c:v>39994</c:v>
                      </c:pt>
                      <c:pt idx="127">
                        <c:v>39964</c:v>
                      </c:pt>
                      <c:pt idx="128">
                        <c:v>39933</c:v>
                      </c:pt>
                      <c:pt idx="129">
                        <c:v>39903</c:v>
                      </c:pt>
                      <c:pt idx="130">
                        <c:v>39872</c:v>
                      </c:pt>
                      <c:pt idx="131">
                        <c:v>39844</c:v>
                      </c:pt>
                      <c:pt idx="132">
                        <c:v>39813</c:v>
                      </c:pt>
                      <c:pt idx="133">
                        <c:v>39782</c:v>
                      </c:pt>
                      <c:pt idx="134">
                        <c:v>39752</c:v>
                      </c:pt>
                      <c:pt idx="135">
                        <c:v>39721</c:v>
                      </c:pt>
                      <c:pt idx="136">
                        <c:v>39691</c:v>
                      </c:pt>
                      <c:pt idx="137">
                        <c:v>39660</c:v>
                      </c:pt>
                      <c:pt idx="138">
                        <c:v>39629</c:v>
                      </c:pt>
                      <c:pt idx="139">
                        <c:v>39599</c:v>
                      </c:pt>
                      <c:pt idx="140">
                        <c:v>39568</c:v>
                      </c:pt>
                      <c:pt idx="141">
                        <c:v>39538</c:v>
                      </c:pt>
                      <c:pt idx="142">
                        <c:v>39507</c:v>
                      </c:pt>
                      <c:pt idx="143">
                        <c:v>39478</c:v>
                      </c:pt>
                      <c:pt idx="144">
                        <c:v>39447</c:v>
                      </c:pt>
                      <c:pt idx="145">
                        <c:v>39416</c:v>
                      </c:pt>
                      <c:pt idx="146">
                        <c:v>39386</c:v>
                      </c:pt>
                      <c:pt idx="147">
                        <c:v>39355</c:v>
                      </c:pt>
                      <c:pt idx="148">
                        <c:v>39325</c:v>
                      </c:pt>
                      <c:pt idx="149">
                        <c:v>39294</c:v>
                      </c:pt>
                      <c:pt idx="150">
                        <c:v>39263</c:v>
                      </c:pt>
                      <c:pt idx="151">
                        <c:v>39233</c:v>
                      </c:pt>
                      <c:pt idx="152">
                        <c:v>39202</c:v>
                      </c:pt>
                      <c:pt idx="153">
                        <c:v>39172</c:v>
                      </c:pt>
                      <c:pt idx="154">
                        <c:v>39141</c:v>
                      </c:pt>
                      <c:pt idx="155">
                        <c:v>39113</c:v>
                      </c:pt>
                    </c:numCache>
                  </c:numRef>
                </c:cat>
                <c:val>
                  <c:numRef>
                    <c:extLst xmlns:c15="http://schemas.microsoft.com/office/drawing/2012/chart">
                      <c:ext xmlns:c15="http://schemas.microsoft.com/office/drawing/2012/chart" uri="{02D57815-91ED-43cb-92C2-25804820EDAC}">
                        <c15:formulaRef>
                          <c15:sqref>'Iboxx data'!$T$3:$T$478</c15:sqref>
                        </c15:formulaRef>
                      </c:ext>
                    </c:extLst>
                    <c:numCache>
                      <c:formatCode>0.0%</c:formatCode>
                      <c:ptCount val="476"/>
                      <c:pt idx="0">
                        <c:v>7.6499999999999988E-3</c:v>
                      </c:pt>
                      <c:pt idx="1">
                        <c:v>7.6499999999999988E-3</c:v>
                      </c:pt>
                      <c:pt idx="2">
                        <c:v>7.6499999999999988E-3</c:v>
                      </c:pt>
                      <c:pt idx="3">
                        <c:v>7.6499999999999988E-3</c:v>
                      </c:pt>
                      <c:pt idx="4">
                        <c:v>7.6499999999999988E-3</c:v>
                      </c:pt>
                      <c:pt idx="5">
                        <c:v>7.6499999999999988E-3</c:v>
                      </c:pt>
                      <c:pt idx="6">
                        <c:v>7.6499999999999988E-3</c:v>
                      </c:pt>
                      <c:pt idx="7">
                        <c:v>7.6499999999999988E-3</c:v>
                      </c:pt>
                      <c:pt idx="8">
                        <c:v>7.6499999999999988E-3</c:v>
                      </c:pt>
                      <c:pt idx="9">
                        <c:v>7.6499999999999988E-3</c:v>
                      </c:pt>
                      <c:pt idx="10">
                        <c:v>7.6499999999999988E-3</c:v>
                      </c:pt>
                      <c:pt idx="11">
                        <c:v>7.6499999999999988E-3</c:v>
                      </c:pt>
                      <c:pt idx="12">
                        <c:v>7.6499999999999988E-3</c:v>
                      </c:pt>
                      <c:pt idx="13">
                        <c:v>7.6499999999999988E-3</c:v>
                      </c:pt>
                      <c:pt idx="14">
                        <c:v>7.6499999999999988E-3</c:v>
                      </c:pt>
                      <c:pt idx="15">
                        <c:v>7.6499999999999988E-3</c:v>
                      </c:pt>
                      <c:pt idx="16">
                        <c:v>7.6499999999999988E-3</c:v>
                      </c:pt>
                      <c:pt idx="17">
                        <c:v>7.6499999999999988E-3</c:v>
                      </c:pt>
                      <c:pt idx="18">
                        <c:v>7.6499999999999988E-3</c:v>
                      </c:pt>
                      <c:pt idx="19">
                        <c:v>7.6499999999999988E-3</c:v>
                      </c:pt>
                      <c:pt idx="20">
                        <c:v>7.6499999999999988E-3</c:v>
                      </c:pt>
                      <c:pt idx="21">
                        <c:v>7.6499999999999988E-3</c:v>
                      </c:pt>
                      <c:pt idx="22">
                        <c:v>7.6499999999999988E-3</c:v>
                      </c:pt>
                      <c:pt idx="23">
                        <c:v>7.6499999999999988E-3</c:v>
                      </c:pt>
                      <c:pt idx="24">
                        <c:v>7.6499999999999988E-3</c:v>
                      </c:pt>
                      <c:pt idx="25">
                        <c:v>7.6499999999999988E-3</c:v>
                      </c:pt>
                      <c:pt idx="26">
                        <c:v>7.6499999999999988E-3</c:v>
                      </c:pt>
                      <c:pt idx="27">
                        <c:v>7.6499999999999988E-3</c:v>
                      </c:pt>
                      <c:pt idx="28">
                        <c:v>7.6499999999999988E-3</c:v>
                      </c:pt>
                      <c:pt idx="29">
                        <c:v>7.6499999999999988E-3</c:v>
                      </c:pt>
                      <c:pt idx="30">
                        <c:v>7.6499999999999988E-3</c:v>
                      </c:pt>
                      <c:pt idx="31">
                        <c:v>7.6499999999999988E-3</c:v>
                      </c:pt>
                      <c:pt idx="32">
                        <c:v>7.6499999999999988E-3</c:v>
                      </c:pt>
                      <c:pt idx="33">
                        <c:v>7.6499999999999988E-3</c:v>
                      </c:pt>
                      <c:pt idx="34">
                        <c:v>7.6499999999999988E-3</c:v>
                      </c:pt>
                      <c:pt idx="35">
                        <c:v>7.6499999999999988E-3</c:v>
                      </c:pt>
                      <c:pt idx="36">
                        <c:v>7.6499999999999988E-3</c:v>
                      </c:pt>
                      <c:pt idx="37">
                        <c:v>7.6499999999999988E-3</c:v>
                      </c:pt>
                      <c:pt idx="38">
                        <c:v>7.6499999999999988E-3</c:v>
                      </c:pt>
                      <c:pt idx="39">
                        <c:v>7.6499999999999988E-3</c:v>
                      </c:pt>
                      <c:pt idx="40">
                        <c:v>7.6499999999999988E-3</c:v>
                      </c:pt>
                      <c:pt idx="41">
                        <c:v>7.6499999999999988E-3</c:v>
                      </c:pt>
                      <c:pt idx="42">
                        <c:v>7.6499999999999988E-3</c:v>
                      </c:pt>
                      <c:pt idx="43">
                        <c:v>7.6499999999999988E-3</c:v>
                      </c:pt>
                      <c:pt idx="44">
                        <c:v>7.6499999999999988E-3</c:v>
                      </c:pt>
                      <c:pt idx="45">
                        <c:v>7.6499999999999988E-3</c:v>
                      </c:pt>
                      <c:pt idx="46">
                        <c:v>7.6499999999999988E-3</c:v>
                      </c:pt>
                      <c:pt idx="47">
                        <c:v>7.6499999999999988E-3</c:v>
                      </c:pt>
                      <c:pt idx="48">
                        <c:v>7.6499999999999988E-3</c:v>
                      </c:pt>
                      <c:pt idx="49">
                        <c:v>7.6499999999999988E-3</c:v>
                      </c:pt>
                      <c:pt idx="50">
                        <c:v>7.6499999999999988E-3</c:v>
                      </c:pt>
                      <c:pt idx="51">
                        <c:v>7.6499999999999988E-3</c:v>
                      </c:pt>
                      <c:pt idx="52">
                        <c:v>7.6499999999999988E-3</c:v>
                      </c:pt>
                      <c:pt idx="53">
                        <c:v>7.6499999999999988E-3</c:v>
                      </c:pt>
                      <c:pt idx="54">
                        <c:v>7.6499999999999988E-3</c:v>
                      </c:pt>
                      <c:pt idx="55">
                        <c:v>7.6499999999999988E-3</c:v>
                      </c:pt>
                      <c:pt idx="56">
                        <c:v>7.6499999999999988E-3</c:v>
                      </c:pt>
                      <c:pt idx="57">
                        <c:v>7.6499999999999988E-3</c:v>
                      </c:pt>
                      <c:pt idx="58">
                        <c:v>7.6499999999999988E-3</c:v>
                      </c:pt>
                      <c:pt idx="59">
                        <c:v>7.6499999999999988E-3</c:v>
                      </c:pt>
                      <c:pt idx="60">
                        <c:v>7.6499999999999988E-3</c:v>
                      </c:pt>
                      <c:pt idx="61">
                        <c:v>7.6499999999999988E-3</c:v>
                      </c:pt>
                      <c:pt idx="62">
                        <c:v>7.6499999999999988E-3</c:v>
                      </c:pt>
                      <c:pt idx="63">
                        <c:v>7.6499999999999988E-3</c:v>
                      </c:pt>
                      <c:pt idx="64">
                        <c:v>7.6499999999999988E-3</c:v>
                      </c:pt>
                      <c:pt idx="65">
                        <c:v>7.6499999999999988E-3</c:v>
                      </c:pt>
                      <c:pt idx="66">
                        <c:v>7.6499999999999988E-3</c:v>
                      </c:pt>
                      <c:pt idx="67">
                        <c:v>7.6499999999999988E-3</c:v>
                      </c:pt>
                      <c:pt idx="68">
                        <c:v>7.6499999999999988E-3</c:v>
                      </c:pt>
                      <c:pt idx="69">
                        <c:v>7.6499999999999988E-3</c:v>
                      </c:pt>
                      <c:pt idx="70">
                        <c:v>7.6499999999999988E-3</c:v>
                      </c:pt>
                      <c:pt idx="71">
                        <c:v>7.6499999999999988E-3</c:v>
                      </c:pt>
                      <c:pt idx="72">
                        <c:v>7.6499999999999988E-3</c:v>
                      </c:pt>
                      <c:pt idx="73">
                        <c:v>7.6499999999999988E-3</c:v>
                      </c:pt>
                      <c:pt idx="74">
                        <c:v>7.6499999999999988E-3</c:v>
                      </c:pt>
                      <c:pt idx="75">
                        <c:v>7.6499999999999988E-3</c:v>
                      </c:pt>
                      <c:pt idx="76">
                        <c:v>7.6499999999999988E-3</c:v>
                      </c:pt>
                      <c:pt idx="77">
                        <c:v>7.6499999999999988E-3</c:v>
                      </c:pt>
                      <c:pt idx="78">
                        <c:v>7.6499999999999988E-3</c:v>
                      </c:pt>
                      <c:pt idx="79">
                        <c:v>7.6499999999999988E-3</c:v>
                      </c:pt>
                      <c:pt idx="80">
                        <c:v>7.6499999999999988E-3</c:v>
                      </c:pt>
                      <c:pt idx="81">
                        <c:v>7.6499999999999988E-3</c:v>
                      </c:pt>
                      <c:pt idx="82">
                        <c:v>7.6499999999999988E-3</c:v>
                      </c:pt>
                      <c:pt idx="83">
                        <c:v>7.6499999999999988E-3</c:v>
                      </c:pt>
                      <c:pt idx="84">
                        <c:v>7.6499999999999988E-3</c:v>
                      </c:pt>
                      <c:pt idx="85">
                        <c:v>7.6499999999999988E-3</c:v>
                      </c:pt>
                      <c:pt idx="86">
                        <c:v>7.6499999999999988E-3</c:v>
                      </c:pt>
                      <c:pt idx="87">
                        <c:v>7.6499999999999988E-3</c:v>
                      </c:pt>
                      <c:pt idx="88">
                        <c:v>7.6499999999999988E-3</c:v>
                      </c:pt>
                      <c:pt idx="89">
                        <c:v>7.6499999999999988E-3</c:v>
                      </c:pt>
                      <c:pt idx="90">
                        <c:v>7.6499999999999988E-3</c:v>
                      </c:pt>
                      <c:pt idx="91">
                        <c:v>7.6499999999999988E-3</c:v>
                      </c:pt>
                      <c:pt idx="92">
                        <c:v>7.6499999999999988E-3</c:v>
                      </c:pt>
                      <c:pt idx="93">
                        <c:v>7.6499999999999988E-3</c:v>
                      </c:pt>
                      <c:pt idx="94">
                        <c:v>7.6499999999999988E-3</c:v>
                      </c:pt>
                      <c:pt idx="95">
                        <c:v>7.6499999999999988E-3</c:v>
                      </c:pt>
                      <c:pt idx="96">
                        <c:v>7.6499999999999988E-3</c:v>
                      </c:pt>
                      <c:pt idx="97">
                        <c:v>7.6499999999999988E-3</c:v>
                      </c:pt>
                      <c:pt idx="98">
                        <c:v>7.6499999999999988E-3</c:v>
                      </c:pt>
                      <c:pt idx="99">
                        <c:v>7.6499999999999988E-3</c:v>
                      </c:pt>
                      <c:pt idx="100">
                        <c:v>7.6499999999999988E-3</c:v>
                      </c:pt>
                      <c:pt idx="101">
                        <c:v>7.6499999999999988E-3</c:v>
                      </c:pt>
                      <c:pt idx="102">
                        <c:v>7.6499999999999988E-3</c:v>
                      </c:pt>
                      <c:pt idx="103">
                        <c:v>7.6499999999999988E-3</c:v>
                      </c:pt>
                      <c:pt idx="104">
                        <c:v>7.6499999999999988E-3</c:v>
                      </c:pt>
                      <c:pt idx="105">
                        <c:v>7.6499999999999988E-3</c:v>
                      </c:pt>
                      <c:pt idx="106">
                        <c:v>7.6499999999999988E-3</c:v>
                      </c:pt>
                      <c:pt idx="107">
                        <c:v>7.6499999999999988E-3</c:v>
                      </c:pt>
                      <c:pt idx="108">
                        <c:v>7.6499999999999988E-3</c:v>
                      </c:pt>
                      <c:pt idx="109">
                        <c:v>7.6499999999999988E-3</c:v>
                      </c:pt>
                      <c:pt idx="110">
                        <c:v>7.6499999999999988E-3</c:v>
                      </c:pt>
                      <c:pt idx="111">
                        <c:v>7.6499999999999988E-3</c:v>
                      </c:pt>
                      <c:pt idx="112">
                        <c:v>7.6499999999999988E-3</c:v>
                      </c:pt>
                      <c:pt idx="113">
                        <c:v>7.6499999999999988E-3</c:v>
                      </c:pt>
                      <c:pt idx="114">
                        <c:v>7.6499999999999988E-3</c:v>
                      </c:pt>
                      <c:pt idx="115">
                        <c:v>7.6499999999999988E-3</c:v>
                      </c:pt>
                      <c:pt idx="116">
                        <c:v>7.6499999999999988E-3</c:v>
                      </c:pt>
                      <c:pt idx="117">
                        <c:v>7.6499999999999988E-3</c:v>
                      </c:pt>
                      <c:pt idx="118">
                        <c:v>7.6499999999999988E-3</c:v>
                      </c:pt>
                      <c:pt idx="119">
                        <c:v>7.6499999999999988E-3</c:v>
                      </c:pt>
                      <c:pt idx="120">
                        <c:v>7.6499999999999988E-3</c:v>
                      </c:pt>
                      <c:pt idx="121">
                        <c:v>7.6499999999999988E-3</c:v>
                      </c:pt>
                      <c:pt idx="122">
                        <c:v>7.6499999999999988E-3</c:v>
                      </c:pt>
                      <c:pt idx="123">
                        <c:v>7.6499999999999988E-3</c:v>
                      </c:pt>
                      <c:pt idx="124">
                        <c:v>7.6499999999999988E-3</c:v>
                      </c:pt>
                      <c:pt idx="125">
                        <c:v>7.6499999999999988E-3</c:v>
                      </c:pt>
                      <c:pt idx="126">
                        <c:v>7.6499999999999988E-3</c:v>
                      </c:pt>
                      <c:pt idx="127">
                        <c:v>7.6499999999999988E-3</c:v>
                      </c:pt>
                      <c:pt idx="128">
                        <c:v>7.6499999999999988E-3</c:v>
                      </c:pt>
                      <c:pt idx="129">
                        <c:v>7.6499999999999988E-3</c:v>
                      </c:pt>
                      <c:pt idx="130">
                        <c:v>7.6499999999999988E-3</c:v>
                      </c:pt>
                      <c:pt idx="131">
                        <c:v>7.6499999999999988E-3</c:v>
                      </c:pt>
                      <c:pt idx="132">
                        <c:v>7.6499999999999988E-3</c:v>
                      </c:pt>
                      <c:pt idx="133">
                        <c:v>7.6499999999999988E-3</c:v>
                      </c:pt>
                      <c:pt idx="134">
                        <c:v>7.6499999999999988E-3</c:v>
                      </c:pt>
                      <c:pt idx="135">
                        <c:v>7.6499999999999988E-3</c:v>
                      </c:pt>
                      <c:pt idx="136">
                        <c:v>7.6499999999999988E-3</c:v>
                      </c:pt>
                      <c:pt idx="137">
                        <c:v>7.6499999999999988E-3</c:v>
                      </c:pt>
                      <c:pt idx="138">
                        <c:v>7.6499999999999988E-3</c:v>
                      </c:pt>
                      <c:pt idx="139">
                        <c:v>7.6499999999999988E-3</c:v>
                      </c:pt>
                      <c:pt idx="140">
                        <c:v>7.6499999999999988E-3</c:v>
                      </c:pt>
                      <c:pt idx="141">
                        <c:v>7.6499999999999988E-3</c:v>
                      </c:pt>
                      <c:pt idx="142">
                        <c:v>7.6499999999999988E-3</c:v>
                      </c:pt>
                      <c:pt idx="143">
                        <c:v>7.6499999999999988E-3</c:v>
                      </c:pt>
                      <c:pt idx="144">
                        <c:v>7.6499999999999988E-3</c:v>
                      </c:pt>
                      <c:pt idx="145">
                        <c:v>7.6499999999999988E-3</c:v>
                      </c:pt>
                      <c:pt idx="146">
                        <c:v>7.6499999999999988E-3</c:v>
                      </c:pt>
                      <c:pt idx="147">
                        <c:v>7.6499999999999988E-3</c:v>
                      </c:pt>
                      <c:pt idx="148">
                        <c:v>7.6499999999999988E-3</c:v>
                      </c:pt>
                      <c:pt idx="149">
                        <c:v>7.6499999999999988E-3</c:v>
                      </c:pt>
                      <c:pt idx="150">
                        <c:v>7.6499999999999988E-3</c:v>
                      </c:pt>
                      <c:pt idx="151">
                        <c:v>7.6499999999999988E-3</c:v>
                      </c:pt>
                      <c:pt idx="152">
                        <c:v>7.6499999999999988E-3</c:v>
                      </c:pt>
                      <c:pt idx="153">
                        <c:v>7.6499999999999988E-3</c:v>
                      </c:pt>
                      <c:pt idx="154">
                        <c:v>7.6499999999999988E-3</c:v>
                      </c:pt>
                      <c:pt idx="155">
                        <c:v>7.6499999999999988E-3</c:v>
                      </c:pt>
                      <c:pt idx="156">
                        <c:v>7.6499999999999988E-3</c:v>
                      </c:pt>
                      <c:pt idx="157">
                        <c:v>7.6499999999999988E-3</c:v>
                      </c:pt>
                      <c:pt idx="158">
                        <c:v>7.6499999999999988E-3</c:v>
                      </c:pt>
                      <c:pt idx="159">
                        <c:v>7.6499999999999988E-3</c:v>
                      </c:pt>
                      <c:pt idx="160">
                        <c:v>7.6499999999999988E-3</c:v>
                      </c:pt>
                      <c:pt idx="161">
                        <c:v>7.6499999999999988E-3</c:v>
                      </c:pt>
                      <c:pt idx="162">
                        <c:v>7.6499999999999988E-3</c:v>
                      </c:pt>
                      <c:pt idx="163">
                        <c:v>7.6499999999999988E-3</c:v>
                      </c:pt>
                      <c:pt idx="164">
                        <c:v>7.6499999999999988E-3</c:v>
                      </c:pt>
                      <c:pt idx="165">
                        <c:v>7.6499999999999988E-3</c:v>
                      </c:pt>
                      <c:pt idx="166">
                        <c:v>7.6499999999999988E-3</c:v>
                      </c:pt>
                      <c:pt idx="167">
                        <c:v>7.6499999999999988E-3</c:v>
                      </c:pt>
                      <c:pt idx="168">
                        <c:v>7.6499999999999988E-3</c:v>
                      </c:pt>
                      <c:pt idx="169">
                        <c:v>7.6499999999999988E-3</c:v>
                      </c:pt>
                      <c:pt idx="170">
                        <c:v>7.6499999999999988E-3</c:v>
                      </c:pt>
                      <c:pt idx="171">
                        <c:v>7.6499999999999988E-3</c:v>
                      </c:pt>
                      <c:pt idx="172">
                        <c:v>7.6499999999999988E-3</c:v>
                      </c:pt>
                      <c:pt idx="173">
                        <c:v>7.6499999999999988E-3</c:v>
                      </c:pt>
                      <c:pt idx="174">
                        <c:v>7.6499999999999988E-3</c:v>
                      </c:pt>
                      <c:pt idx="175">
                        <c:v>7.6499999999999988E-3</c:v>
                      </c:pt>
                      <c:pt idx="176">
                        <c:v>7.6499999999999988E-3</c:v>
                      </c:pt>
                      <c:pt idx="177">
                        <c:v>7.6499999999999988E-3</c:v>
                      </c:pt>
                      <c:pt idx="178">
                        <c:v>7.6499999999999988E-3</c:v>
                      </c:pt>
                      <c:pt idx="179">
                        <c:v>7.6499999999999988E-3</c:v>
                      </c:pt>
                      <c:pt idx="180">
                        <c:v>7.6499999999999988E-3</c:v>
                      </c:pt>
                      <c:pt idx="181">
                        <c:v>7.6499999999999988E-3</c:v>
                      </c:pt>
                      <c:pt idx="182">
                        <c:v>7.6499999999999988E-3</c:v>
                      </c:pt>
                      <c:pt idx="183">
                        <c:v>7.6499999999999988E-3</c:v>
                      </c:pt>
                      <c:pt idx="184">
                        <c:v>7.6499999999999988E-3</c:v>
                      </c:pt>
                      <c:pt idx="185">
                        <c:v>7.6499999999999988E-3</c:v>
                      </c:pt>
                      <c:pt idx="186">
                        <c:v>7.6499999999999988E-3</c:v>
                      </c:pt>
                      <c:pt idx="187">
                        <c:v>7.6499999999999988E-3</c:v>
                      </c:pt>
                      <c:pt idx="188">
                        <c:v>7.6499999999999988E-3</c:v>
                      </c:pt>
                      <c:pt idx="189">
                        <c:v>7.6499999999999988E-3</c:v>
                      </c:pt>
                      <c:pt idx="190">
                        <c:v>7.6499999999999988E-3</c:v>
                      </c:pt>
                      <c:pt idx="191">
                        <c:v>7.6499999999999988E-3</c:v>
                      </c:pt>
                      <c:pt idx="192">
                        <c:v>7.6499999999999988E-3</c:v>
                      </c:pt>
                      <c:pt idx="193">
                        <c:v>7.6499999999999988E-3</c:v>
                      </c:pt>
                      <c:pt idx="194">
                        <c:v>7.6499999999999988E-3</c:v>
                      </c:pt>
                      <c:pt idx="195">
                        <c:v>7.6499999999999988E-3</c:v>
                      </c:pt>
                      <c:pt idx="196">
                        <c:v>7.6499999999999988E-3</c:v>
                      </c:pt>
                      <c:pt idx="197">
                        <c:v>7.6499999999999988E-3</c:v>
                      </c:pt>
                      <c:pt idx="198">
                        <c:v>7.6499999999999988E-3</c:v>
                      </c:pt>
                      <c:pt idx="199">
                        <c:v>7.6499999999999988E-3</c:v>
                      </c:pt>
                      <c:pt idx="200">
                        <c:v>7.6499999999999988E-3</c:v>
                      </c:pt>
                      <c:pt idx="201">
                        <c:v>7.6499999999999988E-3</c:v>
                      </c:pt>
                      <c:pt idx="202">
                        <c:v>7.6499999999999988E-3</c:v>
                      </c:pt>
                      <c:pt idx="203">
                        <c:v>7.6499999999999988E-3</c:v>
                      </c:pt>
                      <c:pt idx="204">
                        <c:v>7.6499999999999988E-3</c:v>
                      </c:pt>
                      <c:pt idx="205">
                        <c:v>7.6499999999999988E-3</c:v>
                      </c:pt>
                      <c:pt idx="206">
                        <c:v>7.6499999999999988E-3</c:v>
                      </c:pt>
                      <c:pt idx="207">
                        <c:v>7.6499999999999988E-3</c:v>
                      </c:pt>
                      <c:pt idx="208">
                        <c:v>7.6499999999999988E-3</c:v>
                      </c:pt>
                      <c:pt idx="209">
                        <c:v>7.6499999999999988E-3</c:v>
                      </c:pt>
                      <c:pt idx="210">
                        <c:v>7.6499999999999988E-3</c:v>
                      </c:pt>
                      <c:pt idx="211">
                        <c:v>7.6499999999999988E-3</c:v>
                      </c:pt>
                      <c:pt idx="212">
                        <c:v>7.6499999999999988E-3</c:v>
                      </c:pt>
                      <c:pt idx="213">
                        <c:v>7.6499999999999988E-3</c:v>
                      </c:pt>
                      <c:pt idx="214">
                        <c:v>7.6499999999999988E-3</c:v>
                      </c:pt>
                      <c:pt idx="215">
                        <c:v>7.6499999999999988E-3</c:v>
                      </c:pt>
                      <c:pt idx="216">
                        <c:v>7.6499999999999988E-3</c:v>
                      </c:pt>
                      <c:pt idx="217">
                        <c:v>7.6499999999999988E-3</c:v>
                      </c:pt>
                      <c:pt idx="218">
                        <c:v>7.6499999999999988E-3</c:v>
                      </c:pt>
                      <c:pt idx="219">
                        <c:v>7.6499999999999988E-3</c:v>
                      </c:pt>
                      <c:pt idx="220">
                        <c:v>7.6499999999999988E-3</c:v>
                      </c:pt>
                      <c:pt idx="221">
                        <c:v>7.6499999999999988E-3</c:v>
                      </c:pt>
                      <c:pt idx="222">
                        <c:v>7.6499999999999988E-3</c:v>
                      </c:pt>
                      <c:pt idx="223">
                        <c:v>7.6499999999999988E-3</c:v>
                      </c:pt>
                      <c:pt idx="224">
                        <c:v>7.6499999999999988E-3</c:v>
                      </c:pt>
                      <c:pt idx="225">
                        <c:v>7.6499999999999988E-3</c:v>
                      </c:pt>
                      <c:pt idx="226">
                        <c:v>7.6499999999999988E-3</c:v>
                      </c:pt>
                      <c:pt idx="227">
                        <c:v>7.6499999999999988E-3</c:v>
                      </c:pt>
                      <c:pt idx="228">
                        <c:v>7.6499999999999988E-3</c:v>
                      </c:pt>
                      <c:pt idx="229">
                        <c:v>7.6499999999999988E-3</c:v>
                      </c:pt>
                      <c:pt idx="230">
                        <c:v>7.6499999999999988E-3</c:v>
                      </c:pt>
                      <c:pt idx="231">
                        <c:v>7.6499999999999988E-3</c:v>
                      </c:pt>
                      <c:pt idx="232">
                        <c:v>7.6499999999999988E-3</c:v>
                      </c:pt>
                      <c:pt idx="233">
                        <c:v>7.6499999999999988E-3</c:v>
                      </c:pt>
                      <c:pt idx="234">
                        <c:v>7.6499999999999988E-3</c:v>
                      </c:pt>
                      <c:pt idx="235">
                        <c:v>7.6499999999999988E-3</c:v>
                      </c:pt>
                      <c:pt idx="236">
                        <c:v>7.6499999999999988E-3</c:v>
                      </c:pt>
                      <c:pt idx="237">
                        <c:v>7.6499999999999988E-3</c:v>
                      </c:pt>
                      <c:pt idx="238">
                        <c:v>7.6499999999999988E-3</c:v>
                      </c:pt>
                      <c:pt idx="239">
                        <c:v>7.6499999999999988E-3</c:v>
                      </c:pt>
                      <c:pt idx="240">
                        <c:v>7.6499999999999988E-3</c:v>
                      </c:pt>
                      <c:pt idx="241">
                        <c:v>7.6499999999999988E-3</c:v>
                      </c:pt>
                      <c:pt idx="242">
                        <c:v>7.6499999999999988E-3</c:v>
                      </c:pt>
                      <c:pt idx="243">
                        <c:v>7.6499999999999988E-3</c:v>
                      </c:pt>
                      <c:pt idx="244">
                        <c:v>7.6499999999999988E-3</c:v>
                      </c:pt>
                      <c:pt idx="245">
                        <c:v>7.6499999999999988E-3</c:v>
                      </c:pt>
                      <c:pt idx="246">
                        <c:v>7.6499999999999988E-3</c:v>
                      </c:pt>
                      <c:pt idx="247">
                        <c:v>7.6499999999999988E-3</c:v>
                      </c:pt>
                      <c:pt idx="248">
                        <c:v>7.6499999999999988E-3</c:v>
                      </c:pt>
                      <c:pt idx="249">
                        <c:v>7.6499999999999988E-3</c:v>
                      </c:pt>
                      <c:pt idx="250">
                        <c:v>7.6499999999999988E-3</c:v>
                      </c:pt>
                      <c:pt idx="251">
                        <c:v>7.6499999999999988E-3</c:v>
                      </c:pt>
                      <c:pt idx="252">
                        <c:v>7.6499999999999988E-3</c:v>
                      </c:pt>
                      <c:pt idx="253">
                        <c:v>7.6499999999999988E-3</c:v>
                      </c:pt>
                      <c:pt idx="254">
                        <c:v>7.6499999999999988E-3</c:v>
                      </c:pt>
                      <c:pt idx="255">
                        <c:v>7.6499999999999988E-3</c:v>
                      </c:pt>
                      <c:pt idx="256">
                        <c:v>7.6499999999999988E-3</c:v>
                      </c:pt>
                      <c:pt idx="257">
                        <c:v>7.6499999999999988E-3</c:v>
                      </c:pt>
                      <c:pt idx="258">
                        <c:v>7.6499999999999988E-3</c:v>
                      </c:pt>
                      <c:pt idx="259">
                        <c:v>7.6499999999999988E-3</c:v>
                      </c:pt>
                      <c:pt idx="260">
                        <c:v>7.6499999999999988E-3</c:v>
                      </c:pt>
                      <c:pt idx="261">
                        <c:v>7.6499999999999988E-3</c:v>
                      </c:pt>
                      <c:pt idx="262">
                        <c:v>7.6499999999999988E-3</c:v>
                      </c:pt>
                      <c:pt idx="263">
                        <c:v>7.6499999999999988E-3</c:v>
                      </c:pt>
                      <c:pt idx="264">
                        <c:v>7.6499999999999988E-3</c:v>
                      </c:pt>
                      <c:pt idx="265">
                        <c:v>7.6499999999999988E-3</c:v>
                      </c:pt>
                      <c:pt idx="266">
                        <c:v>7.6499999999999988E-3</c:v>
                      </c:pt>
                      <c:pt idx="267">
                        <c:v>7.6499999999999988E-3</c:v>
                      </c:pt>
                      <c:pt idx="268">
                        <c:v>7.6499999999999988E-3</c:v>
                      </c:pt>
                      <c:pt idx="269">
                        <c:v>7.6499999999999988E-3</c:v>
                      </c:pt>
                      <c:pt idx="270">
                        <c:v>7.6499999999999988E-3</c:v>
                      </c:pt>
                      <c:pt idx="271">
                        <c:v>7.6499999999999988E-3</c:v>
                      </c:pt>
                      <c:pt idx="272">
                        <c:v>7.6499999999999988E-3</c:v>
                      </c:pt>
                      <c:pt idx="273">
                        <c:v>7.6499999999999988E-3</c:v>
                      </c:pt>
                      <c:pt idx="274">
                        <c:v>7.6499999999999988E-3</c:v>
                      </c:pt>
                      <c:pt idx="275">
                        <c:v>7.6499999999999988E-3</c:v>
                      </c:pt>
                      <c:pt idx="276">
                        <c:v>7.6499999999999988E-3</c:v>
                      </c:pt>
                      <c:pt idx="277">
                        <c:v>7.6499999999999988E-3</c:v>
                      </c:pt>
                      <c:pt idx="278">
                        <c:v>7.6499999999999988E-3</c:v>
                      </c:pt>
                      <c:pt idx="279">
                        <c:v>7.6499999999999988E-3</c:v>
                      </c:pt>
                      <c:pt idx="280">
                        <c:v>7.6499999999999988E-3</c:v>
                      </c:pt>
                      <c:pt idx="281">
                        <c:v>7.6499999999999988E-3</c:v>
                      </c:pt>
                      <c:pt idx="282">
                        <c:v>7.6499999999999988E-3</c:v>
                      </c:pt>
                      <c:pt idx="283">
                        <c:v>7.6499999999999988E-3</c:v>
                      </c:pt>
                      <c:pt idx="284">
                        <c:v>7.6499999999999988E-3</c:v>
                      </c:pt>
                      <c:pt idx="285">
                        <c:v>7.6499999999999988E-3</c:v>
                      </c:pt>
                      <c:pt idx="286">
                        <c:v>7.6499999999999988E-3</c:v>
                      </c:pt>
                      <c:pt idx="287">
                        <c:v>7.6499999999999988E-3</c:v>
                      </c:pt>
                      <c:pt idx="288">
                        <c:v>7.6499999999999988E-3</c:v>
                      </c:pt>
                      <c:pt idx="289">
                        <c:v>7.6499999999999988E-3</c:v>
                      </c:pt>
                      <c:pt idx="290">
                        <c:v>7.6499999999999988E-3</c:v>
                      </c:pt>
                      <c:pt idx="291">
                        <c:v>7.6499999999999988E-3</c:v>
                      </c:pt>
                      <c:pt idx="292">
                        <c:v>7.6499999999999988E-3</c:v>
                      </c:pt>
                      <c:pt idx="293">
                        <c:v>7.6499999999999988E-3</c:v>
                      </c:pt>
                      <c:pt idx="294">
                        <c:v>7.6499999999999988E-3</c:v>
                      </c:pt>
                      <c:pt idx="295">
                        <c:v>7.6499999999999988E-3</c:v>
                      </c:pt>
                      <c:pt idx="296">
                        <c:v>7.6499999999999988E-3</c:v>
                      </c:pt>
                      <c:pt idx="297">
                        <c:v>7.6499999999999988E-3</c:v>
                      </c:pt>
                      <c:pt idx="298">
                        <c:v>7.6499999999999988E-3</c:v>
                      </c:pt>
                      <c:pt idx="299">
                        <c:v>7.6499999999999988E-3</c:v>
                      </c:pt>
                      <c:pt idx="300">
                        <c:v>7.6499999999999988E-3</c:v>
                      </c:pt>
                      <c:pt idx="301">
                        <c:v>7.6499999999999988E-3</c:v>
                      </c:pt>
                      <c:pt idx="302">
                        <c:v>7.6499999999999988E-3</c:v>
                      </c:pt>
                      <c:pt idx="303">
                        <c:v>7.6499999999999988E-3</c:v>
                      </c:pt>
                      <c:pt idx="304">
                        <c:v>7.6499999999999988E-3</c:v>
                      </c:pt>
                      <c:pt idx="305">
                        <c:v>7.6499999999999988E-3</c:v>
                      </c:pt>
                      <c:pt idx="306">
                        <c:v>7.6499999999999988E-3</c:v>
                      </c:pt>
                      <c:pt idx="307">
                        <c:v>7.6499999999999988E-3</c:v>
                      </c:pt>
                      <c:pt idx="308">
                        <c:v>7.6499999999999988E-3</c:v>
                      </c:pt>
                      <c:pt idx="309">
                        <c:v>7.6499999999999988E-3</c:v>
                      </c:pt>
                      <c:pt idx="310">
                        <c:v>7.6499999999999988E-3</c:v>
                      </c:pt>
                      <c:pt idx="311">
                        <c:v>7.6499999999999988E-3</c:v>
                      </c:pt>
                      <c:pt idx="312">
                        <c:v>7.6499999999999988E-3</c:v>
                      </c:pt>
                      <c:pt idx="313">
                        <c:v>7.6499999999999988E-3</c:v>
                      </c:pt>
                      <c:pt idx="314">
                        <c:v>7.6499999999999988E-3</c:v>
                      </c:pt>
                      <c:pt idx="315">
                        <c:v>7.6499999999999988E-3</c:v>
                      </c:pt>
                      <c:pt idx="316">
                        <c:v>7.6499999999999988E-3</c:v>
                      </c:pt>
                      <c:pt idx="317">
                        <c:v>7.6499999999999988E-3</c:v>
                      </c:pt>
                      <c:pt idx="318">
                        <c:v>7.6499999999999988E-3</c:v>
                      </c:pt>
                      <c:pt idx="319">
                        <c:v>7.6499999999999988E-3</c:v>
                      </c:pt>
                      <c:pt idx="320">
                        <c:v>7.6499999999999988E-3</c:v>
                      </c:pt>
                      <c:pt idx="321">
                        <c:v>7.6499999999999988E-3</c:v>
                      </c:pt>
                      <c:pt idx="322">
                        <c:v>7.6499999999999988E-3</c:v>
                      </c:pt>
                      <c:pt idx="323">
                        <c:v>7.6499999999999988E-3</c:v>
                      </c:pt>
                      <c:pt idx="324">
                        <c:v>7.6499999999999988E-3</c:v>
                      </c:pt>
                      <c:pt idx="325">
                        <c:v>7.6499999999999988E-3</c:v>
                      </c:pt>
                      <c:pt idx="326">
                        <c:v>7.6499999999999988E-3</c:v>
                      </c:pt>
                      <c:pt idx="327">
                        <c:v>7.6499999999999988E-3</c:v>
                      </c:pt>
                      <c:pt idx="328">
                        <c:v>7.6499999999999988E-3</c:v>
                      </c:pt>
                      <c:pt idx="329">
                        <c:v>7.6499999999999988E-3</c:v>
                      </c:pt>
                      <c:pt idx="330">
                        <c:v>7.6499999999999988E-3</c:v>
                      </c:pt>
                      <c:pt idx="331">
                        <c:v>7.6499999999999988E-3</c:v>
                      </c:pt>
                      <c:pt idx="332">
                        <c:v>7.6499999999999988E-3</c:v>
                      </c:pt>
                      <c:pt idx="333">
                        <c:v>7.6499999999999988E-3</c:v>
                      </c:pt>
                      <c:pt idx="334">
                        <c:v>7.6499999999999988E-3</c:v>
                      </c:pt>
                      <c:pt idx="335">
                        <c:v>7.6499999999999988E-3</c:v>
                      </c:pt>
                      <c:pt idx="336">
                        <c:v>7.6499999999999988E-3</c:v>
                      </c:pt>
                      <c:pt idx="337">
                        <c:v>7.6499999999999988E-3</c:v>
                      </c:pt>
                      <c:pt idx="338">
                        <c:v>7.6499999999999988E-3</c:v>
                      </c:pt>
                      <c:pt idx="339">
                        <c:v>7.6499999999999988E-3</c:v>
                      </c:pt>
                      <c:pt idx="340">
                        <c:v>7.6499999999999988E-3</c:v>
                      </c:pt>
                      <c:pt idx="341">
                        <c:v>7.6499999999999988E-3</c:v>
                      </c:pt>
                      <c:pt idx="342">
                        <c:v>7.6499999999999988E-3</c:v>
                      </c:pt>
                      <c:pt idx="343">
                        <c:v>7.6499999999999988E-3</c:v>
                      </c:pt>
                      <c:pt idx="344">
                        <c:v>7.6499999999999988E-3</c:v>
                      </c:pt>
                      <c:pt idx="345">
                        <c:v>7.6499999999999988E-3</c:v>
                      </c:pt>
                      <c:pt idx="346">
                        <c:v>7.6499999999999988E-3</c:v>
                      </c:pt>
                      <c:pt idx="347">
                        <c:v>7.6499999999999988E-3</c:v>
                      </c:pt>
                      <c:pt idx="348">
                        <c:v>7.6499999999999988E-3</c:v>
                      </c:pt>
                      <c:pt idx="349">
                        <c:v>7.6499999999999988E-3</c:v>
                      </c:pt>
                      <c:pt idx="350">
                        <c:v>7.6499999999999988E-3</c:v>
                      </c:pt>
                      <c:pt idx="351">
                        <c:v>7.6499999999999988E-3</c:v>
                      </c:pt>
                      <c:pt idx="352">
                        <c:v>7.6499999999999988E-3</c:v>
                      </c:pt>
                      <c:pt idx="353">
                        <c:v>7.6499999999999988E-3</c:v>
                      </c:pt>
                      <c:pt idx="354">
                        <c:v>7.6499999999999988E-3</c:v>
                      </c:pt>
                      <c:pt idx="355">
                        <c:v>7.6499999999999988E-3</c:v>
                      </c:pt>
                      <c:pt idx="356">
                        <c:v>7.6499999999999988E-3</c:v>
                      </c:pt>
                      <c:pt idx="357">
                        <c:v>7.6499999999999988E-3</c:v>
                      </c:pt>
                      <c:pt idx="358">
                        <c:v>7.6499999999999988E-3</c:v>
                      </c:pt>
                      <c:pt idx="359">
                        <c:v>7.6499999999999988E-3</c:v>
                      </c:pt>
                      <c:pt idx="360">
                        <c:v>7.6499999999999988E-3</c:v>
                      </c:pt>
                      <c:pt idx="361">
                        <c:v>7.6499999999999988E-3</c:v>
                      </c:pt>
                      <c:pt idx="362">
                        <c:v>7.6499999999999988E-3</c:v>
                      </c:pt>
                      <c:pt idx="363">
                        <c:v>7.6499999999999988E-3</c:v>
                      </c:pt>
                      <c:pt idx="364">
                        <c:v>7.6499999999999988E-3</c:v>
                      </c:pt>
                      <c:pt idx="365">
                        <c:v>7.6499999999999988E-3</c:v>
                      </c:pt>
                      <c:pt idx="366">
                        <c:v>7.6499999999999988E-3</c:v>
                      </c:pt>
                      <c:pt idx="367">
                        <c:v>7.6499999999999988E-3</c:v>
                      </c:pt>
                      <c:pt idx="368">
                        <c:v>7.6499999999999988E-3</c:v>
                      </c:pt>
                      <c:pt idx="369">
                        <c:v>7.6499999999999988E-3</c:v>
                      </c:pt>
                      <c:pt idx="370">
                        <c:v>7.6499999999999988E-3</c:v>
                      </c:pt>
                      <c:pt idx="371">
                        <c:v>7.6499999999999988E-3</c:v>
                      </c:pt>
                      <c:pt idx="372">
                        <c:v>7.6499999999999988E-3</c:v>
                      </c:pt>
                      <c:pt idx="373">
                        <c:v>7.6499999999999988E-3</c:v>
                      </c:pt>
                      <c:pt idx="374">
                        <c:v>7.6499999999999988E-3</c:v>
                      </c:pt>
                      <c:pt idx="375">
                        <c:v>7.6499999999999988E-3</c:v>
                      </c:pt>
                      <c:pt idx="376">
                        <c:v>7.6499999999999988E-3</c:v>
                      </c:pt>
                      <c:pt idx="377">
                        <c:v>7.6499999999999988E-3</c:v>
                      </c:pt>
                      <c:pt idx="378">
                        <c:v>7.6499999999999988E-3</c:v>
                      </c:pt>
                      <c:pt idx="379">
                        <c:v>7.6499999999999988E-3</c:v>
                      </c:pt>
                      <c:pt idx="380">
                        <c:v>7.6499999999999988E-3</c:v>
                      </c:pt>
                      <c:pt idx="381">
                        <c:v>7.6499999999999988E-3</c:v>
                      </c:pt>
                      <c:pt idx="382">
                        <c:v>7.6499999999999988E-3</c:v>
                      </c:pt>
                      <c:pt idx="383">
                        <c:v>7.6499999999999988E-3</c:v>
                      </c:pt>
                      <c:pt idx="384">
                        <c:v>7.6499999999999988E-3</c:v>
                      </c:pt>
                      <c:pt idx="385">
                        <c:v>7.6499999999999988E-3</c:v>
                      </c:pt>
                      <c:pt idx="386">
                        <c:v>7.6499999999999988E-3</c:v>
                      </c:pt>
                      <c:pt idx="387">
                        <c:v>7.6499999999999988E-3</c:v>
                      </c:pt>
                      <c:pt idx="388">
                        <c:v>7.6499999999999988E-3</c:v>
                      </c:pt>
                      <c:pt idx="389">
                        <c:v>7.6499999999999988E-3</c:v>
                      </c:pt>
                      <c:pt idx="390">
                        <c:v>7.6499999999999988E-3</c:v>
                      </c:pt>
                      <c:pt idx="391">
                        <c:v>7.6499999999999988E-3</c:v>
                      </c:pt>
                      <c:pt idx="392">
                        <c:v>7.6499999999999988E-3</c:v>
                      </c:pt>
                      <c:pt idx="393">
                        <c:v>7.6499999999999988E-3</c:v>
                      </c:pt>
                      <c:pt idx="394">
                        <c:v>7.6499999999999988E-3</c:v>
                      </c:pt>
                      <c:pt idx="395">
                        <c:v>7.6499999999999988E-3</c:v>
                      </c:pt>
                      <c:pt idx="396">
                        <c:v>7.6499999999999988E-3</c:v>
                      </c:pt>
                      <c:pt idx="397">
                        <c:v>7.6499999999999988E-3</c:v>
                      </c:pt>
                      <c:pt idx="398">
                        <c:v>7.6499999999999988E-3</c:v>
                      </c:pt>
                      <c:pt idx="399">
                        <c:v>7.6499999999999988E-3</c:v>
                      </c:pt>
                      <c:pt idx="400">
                        <c:v>7.6499999999999988E-3</c:v>
                      </c:pt>
                      <c:pt idx="401">
                        <c:v>7.6499999999999988E-3</c:v>
                      </c:pt>
                      <c:pt idx="402">
                        <c:v>7.6499999999999988E-3</c:v>
                      </c:pt>
                      <c:pt idx="403">
                        <c:v>7.6499999999999988E-3</c:v>
                      </c:pt>
                      <c:pt idx="404">
                        <c:v>7.6499999999999988E-3</c:v>
                      </c:pt>
                      <c:pt idx="405">
                        <c:v>7.6499999999999988E-3</c:v>
                      </c:pt>
                      <c:pt idx="406">
                        <c:v>7.6499999999999988E-3</c:v>
                      </c:pt>
                      <c:pt idx="407">
                        <c:v>7.6499999999999988E-3</c:v>
                      </c:pt>
                      <c:pt idx="408">
                        <c:v>7.6499999999999988E-3</c:v>
                      </c:pt>
                      <c:pt idx="409">
                        <c:v>7.6499999999999988E-3</c:v>
                      </c:pt>
                      <c:pt idx="410">
                        <c:v>7.6499999999999988E-3</c:v>
                      </c:pt>
                      <c:pt idx="411">
                        <c:v>7.6499999999999988E-3</c:v>
                      </c:pt>
                      <c:pt idx="412">
                        <c:v>7.6499999999999988E-3</c:v>
                      </c:pt>
                      <c:pt idx="413">
                        <c:v>7.6499999999999988E-3</c:v>
                      </c:pt>
                      <c:pt idx="414">
                        <c:v>7.6499999999999988E-3</c:v>
                      </c:pt>
                      <c:pt idx="415">
                        <c:v>7.6499999999999988E-3</c:v>
                      </c:pt>
                      <c:pt idx="416">
                        <c:v>7.6499999999999988E-3</c:v>
                      </c:pt>
                      <c:pt idx="417">
                        <c:v>7.6499999999999988E-3</c:v>
                      </c:pt>
                      <c:pt idx="418">
                        <c:v>7.6499999999999988E-3</c:v>
                      </c:pt>
                      <c:pt idx="419">
                        <c:v>7.6499999999999988E-3</c:v>
                      </c:pt>
                      <c:pt idx="420">
                        <c:v>7.6499999999999988E-3</c:v>
                      </c:pt>
                      <c:pt idx="421">
                        <c:v>7.6499999999999988E-3</c:v>
                      </c:pt>
                      <c:pt idx="422">
                        <c:v>7.6499999999999988E-3</c:v>
                      </c:pt>
                      <c:pt idx="423">
                        <c:v>7.6499999999999988E-3</c:v>
                      </c:pt>
                      <c:pt idx="424">
                        <c:v>7.6499999999999988E-3</c:v>
                      </c:pt>
                      <c:pt idx="425">
                        <c:v>7.6499999999999988E-3</c:v>
                      </c:pt>
                      <c:pt idx="426">
                        <c:v>7.6499999999999988E-3</c:v>
                      </c:pt>
                      <c:pt idx="427">
                        <c:v>7.6499999999999988E-3</c:v>
                      </c:pt>
                      <c:pt idx="428">
                        <c:v>7.6499999999999988E-3</c:v>
                      </c:pt>
                      <c:pt idx="429">
                        <c:v>7.6499999999999988E-3</c:v>
                      </c:pt>
                      <c:pt idx="430">
                        <c:v>7.6499999999999988E-3</c:v>
                      </c:pt>
                      <c:pt idx="431">
                        <c:v>7.6499999999999988E-3</c:v>
                      </c:pt>
                      <c:pt idx="432">
                        <c:v>7.6499999999999988E-3</c:v>
                      </c:pt>
                      <c:pt idx="433">
                        <c:v>7.6499999999999988E-3</c:v>
                      </c:pt>
                      <c:pt idx="434">
                        <c:v>7.6499999999999988E-3</c:v>
                      </c:pt>
                      <c:pt idx="435">
                        <c:v>7.6499999999999988E-3</c:v>
                      </c:pt>
                      <c:pt idx="436">
                        <c:v>7.6499999999999988E-3</c:v>
                      </c:pt>
                      <c:pt idx="437">
                        <c:v>7.6499999999999988E-3</c:v>
                      </c:pt>
                      <c:pt idx="438">
                        <c:v>7.6499999999999988E-3</c:v>
                      </c:pt>
                      <c:pt idx="439">
                        <c:v>7.6499999999999988E-3</c:v>
                      </c:pt>
                      <c:pt idx="440">
                        <c:v>7.6499999999999988E-3</c:v>
                      </c:pt>
                      <c:pt idx="441">
                        <c:v>7.6499999999999988E-3</c:v>
                      </c:pt>
                      <c:pt idx="442">
                        <c:v>7.6499999999999988E-3</c:v>
                      </c:pt>
                      <c:pt idx="443">
                        <c:v>7.6499999999999988E-3</c:v>
                      </c:pt>
                      <c:pt idx="444">
                        <c:v>7.6499999999999988E-3</c:v>
                      </c:pt>
                      <c:pt idx="445">
                        <c:v>7.6499999999999988E-3</c:v>
                      </c:pt>
                      <c:pt idx="446">
                        <c:v>7.6499999999999988E-3</c:v>
                      </c:pt>
                      <c:pt idx="447">
                        <c:v>7.6499999999999988E-3</c:v>
                      </c:pt>
                      <c:pt idx="448">
                        <c:v>7.6499999999999988E-3</c:v>
                      </c:pt>
                      <c:pt idx="449">
                        <c:v>7.6499999999999988E-3</c:v>
                      </c:pt>
                      <c:pt idx="450">
                        <c:v>7.6499999999999988E-3</c:v>
                      </c:pt>
                      <c:pt idx="451">
                        <c:v>7.6499999999999988E-3</c:v>
                      </c:pt>
                      <c:pt idx="452">
                        <c:v>7.6499999999999988E-3</c:v>
                      </c:pt>
                      <c:pt idx="453">
                        <c:v>7.6499999999999988E-3</c:v>
                      </c:pt>
                      <c:pt idx="454">
                        <c:v>7.6499999999999988E-3</c:v>
                      </c:pt>
                      <c:pt idx="455">
                        <c:v>7.6499999999999988E-3</c:v>
                      </c:pt>
                      <c:pt idx="456">
                        <c:v>7.6499999999999988E-3</c:v>
                      </c:pt>
                      <c:pt idx="457">
                        <c:v>7.6499999999999988E-3</c:v>
                      </c:pt>
                      <c:pt idx="458">
                        <c:v>7.6499999999999988E-3</c:v>
                      </c:pt>
                      <c:pt idx="459">
                        <c:v>7.6499999999999988E-3</c:v>
                      </c:pt>
                      <c:pt idx="460">
                        <c:v>7.6499999999999988E-3</c:v>
                      </c:pt>
                      <c:pt idx="461">
                        <c:v>7.6499999999999988E-3</c:v>
                      </c:pt>
                      <c:pt idx="462">
                        <c:v>7.6499999999999988E-3</c:v>
                      </c:pt>
                      <c:pt idx="463">
                        <c:v>7.6499999999999988E-3</c:v>
                      </c:pt>
                      <c:pt idx="464">
                        <c:v>7.6499999999999988E-3</c:v>
                      </c:pt>
                      <c:pt idx="465">
                        <c:v>7.6499999999999988E-3</c:v>
                      </c:pt>
                      <c:pt idx="466">
                        <c:v>7.6499999999999988E-3</c:v>
                      </c:pt>
                      <c:pt idx="467">
                        <c:v>7.6499999999999988E-3</c:v>
                      </c:pt>
                      <c:pt idx="468">
                        <c:v>7.6499999999999988E-3</c:v>
                      </c:pt>
                      <c:pt idx="469">
                        <c:v>7.6499999999999988E-3</c:v>
                      </c:pt>
                      <c:pt idx="470">
                        <c:v>7.6499999999999988E-3</c:v>
                      </c:pt>
                      <c:pt idx="471">
                        <c:v>7.6499999999999988E-3</c:v>
                      </c:pt>
                      <c:pt idx="472">
                        <c:v>7.6499999999999988E-3</c:v>
                      </c:pt>
                      <c:pt idx="473">
                        <c:v>7.6499999999999988E-3</c:v>
                      </c:pt>
                      <c:pt idx="474">
                        <c:v>7.6499999999999988E-3</c:v>
                      </c:pt>
                    </c:numCache>
                  </c:numRef>
                </c:val>
                <c:smooth val="0"/>
                <c:extLst xmlns:c15="http://schemas.microsoft.com/office/drawing/2012/chart">
                  <c:ext xmlns:c16="http://schemas.microsoft.com/office/drawing/2014/chart" uri="{C3380CC4-5D6E-409C-BE32-E72D297353CC}">
                    <c16:uniqueId val="{00000004-D04A-4DAE-B496-38EB53D55F88}"/>
                  </c:ext>
                </c:extLst>
              </c15:ser>
            </c15:filteredLineSeries>
          </c:ext>
        </c:extLst>
      </c:lineChart>
      <c:dateAx>
        <c:axId val="659583904"/>
        <c:scaling>
          <c:orientation val="minMax"/>
        </c:scaling>
        <c:delete val="0"/>
        <c:axPos val="b"/>
        <c:numFmt formatCode="yyyy" sourceLinked="0"/>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50000"/>
                  </a:schemeClr>
                </a:solidFill>
                <a:latin typeface="+mn-lt"/>
                <a:ea typeface="+mn-ea"/>
                <a:cs typeface="+mn-cs"/>
              </a:defRPr>
            </a:pPr>
            <a:endParaRPr lang="sk-SK"/>
          </a:p>
        </c:txPr>
        <c:crossAx val="659580624"/>
        <c:crosses val="autoZero"/>
        <c:auto val="1"/>
        <c:lblOffset val="100"/>
        <c:baseTimeUnit val="months"/>
        <c:majorUnit val="1"/>
        <c:majorTimeUnit val="years"/>
      </c:dateAx>
      <c:valAx>
        <c:axId val="659580624"/>
        <c:scaling>
          <c:orientation val="minMax"/>
        </c:scaling>
        <c:delete val="0"/>
        <c:axPos val="l"/>
        <c:majorGridlines>
          <c:spPr>
            <a:ln w="9525" cap="flat" cmpd="sng" algn="ctr">
              <a:solidFill>
                <a:schemeClr val="bg1">
                  <a:lumMod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50000"/>
                  </a:schemeClr>
                </a:solidFill>
                <a:latin typeface="+mn-lt"/>
                <a:ea typeface="+mn-ea"/>
                <a:cs typeface="+mn-cs"/>
              </a:defRPr>
            </a:pPr>
            <a:endParaRPr lang="sk-SK"/>
          </a:p>
        </c:txPr>
        <c:crossAx val="659583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lumMod val="50000"/>
                </a:schemeClr>
              </a:solidFill>
              <a:latin typeface="+mn-lt"/>
              <a:ea typeface="+mn-ea"/>
              <a:cs typeface="+mn-cs"/>
            </a:defRPr>
          </a:pPr>
          <a:endParaRPr lang="sk-S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000" b="1">
                <a:solidFill>
                  <a:schemeClr val="bg1">
                    <a:lumMod val="50000"/>
                  </a:schemeClr>
                </a:solidFill>
              </a:rPr>
              <a:t>BB-rated bonds</a:t>
            </a:r>
          </a:p>
        </c:rich>
      </c:tx>
      <c:layout>
        <c:manualLayout>
          <c:xMode val="edge"/>
          <c:yMode val="edge"/>
          <c:x val="0.41610021448671375"/>
          <c:y val="2.287268290266953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k-SK"/>
        </a:p>
      </c:txPr>
    </c:title>
    <c:autoTitleDeleted val="0"/>
    <c:plotArea>
      <c:layout/>
      <c:lineChart>
        <c:grouping val="standard"/>
        <c:varyColors val="0"/>
        <c:ser>
          <c:idx val="1"/>
          <c:order val="1"/>
          <c:tx>
            <c:v>Current risk correction</c:v>
          </c:tx>
          <c:spPr>
            <a:ln w="28575" cap="rnd">
              <a:solidFill>
                <a:srgbClr val="C00000"/>
              </a:solidFill>
              <a:round/>
            </a:ln>
            <a:effectLst/>
          </c:spPr>
          <c:marker>
            <c:symbol val="none"/>
          </c:marker>
          <c:cat>
            <c:numRef>
              <c:f>'Iboxx data'!$A$11:$A$166</c:f>
              <c:numCache>
                <c:formatCode>m/d/yyyy</c:formatCode>
                <c:ptCount val="156"/>
                <c:pt idx="0">
                  <c:v>43830</c:v>
                </c:pt>
                <c:pt idx="1">
                  <c:v>43799</c:v>
                </c:pt>
                <c:pt idx="2">
                  <c:v>43769</c:v>
                </c:pt>
                <c:pt idx="3">
                  <c:v>43738</c:v>
                </c:pt>
                <c:pt idx="4">
                  <c:v>43708</c:v>
                </c:pt>
                <c:pt idx="5">
                  <c:v>43677</c:v>
                </c:pt>
                <c:pt idx="6">
                  <c:v>43646</c:v>
                </c:pt>
                <c:pt idx="7">
                  <c:v>43616</c:v>
                </c:pt>
                <c:pt idx="8">
                  <c:v>43585</c:v>
                </c:pt>
                <c:pt idx="9">
                  <c:v>43555</c:v>
                </c:pt>
                <c:pt idx="10">
                  <c:v>43524</c:v>
                </c:pt>
                <c:pt idx="11">
                  <c:v>43496</c:v>
                </c:pt>
                <c:pt idx="12">
                  <c:v>43465</c:v>
                </c:pt>
                <c:pt idx="13">
                  <c:v>43434</c:v>
                </c:pt>
                <c:pt idx="14">
                  <c:v>43404</c:v>
                </c:pt>
                <c:pt idx="15">
                  <c:v>43373</c:v>
                </c:pt>
                <c:pt idx="16">
                  <c:v>43343</c:v>
                </c:pt>
                <c:pt idx="17">
                  <c:v>43312</c:v>
                </c:pt>
                <c:pt idx="18">
                  <c:v>43281</c:v>
                </c:pt>
                <c:pt idx="19">
                  <c:v>43251</c:v>
                </c:pt>
                <c:pt idx="20">
                  <c:v>43220</c:v>
                </c:pt>
                <c:pt idx="21">
                  <c:v>43190</c:v>
                </c:pt>
                <c:pt idx="22">
                  <c:v>43159</c:v>
                </c:pt>
                <c:pt idx="23">
                  <c:v>43131</c:v>
                </c:pt>
                <c:pt idx="24">
                  <c:v>43100</c:v>
                </c:pt>
                <c:pt idx="25">
                  <c:v>43069</c:v>
                </c:pt>
                <c:pt idx="26">
                  <c:v>43039</c:v>
                </c:pt>
                <c:pt idx="27">
                  <c:v>43008</c:v>
                </c:pt>
                <c:pt idx="28">
                  <c:v>42978</c:v>
                </c:pt>
                <c:pt idx="29">
                  <c:v>42947</c:v>
                </c:pt>
                <c:pt idx="30">
                  <c:v>42916</c:v>
                </c:pt>
                <c:pt idx="31">
                  <c:v>42886</c:v>
                </c:pt>
                <c:pt idx="32">
                  <c:v>42855</c:v>
                </c:pt>
                <c:pt idx="33">
                  <c:v>42825</c:v>
                </c:pt>
                <c:pt idx="34">
                  <c:v>42794</c:v>
                </c:pt>
                <c:pt idx="35">
                  <c:v>42766</c:v>
                </c:pt>
                <c:pt idx="36">
                  <c:v>42735</c:v>
                </c:pt>
                <c:pt idx="37">
                  <c:v>42704</c:v>
                </c:pt>
                <c:pt idx="38">
                  <c:v>42674</c:v>
                </c:pt>
                <c:pt idx="39">
                  <c:v>42643</c:v>
                </c:pt>
                <c:pt idx="40">
                  <c:v>42613</c:v>
                </c:pt>
                <c:pt idx="41">
                  <c:v>42582</c:v>
                </c:pt>
                <c:pt idx="42">
                  <c:v>42551</c:v>
                </c:pt>
                <c:pt idx="43">
                  <c:v>42521</c:v>
                </c:pt>
                <c:pt idx="44">
                  <c:v>42490</c:v>
                </c:pt>
                <c:pt idx="45">
                  <c:v>42460</c:v>
                </c:pt>
                <c:pt idx="46">
                  <c:v>42429</c:v>
                </c:pt>
                <c:pt idx="47">
                  <c:v>42400</c:v>
                </c:pt>
                <c:pt idx="48">
                  <c:v>42369</c:v>
                </c:pt>
                <c:pt idx="49">
                  <c:v>42338</c:v>
                </c:pt>
                <c:pt idx="50">
                  <c:v>42308</c:v>
                </c:pt>
                <c:pt idx="51">
                  <c:v>42277</c:v>
                </c:pt>
                <c:pt idx="52">
                  <c:v>42247</c:v>
                </c:pt>
                <c:pt idx="53">
                  <c:v>42216</c:v>
                </c:pt>
                <c:pt idx="54">
                  <c:v>42185</c:v>
                </c:pt>
                <c:pt idx="55">
                  <c:v>42155</c:v>
                </c:pt>
                <c:pt idx="56">
                  <c:v>42124</c:v>
                </c:pt>
                <c:pt idx="57">
                  <c:v>42094</c:v>
                </c:pt>
                <c:pt idx="58">
                  <c:v>42063</c:v>
                </c:pt>
                <c:pt idx="59">
                  <c:v>42035</c:v>
                </c:pt>
                <c:pt idx="60">
                  <c:v>42004</c:v>
                </c:pt>
                <c:pt idx="61">
                  <c:v>41973</c:v>
                </c:pt>
                <c:pt idx="62">
                  <c:v>41943</c:v>
                </c:pt>
                <c:pt idx="63">
                  <c:v>41912</c:v>
                </c:pt>
                <c:pt idx="64">
                  <c:v>41882</c:v>
                </c:pt>
                <c:pt idx="65">
                  <c:v>41851</c:v>
                </c:pt>
                <c:pt idx="66">
                  <c:v>41820</c:v>
                </c:pt>
                <c:pt idx="67">
                  <c:v>41790</c:v>
                </c:pt>
                <c:pt idx="68">
                  <c:v>41759</c:v>
                </c:pt>
                <c:pt idx="69">
                  <c:v>41729</c:v>
                </c:pt>
                <c:pt idx="70">
                  <c:v>41698</c:v>
                </c:pt>
                <c:pt idx="71">
                  <c:v>41670</c:v>
                </c:pt>
                <c:pt idx="72">
                  <c:v>41639</c:v>
                </c:pt>
                <c:pt idx="73">
                  <c:v>41608</c:v>
                </c:pt>
                <c:pt idx="74">
                  <c:v>41578</c:v>
                </c:pt>
                <c:pt idx="75">
                  <c:v>41547</c:v>
                </c:pt>
                <c:pt idx="76">
                  <c:v>41517</c:v>
                </c:pt>
                <c:pt idx="77">
                  <c:v>41486</c:v>
                </c:pt>
                <c:pt idx="78">
                  <c:v>41455</c:v>
                </c:pt>
                <c:pt idx="79">
                  <c:v>41425</c:v>
                </c:pt>
                <c:pt idx="80">
                  <c:v>41394</c:v>
                </c:pt>
                <c:pt idx="81">
                  <c:v>41364</c:v>
                </c:pt>
                <c:pt idx="82">
                  <c:v>41333</c:v>
                </c:pt>
                <c:pt idx="83">
                  <c:v>41305</c:v>
                </c:pt>
                <c:pt idx="84">
                  <c:v>41274</c:v>
                </c:pt>
                <c:pt idx="85">
                  <c:v>41243</c:v>
                </c:pt>
                <c:pt idx="86">
                  <c:v>41213</c:v>
                </c:pt>
                <c:pt idx="87">
                  <c:v>41182</c:v>
                </c:pt>
                <c:pt idx="88">
                  <c:v>41152</c:v>
                </c:pt>
                <c:pt idx="89">
                  <c:v>41121</c:v>
                </c:pt>
                <c:pt idx="90">
                  <c:v>41090</c:v>
                </c:pt>
                <c:pt idx="91">
                  <c:v>41060</c:v>
                </c:pt>
                <c:pt idx="92">
                  <c:v>41029</c:v>
                </c:pt>
                <c:pt idx="93">
                  <c:v>40999</c:v>
                </c:pt>
                <c:pt idx="94">
                  <c:v>40968</c:v>
                </c:pt>
                <c:pt idx="95">
                  <c:v>40939</c:v>
                </c:pt>
                <c:pt idx="96">
                  <c:v>40908</c:v>
                </c:pt>
                <c:pt idx="97">
                  <c:v>40877</c:v>
                </c:pt>
                <c:pt idx="98">
                  <c:v>40847</c:v>
                </c:pt>
                <c:pt idx="99">
                  <c:v>40816</c:v>
                </c:pt>
                <c:pt idx="100">
                  <c:v>40786</c:v>
                </c:pt>
                <c:pt idx="101">
                  <c:v>40755</c:v>
                </c:pt>
                <c:pt idx="102">
                  <c:v>40724</c:v>
                </c:pt>
                <c:pt idx="103">
                  <c:v>40694</c:v>
                </c:pt>
                <c:pt idx="104">
                  <c:v>40663</c:v>
                </c:pt>
                <c:pt idx="105">
                  <c:v>40633</c:v>
                </c:pt>
                <c:pt idx="106">
                  <c:v>40602</c:v>
                </c:pt>
                <c:pt idx="107">
                  <c:v>40574</c:v>
                </c:pt>
                <c:pt idx="108">
                  <c:v>40543</c:v>
                </c:pt>
                <c:pt idx="109">
                  <c:v>40512</c:v>
                </c:pt>
                <c:pt idx="110">
                  <c:v>40482</c:v>
                </c:pt>
                <c:pt idx="111">
                  <c:v>40451</c:v>
                </c:pt>
                <c:pt idx="112">
                  <c:v>40421</c:v>
                </c:pt>
                <c:pt idx="113">
                  <c:v>40390</c:v>
                </c:pt>
                <c:pt idx="114">
                  <c:v>40359</c:v>
                </c:pt>
                <c:pt idx="115">
                  <c:v>40329</c:v>
                </c:pt>
                <c:pt idx="116">
                  <c:v>40298</c:v>
                </c:pt>
                <c:pt idx="117">
                  <c:v>40268</c:v>
                </c:pt>
                <c:pt idx="118">
                  <c:v>40237</c:v>
                </c:pt>
                <c:pt idx="119">
                  <c:v>40209</c:v>
                </c:pt>
                <c:pt idx="120">
                  <c:v>40178</c:v>
                </c:pt>
                <c:pt idx="121">
                  <c:v>40147</c:v>
                </c:pt>
                <c:pt idx="122">
                  <c:v>40117</c:v>
                </c:pt>
                <c:pt idx="123">
                  <c:v>40086</c:v>
                </c:pt>
                <c:pt idx="124">
                  <c:v>40056</c:v>
                </c:pt>
                <c:pt idx="125">
                  <c:v>40025</c:v>
                </c:pt>
                <c:pt idx="126">
                  <c:v>39994</c:v>
                </c:pt>
                <c:pt idx="127">
                  <c:v>39964</c:v>
                </c:pt>
                <c:pt idx="128">
                  <c:v>39933</c:v>
                </c:pt>
                <c:pt idx="129">
                  <c:v>39903</c:v>
                </c:pt>
                <c:pt idx="130">
                  <c:v>39872</c:v>
                </c:pt>
                <c:pt idx="131">
                  <c:v>39844</c:v>
                </c:pt>
                <c:pt idx="132">
                  <c:v>39813</c:v>
                </c:pt>
                <c:pt idx="133">
                  <c:v>39782</c:v>
                </c:pt>
                <c:pt idx="134">
                  <c:v>39752</c:v>
                </c:pt>
                <c:pt idx="135">
                  <c:v>39721</c:v>
                </c:pt>
                <c:pt idx="136">
                  <c:v>39691</c:v>
                </c:pt>
                <c:pt idx="137">
                  <c:v>39660</c:v>
                </c:pt>
                <c:pt idx="138">
                  <c:v>39629</c:v>
                </c:pt>
                <c:pt idx="139">
                  <c:v>39599</c:v>
                </c:pt>
                <c:pt idx="140">
                  <c:v>39568</c:v>
                </c:pt>
                <c:pt idx="141">
                  <c:v>39538</c:v>
                </c:pt>
                <c:pt idx="142">
                  <c:v>39507</c:v>
                </c:pt>
                <c:pt idx="143">
                  <c:v>39478</c:v>
                </c:pt>
                <c:pt idx="144">
                  <c:v>39447</c:v>
                </c:pt>
                <c:pt idx="145">
                  <c:v>39416</c:v>
                </c:pt>
                <c:pt idx="146">
                  <c:v>39386</c:v>
                </c:pt>
                <c:pt idx="147">
                  <c:v>39355</c:v>
                </c:pt>
                <c:pt idx="148">
                  <c:v>39325</c:v>
                </c:pt>
                <c:pt idx="149">
                  <c:v>39294</c:v>
                </c:pt>
                <c:pt idx="150">
                  <c:v>39263</c:v>
                </c:pt>
                <c:pt idx="151">
                  <c:v>39233</c:v>
                </c:pt>
                <c:pt idx="152">
                  <c:v>39202</c:v>
                </c:pt>
                <c:pt idx="153">
                  <c:v>39172</c:v>
                </c:pt>
                <c:pt idx="154">
                  <c:v>39141</c:v>
                </c:pt>
                <c:pt idx="155">
                  <c:v>39113</c:v>
                </c:pt>
              </c:numCache>
            </c:numRef>
          </c:cat>
          <c:val>
            <c:numRef>
              <c:f>'Iboxx data'!$P$3:$P$478</c:f>
              <c:numCache>
                <c:formatCode>0.0%</c:formatCode>
                <c:ptCount val="476"/>
                <c:pt idx="0">
                  <c:v>1.9285458286510179E-2</c:v>
                </c:pt>
                <c:pt idx="1">
                  <c:v>1.9285458286510179E-2</c:v>
                </c:pt>
                <c:pt idx="2">
                  <c:v>1.9285458286510179E-2</c:v>
                </c:pt>
                <c:pt idx="3">
                  <c:v>1.9285458286510179E-2</c:v>
                </c:pt>
                <c:pt idx="4">
                  <c:v>1.9285458286510179E-2</c:v>
                </c:pt>
                <c:pt idx="5">
                  <c:v>1.9285458286510179E-2</c:v>
                </c:pt>
                <c:pt idx="6">
                  <c:v>1.9285458286510179E-2</c:v>
                </c:pt>
                <c:pt idx="7">
                  <c:v>1.9285458286510179E-2</c:v>
                </c:pt>
                <c:pt idx="8">
                  <c:v>1.9285458286510179E-2</c:v>
                </c:pt>
                <c:pt idx="9">
                  <c:v>1.9285458286510179E-2</c:v>
                </c:pt>
                <c:pt idx="10">
                  <c:v>1.9285458286510179E-2</c:v>
                </c:pt>
                <c:pt idx="11">
                  <c:v>1.9285458286510179E-2</c:v>
                </c:pt>
                <c:pt idx="12">
                  <c:v>1.9285458286510179E-2</c:v>
                </c:pt>
                <c:pt idx="13">
                  <c:v>1.9285458286510179E-2</c:v>
                </c:pt>
                <c:pt idx="14">
                  <c:v>1.9285458286510179E-2</c:v>
                </c:pt>
                <c:pt idx="15">
                  <c:v>1.9285458286510179E-2</c:v>
                </c:pt>
                <c:pt idx="16">
                  <c:v>1.9285458286510179E-2</c:v>
                </c:pt>
                <c:pt idx="17">
                  <c:v>1.9285458286510179E-2</c:v>
                </c:pt>
                <c:pt idx="18">
                  <c:v>1.9285458286510179E-2</c:v>
                </c:pt>
                <c:pt idx="19">
                  <c:v>1.9285458286510179E-2</c:v>
                </c:pt>
                <c:pt idx="20">
                  <c:v>1.9285458286510179E-2</c:v>
                </c:pt>
                <c:pt idx="21">
                  <c:v>1.9285458286510179E-2</c:v>
                </c:pt>
                <c:pt idx="22">
                  <c:v>1.9285458286510179E-2</c:v>
                </c:pt>
                <c:pt idx="23">
                  <c:v>1.9285458286510179E-2</c:v>
                </c:pt>
                <c:pt idx="24">
                  <c:v>1.9285458286510179E-2</c:v>
                </c:pt>
                <c:pt idx="25">
                  <c:v>1.9285458286510179E-2</c:v>
                </c:pt>
                <c:pt idx="26">
                  <c:v>1.9285458286510179E-2</c:v>
                </c:pt>
                <c:pt idx="27">
                  <c:v>1.9285458286510179E-2</c:v>
                </c:pt>
                <c:pt idx="28">
                  <c:v>1.9285458286510179E-2</c:v>
                </c:pt>
                <c:pt idx="29">
                  <c:v>1.9285458286510179E-2</c:v>
                </c:pt>
                <c:pt idx="30">
                  <c:v>1.9285458286510179E-2</c:v>
                </c:pt>
                <c:pt idx="31">
                  <c:v>1.9285458286510179E-2</c:v>
                </c:pt>
                <c:pt idx="32">
                  <c:v>1.9285458286510179E-2</c:v>
                </c:pt>
                <c:pt idx="33">
                  <c:v>1.9285458286510179E-2</c:v>
                </c:pt>
                <c:pt idx="34">
                  <c:v>1.9285458286510179E-2</c:v>
                </c:pt>
                <c:pt idx="35">
                  <c:v>1.9285458286510179E-2</c:v>
                </c:pt>
                <c:pt idx="36">
                  <c:v>1.9285458286510179E-2</c:v>
                </c:pt>
                <c:pt idx="37">
                  <c:v>1.9285458286510179E-2</c:v>
                </c:pt>
                <c:pt idx="38">
                  <c:v>1.9285458286510179E-2</c:v>
                </c:pt>
                <c:pt idx="39">
                  <c:v>1.9285458286510179E-2</c:v>
                </c:pt>
                <c:pt idx="40">
                  <c:v>1.9285458286510179E-2</c:v>
                </c:pt>
                <c:pt idx="41">
                  <c:v>1.9285458286510179E-2</c:v>
                </c:pt>
                <c:pt idx="42">
                  <c:v>1.9285458286510179E-2</c:v>
                </c:pt>
                <c:pt idx="43">
                  <c:v>1.9285458286510179E-2</c:v>
                </c:pt>
                <c:pt idx="44">
                  <c:v>1.9285458286510179E-2</c:v>
                </c:pt>
                <c:pt idx="45">
                  <c:v>1.9285458286510179E-2</c:v>
                </c:pt>
                <c:pt idx="46">
                  <c:v>1.9285458286510179E-2</c:v>
                </c:pt>
                <c:pt idx="47">
                  <c:v>1.9285458286510179E-2</c:v>
                </c:pt>
                <c:pt idx="48">
                  <c:v>1.9285458286510179E-2</c:v>
                </c:pt>
                <c:pt idx="49">
                  <c:v>1.9285458286510179E-2</c:v>
                </c:pt>
                <c:pt idx="50">
                  <c:v>1.9285458286510179E-2</c:v>
                </c:pt>
                <c:pt idx="51">
                  <c:v>1.9285458286510179E-2</c:v>
                </c:pt>
                <c:pt idx="52">
                  <c:v>1.9285458286510179E-2</c:v>
                </c:pt>
                <c:pt idx="53">
                  <c:v>1.9285458286510179E-2</c:v>
                </c:pt>
                <c:pt idx="54">
                  <c:v>1.9285458286510179E-2</c:v>
                </c:pt>
                <c:pt idx="55">
                  <c:v>1.9285458286510179E-2</c:v>
                </c:pt>
                <c:pt idx="56">
                  <c:v>1.9285458286510179E-2</c:v>
                </c:pt>
                <c:pt idx="57">
                  <c:v>1.9285458286510179E-2</c:v>
                </c:pt>
                <c:pt idx="58">
                  <c:v>1.9285458286510179E-2</c:v>
                </c:pt>
                <c:pt idx="59">
                  <c:v>1.9285458286510179E-2</c:v>
                </c:pt>
                <c:pt idx="60">
                  <c:v>1.9285458286510179E-2</c:v>
                </c:pt>
                <c:pt idx="61">
                  <c:v>1.9285458286510179E-2</c:v>
                </c:pt>
                <c:pt idx="62">
                  <c:v>1.9285458286510179E-2</c:v>
                </c:pt>
                <c:pt idx="63">
                  <c:v>1.9285458286510179E-2</c:v>
                </c:pt>
                <c:pt idx="64">
                  <c:v>1.9285458286510179E-2</c:v>
                </c:pt>
                <c:pt idx="65">
                  <c:v>1.9285458286510179E-2</c:v>
                </c:pt>
                <c:pt idx="66">
                  <c:v>1.9285458286510179E-2</c:v>
                </c:pt>
                <c:pt idx="67">
                  <c:v>1.9285458286510179E-2</c:v>
                </c:pt>
                <c:pt idx="68">
                  <c:v>1.9285458286510179E-2</c:v>
                </c:pt>
                <c:pt idx="69">
                  <c:v>1.9285458286510179E-2</c:v>
                </c:pt>
                <c:pt idx="70">
                  <c:v>1.9285458286510179E-2</c:v>
                </c:pt>
                <c:pt idx="71">
                  <c:v>1.9285458286510179E-2</c:v>
                </c:pt>
                <c:pt idx="72">
                  <c:v>1.9285458286510179E-2</c:v>
                </c:pt>
                <c:pt idx="73">
                  <c:v>1.9285458286510179E-2</c:v>
                </c:pt>
                <c:pt idx="74">
                  <c:v>1.9285458286510179E-2</c:v>
                </c:pt>
                <c:pt idx="75">
                  <c:v>1.9285458286510179E-2</c:v>
                </c:pt>
                <c:pt idx="76">
                  <c:v>1.9285458286510179E-2</c:v>
                </c:pt>
                <c:pt idx="77">
                  <c:v>1.9285458286510179E-2</c:v>
                </c:pt>
                <c:pt idx="78">
                  <c:v>1.9285458286510179E-2</c:v>
                </c:pt>
                <c:pt idx="79">
                  <c:v>1.9285458286510179E-2</c:v>
                </c:pt>
                <c:pt idx="80">
                  <c:v>1.9285458286510179E-2</c:v>
                </c:pt>
                <c:pt idx="81">
                  <c:v>1.9285458286510179E-2</c:v>
                </c:pt>
                <c:pt idx="82">
                  <c:v>1.9285458286510179E-2</c:v>
                </c:pt>
                <c:pt idx="83">
                  <c:v>1.9285458286510179E-2</c:v>
                </c:pt>
                <c:pt idx="84">
                  <c:v>1.9285458286510179E-2</c:v>
                </c:pt>
                <c:pt idx="85">
                  <c:v>1.9285458286510179E-2</c:v>
                </c:pt>
                <c:pt idx="86">
                  <c:v>1.9285458286510179E-2</c:v>
                </c:pt>
                <c:pt idx="87">
                  <c:v>1.9285458286510179E-2</c:v>
                </c:pt>
                <c:pt idx="88">
                  <c:v>1.9285458286510179E-2</c:v>
                </c:pt>
                <c:pt idx="89">
                  <c:v>1.9285458286510179E-2</c:v>
                </c:pt>
                <c:pt idx="90">
                  <c:v>1.9285458286510179E-2</c:v>
                </c:pt>
                <c:pt idx="91">
                  <c:v>1.9285458286510179E-2</c:v>
                </c:pt>
                <c:pt idx="92">
                  <c:v>1.9285458286510179E-2</c:v>
                </c:pt>
                <c:pt idx="93">
                  <c:v>1.9285458286510179E-2</c:v>
                </c:pt>
                <c:pt idx="94">
                  <c:v>1.9285458286510179E-2</c:v>
                </c:pt>
                <c:pt idx="95">
                  <c:v>1.9285458286510179E-2</c:v>
                </c:pt>
                <c:pt idx="96">
                  <c:v>1.9285458286510179E-2</c:v>
                </c:pt>
                <c:pt idx="97">
                  <c:v>1.9285458286510179E-2</c:v>
                </c:pt>
                <c:pt idx="98">
                  <c:v>1.9285458286510179E-2</c:v>
                </c:pt>
                <c:pt idx="99">
                  <c:v>1.9285458286510179E-2</c:v>
                </c:pt>
                <c:pt idx="100">
                  <c:v>1.9285458286510179E-2</c:v>
                </c:pt>
                <c:pt idx="101">
                  <c:v>1.9285458286510179E-2</c:v>
                </c:pt>
                <c:pt idx="102">
                  <c:v>1.9285458286510179E-2</c:v>
                </c:pt>
                <c:pt idx="103">
                  <c:v>1.9285458286510179E-2</c:v>
                </c:pt>
                <c:pt idx="104">
                  <c:v>1.9285458286510179E-2</c:v>
                </c:pt>
                <c:pt idx="105">
                  <c:v>1.9285458286510179E-2</c:v>
                </c:pt>
                <c:pt idx="106">
                  <c:v>1.9285458286510179E-2</c:v>
                </c:pt>
                <c:pt idx="107">
                  <c:v>1.9285458286510179E-2</c:v>
                </c:pt>
                <c:pt idx="108">
                  <c:v>1.9285458286510179E-2</c:v>
                </c:pt>
                <c:pt idx="109">
                  <c:v>1.9285458286510179E-2</c:v>
                </c:pt>
                <c:pt idx="110">
                  <c:v>1.9285458286510179E-2</c:v>
                </c:pt>
                <c:pt idx="111">
                  <c:v>1.9285458286510179E-2</c:v>
                </c:pt>
                <c:pt idx="112">
                  <c:v>1.9285458286510179E-2</c:v>
                </c:pt>
                <c:pt idx="113">
                  <c:v>1.9285458286510179E-2</c:v>
                </c:pt>
                <c:pt idx="114">
                  <c:v>1.9285458286510179E-2</c:v>
                </c:pt>
                <c:pt idx="115">
                  <c:v>1.9285458286510179E-2</c:v>
                </c:pt>
                <c:pt idx="116">
                  <c:v>1.9285458286510179E-2</c:v>
                </c:pt>
                <c:pt idx="117">
                  <c:v>1.9285458286510179E-2</c:v>
                </c:pt>
                <c:pt idx="118">
                  <c:v>1.9285458286510179E-2</c:v>
                </c:pt>
                <c:pt idx="119">
                  <c:v>1.9285458286510179E-2</c:v>
                </c:pt>
                <c:pt idx="120">
                  <c:v>1.9285458286510179E-2</c:v>
                </c:pt>
                <c:pt idx="121">
                  <c:v>1.9285458286510179E-2</c:v>
                </c:pt>
                <c:pt idx="122">
                  <c:v>1.9285458286510179E-2</c:v>
                </c:pt>
                <c:pt idx="123">
                  <c:v>1.9285458286510179E-2</c:v>
                </c:pt>
                <c:pt idx="124">
                  <c:v>1.9285458286510179E-2</c:v>
                </c:pt>
                <c:pt idx="125">
                  <c:v>1.9285458286510179E-2</c:v>
                </c:pt>
                <c:pt idx="126">
                  <c:v>1.9285458286510179E-2</c:v>
                </c:pt>
                <c:pt idx="127">
                  <c:v>1.9285458286510179E-2</c:v>
                </c:pt>
                <c:pt idx="128">
                  <c:v>1.9285458286510179E-2</c:v>
                </c:pt>
                <c:pt idx="129">
                  <c:v>1.9285458286510179E-2</c:v>
                </c:pt>
                <c:pt idx="130">
                  <c:v>1.9285458286510179E-2</c:v>
                </c:pt>
                <c:pt idx="131">
                  <c:v>1.9285458286510179E-2</c:v>
                </c:pt>
                <c:pt idx="132">
                  <c:v>1.9285458286510179E-2</c:v>
                </c:pt>
                <c:pt idx="133">
                  <c:v>1.9285458286510179E-2</c:v>
                </c:pt>
                <c:pt idx="134">
                  <c:v>1.9285458286510179E-2</c:v>
                </c:pt>
                <c:pt idx="135">
                  <c:v>1.9285458286510179E-2</c:v>
                </c:pt>
                <c:pt idx="136">
                  <c:v>1.9285458286510179E-2</c:v>
                </c:pt>
                <c:pt idx="137">
                  <c:v>1.9285458286510179E-2</c:v>
                </c:pt>
                <c:pt idx="138">
                  <c:v>1.9285458286510179E-2</c:v>
                </c:pt>
                <c:pt idx="139">
                  <c:v>1.9285458286510179E-2</c:v>
                </c:pt>
                <c:pt idx="140">
                  <c:v>1.9285458286510179E-2</c:v>
                </c:pt>
                <c:pt idx="141">
                  <c:v>1.9285458286510179E-2</c:v>
                </c:pt>
                <c:pt idx="142">
                  <c:v>1.9285458286510179E-2</c:v>
                </c:pt>
                <c:pt idx="143">
                  <c:v>1.9285458286510179E-2</c:v>
                </c:pt>
                <c:pt idx="144">
                  <c:v>1.9285458286510179E-2</c:v>
                </c:pt>
                <c:pt idx="145">
                  <c:v>1.9285458286510179E-2</c:v>
                </c:pt>
                <c:pt idx="146">
                  <c:v>1.9285458286510179E-2</c:v>
                </c:pt>
                <c:pt idx="147">
                  <c:v>1.9285458286510179E-2</c:v>
                </c:pt>
                <c:pt idx="148">
                  <c:v>1.9285458286510179E-2</c:v>
                </c:pt>
                <c:pt idx="149">
                  <c:v>1.9285458286510179E-2</c:v>
                </c:pt>
                <c:pt idx="150">
                  <c:v>1.9285458286510179E-2</c:v>
                </c:pt>
                <c:pt idx="151">
                  <c:v>1.9285458286510179E-2</c:v>
                </c:pt>
                <c:pt idx="152">
                  <c:v>1.9285458286510179E-2</c:v>
                </c:pt>
                <c:pt idx="153">
                  <c:v>1.9285458286510179E-2</c:v>
                </c:pt>
                <c:pt idx="154">
                  <c:v>1.9285458286510179E-2</c:v>
                </c:pt>
                <c:pt idx="155">
                  <c:v>1.9285458286510179E-2</c:v>
                </c:pt>
                <c:pt idx="156">
                  <c:v>1.9285458286510179E-2</c:v>
                </c:pt>
                <c:pt idx="157">
                  <c:v>1.9285458286510179E-2</c:v>
                </c:pt>
                <c:pt idx="158">
                  <c:v>1.9285458286510179E-2</c:v>
                </c:pt>
                <c:pt idx="159">
                  <c:v>1.9285458286510179E-2</c:v>
                </c:pt>
                <c:pt idx="160">
                  <c:v>1.9285458286510179E-2</c:v>
                </c:pt>
                <c:pt idx="161">
                  <c:v>1.9285458286510179E-2</c:v>
                </c:pt>
                <c:pt idx="162">
                  <c:v>1.9285458286510179E-2</c:v>
                </c:pt>
                <c:pt idx="163">
                  <c:v>1.9285458286510179E-2</c:v>
                </c:pt>
                <c:pt idx="164">
                  <c:v>1.9285458286510179E-2</c:v>
                </c:pt>
                <c:pt idx="165">
                  <c:v>1.9285458286510179E-2</c:v>
                </c:pt>
                <c:pt idx="166">
                  <c:v>1.9285458286510179E-2</c:v>
                </c:pt>
                <c:pt idx="167">
                  <c:v>1.9285458286510179E-2</c:v>
                </c:pt>
                <c:pt idx="168">
                  <c:v>1.9285458286510179E-2</c:v>
                </c:pt>
                <c:pt idx="169">
                  <c:v>1.9285458286510179E-2</c:v>
                </c:pt>
                <c:pt idx="170">
                  <c:v>1.9285458286510179E-2</c:v>
                </c:pt>
                <c:pt idx="171">
                  <c:v>1.9285458286510179E-2</c:v>
                </c:pt>
                <c:pt idx="172">
                  <c:v>1.9285458286510179E-2</c:v>
                </c:pt>
                <c:pt idx="173">
                  <c:v>1.9285458286510179E-2</c:v>
                </c:pt>
                <c:pt idx="174">
                  <c:v>1.9285458286510179E-2</c:v>
                </c:pt>
                <c:pt idx="175">
                  <c:v>1.9285458286510179E-2</c:v>
                </c:pt>
                <c:pt idx="176">
                  <c:v>1.9285458286510179E-2</c:v>
                </c:pt>
                <c:pt idx="177">
                  <c:v>1.9285458286510179E-2</c:v>
                </c:pt>
                <c:pt idx="178">
                  <c:v>1.9285458286510179E-2</c:v>
                </c:pt>
                <c:pt idx="179">
                  <c:v>1.9285458286510179E-2</c:v>
                </c:pt>
                <c:pt idx="180">
                  <c:v>1.9285458286510179E-2</c:v>
                </c:pt>
                <c:pt idx="181">
                  <c:v>1.9285458286510179E-2</c:v>
                </c:pt>
                <c:pt idx="182">
                  <c:v>1.9285458286510179E-2</c:v>
                </c:pt>
                <c:pt idx="183">
                  <c:v>1.9285458286510179E-2</c:v>
                </c:pt>
                <c:pt idx="184">
                  <c:v>1.9285458286510179E-2</c:v>
                </c:pt>
                <c:pt idx="185">
                  <c:v>1.9285458286510179E-2</c:v>
                </c:pt>
                <c:pt idx="186">
                  <c:v>1.9285458286510179E-2</c:v>
                </c:pt>
                <c:pt idx="187">
                  <c:v>1.9285458286510179E-2</c:v>
                </c:pt>
                <c:pt idx="188">
                  <c:v>1.9285458286510179E-2</c:v>
                </c:pt>
                <c:pt idx="189">
                  <c:v>1.9285458286510179E-2</c:v>
                </c:pt>
                <c:pt idx="190">
                  <c:v>1.9285458286510179E-2</c:v>
                </c:pt>
                <c:pt idx="191">
                  <c:v>1.9285458286510179E-2</c:v>
                </c:pt>
                <c:pt idx="192">
                  <c:v>1.9285458286510179E-2</c:v>
                </c:pt>
                <c:pt idx="193">
                  <c:v>1.9285458286510179E-2</c:v>
                </c:pt>
                <c:pt idx="194">
                  <c:v>1.9285458286510179E-2</c:v>
                </c:pt>
                <c:pt idx="195">
                  <c:v>1.9285458286510179E-2</c:v>
                </c:pt>
                <c:pt idx="196">
                  <c:v>1.9285458286510179E-2</c:v>
                </c:pt>
                <c:pt idx="197">
                  <c:v>1.9285458286510179E-2</c:v>
                </c:pt>
                <c:pt idx="198">
                  <c:v>1.9285458286510179E-2</c:v>
                </c:pt>
                <c:pt idx="199">
                  <c:v>1.9285458286510179E-2</c:v>
                </c:pt>
                <c:pt idx="200">
                  <c:v>1.9285458286510179E-2</c:v>
                </c:pt>
                <c:pt idx="201">
                  <c:v>1.9285458286510179E-2</c:v>
                </c:pt>
                <c:pt idx="202">
                  <c:v>1.9285458286510179E-2</c:v>
                </c:pt>
                <c:pt idx="203">
                  <c:v>1.9285458286510179E-2</c:v>
                </c:pt>
                <c:pt idx="204">
                  <c:v>1.9285458286510179E-2</c:v>
                </c:pt>
                <c:pt idx="205">
                  <c:v>1.9285458286510179E-2</c:v>
                </c:pt>
                <c:pt idx="206">
                  <c:v>1.9285458286510179E-2</c:v>
                </c:pt>
                <c:pt idx="207">
                  <c:v>1.9285458286510179E-2</c:v>
                </c:pt>
                <c:pt idx="208">
                  <c:v>1.9285458286510179E-2</c:v>
                </c:pt>
                <c:pt idx="209">
                  <c:v>1.9285458286510179E-2</c:v>
                </c:pt>
                <c:pt idx="210">
                  <c:v>1.9285458286510179E-2</c:v>
                </c:pt>
                <c:pt idx="211">
                  <c:v>1.9285458286510179E-2</c:v>
                </c:pt>
                <c:pt idx="212">
                  <c:v>1.9285458286510179E-2</c:v>
                </c:pt>
                <c:pt idx="213">
                  <c:v>1.9285458286510179E-2</c:v>
                </c:pt>
                <c:pt idx="214">
                  <c:v>1.9285458286510179E-2</c:v>
                </c:pt>
                <c:pt idx="215">
                  <c:v>1.9285458286510179E-2</c:v>
                </c:pt>
                <c:pt idx="216">
                  <c:v>1.9285458286510179E-2</c:v>
                </c:pt>
                <c:pt idx="217">
                  <c:v>1.9285458286510179E-2</c:v>
                </c:pt>
                <c:pt idx="218">
                  <c:v>1.9285458286510179E-2</c:v>
                </c:pt>
                <c:pt idx="219">
                  <c:v>1.9285458286510179E-2</c:v>
                </c:pt>
                <c:pt idx="220">
                  <c:v>1.9285458286510179E-2</c:v>
                </c:pt>
                <c:pt idx="221">
                  <c:v>1.9285458286510179E-2</c:v>
                </c:pt>
                <c:pt idx="222">
                  <c:v>1.9285458286510179E-2</c:v>
                </c:pt>
                <c:pt idx="223">
                  <c:v>1.9285458286510179E-2</c:v>
                </c:pt>
                <c:pt idx="224">
                  <c:v>1.9285458286510179E-2</c:v>
                </c:pt>
                <c:pt idx="225">
                  <c:v>1.9285458286510179E-2</c:v>
                </c:pt>
                <c:pt idx="226">
                  <c:v>1.9285458286510179E-2</c:v>
                </c:pt>
                <c:pt idx="227">
                  <c:v>1.9285458286510179E-2</c:v>
                </c:pt>
                <c:pt idx="228">
                  <c:v>1.9285458286510179E-2</c:v>
                </c:pt>
                <c:pt idx="229">
                  <c:v>1.9285458286510179E-2</c:v>
                </c:pt>
                <c:pt idx="230">
                  <c:v>1.9285458286510179E-2</c:v>
                </c:pt>
                <c:pt idx="231">
                  <c:v>1.9285458286510179E-2</c:v>
                </c:pt>
                <c:pt idx="232">
                  <c:v>1.9285458286510179E-2</c:v>
                </c:pt>
                <c:pt idx="233">
                  <c:v>1.9285458286510179E-2</c:v>
                </c:pt>
                <c:pt idx="234">
                  <c:v>1.9285458286510179E-2</c:v>
                </c:pt>
                <c:pt idx="235">
                  <c:v>1.9285458286510179E-2</c:v>
                </c:pt>
                <c:pt idx="236">
                  <c:v>1.9285458286510179E-2</c:v>
                </c:pt>
                <c:pt idx="237">
                  <c:v>1.9285458286510179E-2</c:v>
                </c:pt>
                <c:pt idx="238">
                  <c:v>1.9285458286510179E-2</c:v>
                </c:pt>
                <c:pt idx="239">
                  <c:v>1.9285458286510179E-2</c:v>
                </c:pt>
                <c:pt idx="240">
                  <c:v>1.9285458286510179E-2</c:v>
                </c:pt>
                <c:pt idx="241">
                  <c:v>1.9285458286510179E-2</c:v>
                </c:pt>
                <c:pt idx="242">
                  <c:v>1.9285458286510179E-2</c:v>
                </c:pt>
                <c:pt idx="243">
                  <c:v>1.9285458286510179E-2</c:v>
                </c:pt>
                <c:pt idx="244">
                  <c:v>1.9285458286510179E-2</c:v>
                </c:pt>
                <c:pt idx="245">
                  <c:v>1.9285458286510179E-2</c:v>
                </c:pt>
                <c:pt idx="246">
                  <c:v>1.9285458286510179E-2</c:v>
                </c:pt>
                <c:pt idx="247">
                  <c:v>1.9285458286510179E-2</c:v>
                </c:pt>
                <c:pt idx="248">
                  <c:v>1.9285458286510179E-2</c:v>
                </c:pt>
                <c:pt idx="249">
                  <c:v>1.9285458286510179E-2</c:v>
                </c:pt>
                <c:pt idx="250">
                  <c:v>1.9285458286510179E-2</c:v>
                </c:pt>
                <c:pt idx="251">
                  <c:v>1.9285458286510179E-2</c:v>
                </c:pt>
                <c:pt idx="252">
                  <c:v>1.9285458286510179E-2</c:v>
                </c:pt>
                <c:pt idx="253">
                  <c:v>1.9285458286510179E-2</c:v>
                </c:pt>
                <c:pt idx="254">
                  <c:v>1.9285458286510179E-2</c:v>
                </c:pt>
                <c:pt idx="255">
                  <c:v>1.9285458286510179E-2</c:v>
                </c:pt>
                <c:pt idx="256">
                  <c:v>1.9285458286510179E-2</c:v>
                </c:pt>
                <c:pt idx="257">
                  <c:v>1.9285458286510179E-2</c:v>
                </c:pt>
                <c:pt idx="258">
                  <c:v>1.9285458286510179E-2</c:v>
                </c:pt>
                <c:pt idx="259">
                  <c:v>1.9285458286510179E-2</c:v>
                </c:pt>
                <c:pt idx="260">
                  <c:v>1.9285458286510179E-2</c:v>
                </c:pt>
                <c:pt idx="261">
                  <c:v>1.9285458286510179E-2</c:v>
                </c:pt>
                <c:pt idx="262">
                  <c:v>1.9285458286510179E-2</c:v>
                </c:pt>
                <c:pt idx="263">
                  <c:v>1.9285458286510179E-2</c:v>
                </c:pt>
                <c:pt idx="264">
                  <c:v>1.9285458286510179E-2</c:v>
                </c:pt>
                <c:pt idx="265">
                  <c:v>1.9285458286510179E-2</c:v>
                </c:pt>
                <c:pt idx="266">
                  <c:v>1.9285458286510179E-2</c:v>
                </c:pt>
                <c:pt idx="267">
                  <c:v>1.9285458286510179E-2</c:v>
                </c:pt>
                <c:pt idx="268">
                  <c:v>1.9285458286510179E-2</c:v>
                </c:pt>
                <c:pt idx="269">
                  <c:v>1.9285458286510179E-2</c:v>
                </c:pt>
                <c:pt idx="270">
                  <c:v>1.9285458286510179E-2</c:v>
                </c:pt>
                <c:pt idx="271">
                  <c:v>1.9285458286510179E-2</c:v>
                </c:pt>
                <c:pt idx="272">
                  <c:v>1.9285458286510179E-2</c:v>
                </c:pt>
                <c:pt idx="273">
                  <c:v>1.9285458286510179E-2</c:v>
                </c:pt>
                <c:pt idx="274">
                  <c:v>1.9285458286510179E-2</c:v>
                </c:pt>
                <c:pt idx="275">
                  <c:v>1.9285458286510179E-2</c:v>
                </c:pt>
                <c:pt idx="276">
                  <c:v>1.9285458286510179E-2</c:v>
                </c:pt>
                <c:pt idx="277">
                  <c:v>1.9285458286510179E-2</c:v>
                </c:pt>
                <c:pt idx="278">
                  <c:v>1.9285458286510179E-2</c:v>
                </c:pt>
                <c:pt idx="279">
                  <c:v>1.9285458286510179E-2</c:v>
                </c:pt>
                <c:pt idx="280">
                  <c:v>1.9285458286510179E-2</c:v>
                </c:pt>
                <c:pt idx="281">
                  <c:v>1.9285458286510179E-2</c:v>
                </c:pt>
                <c:pt idx="282">
                  <c:v>1.9285458286510179E-2</c:v>
                </c:pt>
                <c:pt idx="283">
                  <c:v>1.9285458286510179E-2</c:v>
                </c:pt>
                <c:pt idx="284">
                  <c:v>1.9285458286510179E-2</c:v>
                </c:pt>
                <c:pt idx="285">
                  <c:v>1.9285458286510179E-2</c:v>
                </c:pt>
                <c:pt idx="286">
                  <c:v>1.9285458286510179E-2</c:v>
                </c:pt>
                <c:pt idx="287">
                  <c:v>1.9285458286510179E-2</c:v>
                </c:pt>
                <c:pt idx="288">
                  <c:v>1.9285458286510179E-2</c:v>
                </c:pt>
                <c:pt idx="289">
                  <c:v>1.9285458286510179E-2</c:v>
                </c:pt>
                <c:pt idx="290">
                  <c:v>1.9285458286510179E-2</c:v>
                </c:pt>
                <c:pt idx="291">
                  <c:v>1.9285458286510179E-2</c:v>
                </c:pt>
                <c:pt idx="292">
                  <c:v>1.9285458286510179E-2</c:v>
                </c:pt>
                <c:pt idx="293">
                  <c:v>1.9285458286510179E-2</c:v>
                </c:pt>
                <c:pt idx="294">
                  <c:v>1.9285458286510179E-2</c:v>
                </c:pt>
                <c:pt idx="295">
                  <c:v>1.9285458286510179E-2</c:v>
                </c:pt>
                <c:pt idx="296">
                  <c:v>1.9285458286510179E-2</c:v>
                </c:pt>
                <c:pt idx="297">
                  <c:v>1.9285458286510179E-2</c:v>
                </c:pt>
                <c:pt idx="298">
                  <c:v>1.9285458286510179E-2</c:v>
                </c:pt>
                <c:pt idx="299">
                  <c:v>1.9285458286510179E-2</c:v>
                </c:pt>
                <c:pt idx="300">
                  <c:v>1.9285458286510179E-2</c:v>
                </c:pt>
                <c:pt idx="301">
                  <c:v>1.9285458286510179E-2</c:v>
                </c:pt>
                <c:pt idx="302">
                  <c:v>1.9285458286510179E-2</c:v>
                </c:pt>
                <c:pt idx="303">
                  <c:v>1.9285458286510179E-2</c:v>
                </c:pt>
                <c:pt idx="304">
                  <c:v>1.9285458286510179E-2</c:v>
                </c:pt>
                <c:pt idx="305">
                  <c:v>1.9285458286510179E-2</c:v>
                </c:pt>
                <c:pt idx="306">
                  <c:v>1.9285458286510179E-2</c:v>
                </c:pt>
                <c:pt idx="307">
                  <c:v>1.9285458286510179E-2</c:v>
                </c:pt>
                <c:pt idx="308">
                  <c:v>1.9285458286510179E-2</c:v>
                </c:pt>
                <c:pt idx="309">
                  <c:v>1.9285458286510179E-2</c:v>
                </c:pt>
                <c:pt idx="310">
                  <c:v>1.9285458286510179E-2</c:v>
                </c:pt>
                <c:pt idx="311">
                  <c:v>1.9285458286510179E-2</c:v>
                </c:pt>
                <c:pt idx="312">
                  <c:v>1.9285458286510179E-2</c:v>
                </c:pt>
                <c:pt idx="313">
                  <c:v>1.9285458286510179E-2</c:v>
                </c:pt>
                <c:pt idx="314">
                  <c:v>1.9285458286510179E-2</c:v>
                </c:pt>
                <c:pt idx="315">
                  <c:v>1.9285458286510179E-2</c:v>
                </c:pt>
                <c:pt idx="316">
                  <c:v>1.9285458286510179E-2</c:v>
                </c:pt>
                <c:pt idx="317">
                  <c:v>1.9285458286510179E-2</c:v>
                </c:pt>
                <c:pt idx="318">
                  <c:v>1.9285458286510179E-2</c:v>
                </c:pt>
                <c:pt idx="319">
                  <c:v>1.9285458286510179E-2</c:v>
                </c:pt>
                <c:pt idx="320">
                  <c:v>1.9285458286510179E-2</c:v>
                </c:pt>
                <c:pt idx="321">
                  <c:v>1.9285458286510179E-2</c:v>
                </c:pt>
                <c:pt idx="322">
                  <c:v>1.9285458286510179E-2</c:v>
                </c:pt>
                <c:pt idx="323">
                  <c:v>1.9285458286510179E-2</c:v>
                </c:pt>
                <c:pt idx="324">
                  <c:v>1.9285458286510179E-2</c:v>
                </c:pt>
                <c:pt idx="325">
                  <c:v>1.9285458286510179E-2</c:v>
                </c:pt>
                <c:pt idx="326">
                  <c:v>1.9285458286510179E-2</c:v>
                </c:pt>
                <c:pt idx="327">
                  <c:v>1.9285458286510179E-2</c:v>
                </c:pt>
                <c:pt idx="328">
                  <c:v>1.9285458286510179E-2</c:v>
                </c:pt>
                <c:pt idx="329">
                  <c:v>1.9285458286510179E-2</c:v>
                </c:pt>
                <c:pt idx="330">
                  <c:v>1.9285458286510179E-2</c:v>
                </c:pt>
                <c:pt idx="331">
                  <c:v>1.9285458286510179E-2</c:v>
                </c:pt>
                <c:pt idx="332">
                  <c:v>1.9285458286510179E-2</c:v>
                </c:pt>
                <c:pt idx="333">
                  <c:v>1.9285458286510179E-2</c:v>
                </c:pt>
                <c:pt idx="334">
                  <c:v>1.9285458286510179E-2</c:v>
                </c:pt>
                <c:pt idx="335">
                  <c:v>1.9285458286510179E-2</c:v>
                </c:pt>
                <c:pt idx="336">
                  <c:v>1.9285458286510179E-2</c:v>
                </c:pt>
                <c:pt idx="337">
                  <c:v>1.9285458286510179E-2</c:v>
                </c:pt>
                <c:pt idx="338">
                  <c:v>1.9285458286510179E-2</c:v>
                </c:pt>
                <c:pt idx="339">
                  <c:v>1.9285458286510179E-2</c:v>
                </c:pt>
                <c:pt idx="340">
                  <c:v>1.9285458286510179E-2</c:v>
                </c:pt>
                <c:pt idx="341">
                  <c:v>1.9285458286510179E-2</c:v>
                </c:pt>
                <c:pt idx="342">
                  <c:v>1.9285458286510179E-2</c:v>
                </c:pt>
                <c:pt idx="343">
                  <c:v>1.9285458286510179E-2</c:v>
                </c:pt>
                <c:pt idx="344">
                  <c:v>1.9285458286510179E-2</c:v>
                </c:pt>
                <c:pt idx="345">
                  <c:v>1.9285458286510179E-2</c:v>
                </c:pt>
                <c:pt idx="346">
                  <c:v>1.9285458286510179E-2</c:v>
                </c:pt>
                <c:pt idx="347">
                  <c:v>1.9285458286510179E-2</c:v>
                </c:pt>
                <c:pt idx="348">
                  <c:v>1.9285458286510179E-2</c:v>
                </c:pt>
                <c:pt idx="349">
                  <c:v>1.9285458286510179E-2</c:v>
                </c:pt>
                <c:pt idx="350">
                  <c:v>1.9285458286510179E-2</c:v>
                </c:pt>
                <c:pt idx="351">
                  <c:v>1.9285458286510179E-2</c:v>
                </c:pt>
                <c:pt idx="352">
                  <c:v>1.9285458286510179E-2</c:v>
                </c:pt>
                <c:pt idx="353">
                  <c:v>1.9285458286510179E-2</c:v>
                </c:pt>
                <c:pt idx="354">
                  <c:v>1.9285458286510179E-2</c:v>
                </c:pt>
                <c:pt idx="355">
                  <c:v>1.9285458286510179E-2</c:v>
                </c:pt>
                <c:pt idx="356">
                  <c:v>1.9285458286510179E-2</c:v>
                </c:pt>
                <c:pt idx="357">
                  <c:v>1.9285458286510179E-2</c:v>
                </c:pt>
                <c:pt idx="358">
                  <c:v>1.9285458286510179E-2</c:v>
                </c:pt>
                <c:pt idx="359">
                  <c:v>1.9285458286510179E-2</c:v>
                </c:pt>
                <c:pt idx="360">
                  <c:v>1.9285458286510179E-2</c:v>
                </c:pt>
                <c:pt idx="361">
                  <c:v>1.9285458286510179E-2</c:v>
                </c:pt>
                <c:pt idx="362">
                  <c:v>1.9285458286510179E-2</c:v>
                </c:pt>
                <c:pt idx="363">
                  <c:v>1.9285458286510179E-2</c:v>
                </c:pt>
                <c:pt idx="364">
                  <c:v>1.9285458286510179E-2</c:v>
                </c:pt>
                <c:pt idx="365">
                  <c:v>1.9285458286510179E-2</c:v>
                </c:pt>
                <c:pt idx="366">
                  <c:v>1.9285458286510179E-2</c:v>
                </c:pt>
                <c:pt idx="367">
                  <c:v>1.9285458286510179E-2</c:v>
                </c:pt>
                <c:pt idx="368">
                  <c:v>1.9285458286510179E-2</c:v>
                </c:pt>
                <c:pt idx="369">
                  <c:v>1.9285458286510179E-2</c:v>
                </c:pt>
                <c:pt idx="370">
                  <c:v>1.9285458286510179E-2</c:v>
                </c:pt>
                <c:pt idx="371">
                  <c:v>1.9285458286510179E-2</c:v>
                </c:pt>
                <c:pt idx="372">
                  <c:v>1.9285458286510179E-2</c:v>
                </c:pt>
                <c:pt idx="373">
                  <c:v>1.9285458286510179E-2</c:v>
                </c:pt>
                <c:pt idx="374">
                  <c:v>1.9285458286510179E-2</c:v>
                </c:pt>
                <c:pt idx="375">
                  <c:v>1.9285458286510179E-2</c:v>
                </c:pt>
                <c:pt idx="376">
                  <c:v>1.9285458286510179E-2</c:v>
                </c:pt>
                <c:pt idx="377">
                  <c:v>1.9285458286510179E-2</c:v>
                </c:pt>
                <c:pt idx="378">
                  <c:v>1.9285458286510179E-2</c:v>
                </c:pt>
                <c:pt idx="379">
                  <c:v>1.9285458286510179E-2</c:v>
                </c:pt>
                <c:pt idx="380">
                  <c:v>1.9285458286510179E-2</c:v>
                </c:pt>
                <c:pt idx="381">
                  <c:v>1.9285458286510179E-2</c:v>
                </c:pt>
                <c:pt idx="382">
                  <c:v>1.9285458286510179E-2</c:v>
                </c:pt>
                <c:pt idx="383">
                  <c:v>1.9285458286510179E-2</c:v>
                </c:pt>
                <c:pt idx="384">
                  <c:v>1.9285458286510179E-2</c:v>
                </c:pt>
                <c:pt idx="385">
                  <c:v>1.9285458286510179E-2</c:v>
                </c:pt>
                <c:pt idx="386">
                  <c:v>1.9285458286510179E-2</c:v>
                </c:pt>
                <c:pt idx="387">
                  <c:v>1.9285458286510179E-2</c:v>
                </c:pt>
                <c:pt idx="388">
                  <c:v>1.9285458286510179E-2</c:v>
                </c:pt>
                <c:pt idx="389">
                  <c:v>1.9285458286510179E-2</c:v>
                </c:pt>
                <c:pt idx="390">
                  <c:v>1.9285458286510179E-2</c:v>
                </c:pt>
                <c:pt idx="391">
                  <c:v>1.9285458286510179E-2</c:v>
                </c:pt>
                <c:pt idx="392">
                  <c:v>1.9285458286510179E-2</c:v>
                </c:pt>
                <c:pt idx="393">
                  <c:v>1.9285458286510179E-2</c:v>
                </c:pt>
                <c:pt idx="394">
                  <c:v>1.9285458286510179E-2</c:v>
                </c:pt>
                <c:pt idx="395">
                  <c:v>1.9285458286510179E-2</c:v>
                </c:pt>
                <c:pt idx="396">
                  <c:v>1.9285458286510179E-2</c:v>
                </c:pt>
                <c:pt idx="397">
                  <c:v>1.9285458286510179E-2</c:v>
                </c:pt>
                <c:pt idx="398">
                  <c:v>1.9285458286510179E-2</c:v>
                </c:pt>
                <c:pt idx="399">
                  <c:v>1.9285458286510179E-2</c:v>
                </c:pt>
                <c:pt idx="400">
                  <c:v>1.9285458286510179E-2</c:v>
                </c:pt>
                <c:pt idx="401">
                  <c:v>1.9285458286510179E-2</c:v>
                </c:pt>
                <c:pt idx="402">
                  <c:v>1.9285458286510179E-2</c:v>
                </c:pt>
                <c:pt idx="403">
                  <c:v>1.9285458286510179E-2</c:v>
                </c:pt>
                <c:pt idx="404">
                  <c:v>1.9285458286510179E-2</c:v>
                </c:pt>
                <c:pt idx="405">
                  <c:v>1.9285458286510179E-2</c:v>
                </c:pt>
                <c:pt idx="406">
                  <c:v>1.9285458286510179E-2</c:v>
                </c:pt>
                <c:pt idx="407">
                  <c:v>1.9285458286510179E-2</c:v>
                </c:pt>
                <c:pt idx="408">
                  <c:v>1.9285458286510179E-2</c:v>
                </c:pt>
                <c:pt idx="409">
                  <c:v>1.9285458286510179E-2</c:v>
                </c:pt>
                <c:pt idx="410">
                  <c:v>1.9285458286510179E-2</c:v>
                </c:pt>
                <c:pt idx="411">
                  <c:v>1.9285458286510179E-2</c:v>
                </c:pt>
                <c:pt idx="412">
                  <c:v>1.9285458286510179E-2</c:v>
                </c:pt>
                <c:pt idx="413">
                  <c:v>1.9285458286510179E-2</c:v>
                </c:pt>
                <c:pt idx="414">
                  <c:v>1.9285458286510179E-2</c:v>
                </c:pt>
                <c:pt idx="415">
                  <c:v>1.9285458286510179E-2</c:v>
                </c:pt>
                <c:pt idx="416">
                  <c:v>1.9285458286510179E-2</c:v>
                </c:pt>
                <c:pt idx="417">
                  <c:v>1.9285458286510179E-2</c:v>
                </c:pt>
                <c:pt idx="418">
                  <c:v>1.9285458286510179E-2</c:v>
                </c:pt>
                <c:pt idx="419">
                  <c:v>1.9285458286510179E-2</c:v>
                </c:pt>
                <c:pt idx="420">
                  <c:v>1.9285458286510179E-2</c:v>
                </c:pt>
                <c:pt idx="421">
                  <c:v>1.9285458286510179E-2</c:v>
                </c:pt>
                <c:pt idx="422">
                  <c:v>1.9285458286510179E-2</c:v>
                </c:pt>
                <c:pt idx="423">
                  <c:v>1.9285458286510179E-2</c:v>
                </c:pt>
                <c:pt idx="424">
                  <c:v>1.9285458286510179E-2</c:v>
                </c:pt>
                <c:pt idx="425">
                  <c:v>1.9285458286510179E-2</c:v>
                </c:pt>
                <c:pt idx="426">
                  <c:v>1.9285458286510179E-2</c:v>
                </c:pt>
                <c:pt idx="427">
                  <c:v>1.9285458286510179E-2</c:v>
                </c:pt>
                <c:pt idx="428">
                  <c:v>1.9285458286510179E-2</c:v>
                </c:pt>
                <c:pt idx="429">
                  <c:v>1.9285458286510179E-2</c:v>
                </c:pt>
                <c:pt idx="430">
                  <c:v>1.9285458286510179E-2</c:v>
                </c:pt>
                <c:pt idx="431">
                  <c:v>1.9285458286510179E-2</c:v>
                </c:pt>
                <c:pt idx="432">
                  <c:v>1.9285458286510179E-2</c:v>
                </c:pt>
                <c:pt idx="433">
                  <c:v>1.9285458286510179E-2</c:v>
                </c:pt>
                <c:pt idx="434">
                  <c:v>1.9285458286510179E-2</c:v>
                </c:pt>
                <c:pt idx="435">
                  <c:v>1.9285458286510179E-2</c:v>
                </c:pt>
                <c:pt idx="436">
                  <c:v>1.9285458286510179E-2</c:v>
                </c:pt>
                <c:pt idx="437">
                  <c:v>1.9285458286510179E-2</c:v>
                </c:pt>
                <c:pt idx="438">
                  <c:v>1.9285458286510179E-2</c:v>
                </c:pt>
                <c:pt idx="439">
                  <c:v>1.9285458286510179E-2</c:v>
                </c:pt>
                <c:pt idx="440">
                  <c:v>1.9285458286510179E-2</c:v>
                </c:pt>
                <c:pt idx="441">
                  <c:v>1.9285458286510179E-2</c:v>
                </c:pt>
                <c:pt idx="442">
                  <c:v>1.9285458286510179E-2</c:v>
                </c:pt>
                <c:pt idx="443">
                  <c:v>1.9285458286510179E-2</c:v>
                </c:pt>
                <c:pt idx="444">
                  <c:v>1.9285458286510179E-2</c:v>
                </c:pt>
                <c:pt idx="445">
                  <c:v>1.9285458286510179E-2</c:v>
                </c:pt>
                <c:pt idx="446">
                  <c:v>1.9285458286510179E-2</c:v>
                </c:pt>
                <c:pt idx="447">
                  <c:v>1.9285458286510179E-2</c:v>
                </c:pt>
                <c:pt idx="448">
                  <c:v>1.9285458286510179E-2</c:v>
                </c:pt>
                <c:pt idx="449">
                  <c:v>1.9285458286510179E-2</c:v>
                </c:pt>
                <c:pt idx="450">
                  <c:v>1.9285458286510179E-2</c:v>
                </c:pt>
                <c:pt idx="451">
                  <c:v>1.9285458286510179E-2</c:v>
                </c:pt>
                <c:pt idx="452">
                  <c:v>1.9285458286510179E-2</c:v>
                </c:pt>
                <c:pt idx="453">
                  <c:v>1.9285458286510179E-2</c:v>
                </c:pt>
                <c:pt idx="454">
                  <c:v>1.9285458286510179E-2</c:v>
                </c:pt>
                <c:pt idx="455">
                  <c:v>1.9285458286510179E-2</c:v>
                </c:pt>
                <c:pt idx="456">
                  <c:v>1.9285458286510179E-2</c:v>
                </c:pt>
                <c:pt idx="457">
                  <c:v>1.9285458286510179E-2</c:v>
                </c:pt>
                <c:pt idx="458">
                  <c:v>1.9285458286510179E-2</c:v>
                </c:pt>
                <c:pt idx="459">
                  <c:v>1.9285458286510179E-2</c:v>
                </c:pt>
                <c:pt idx="460">
                  <c:v>1.9285458286510179E-2</c:v>
                </c:pt>
                <c:pt idx="461">
                  <c:v>1.9285458286510179E-2</c:v>
                </c:pt>
                <c:pt idx="462">
                  <c:v>1.9285458286510179E-2</c:v>
                </c:pt>
                <c:pt idx="463">
                  <c:v>1.9285458286510179E-2</c:v>
                </c:pt>
                <c:pt idx="464">
                  <c:v>1.9285458286510179E-2</c:v>
                </c:pt>
                <c:pt idx="465">
                  <c:v>1.9285458286510179E-2</c:v>
                </c:pt>
                <c:pt idx="466">
                  <c:v>1.9285458286510179E-2</c:v>
                </c:pt>
                <c:pt idx="467">
                  <c:v>1.9285458286510179E-2</c:v>
                </c:pt>
                <c:pt idx="468">
                  <c:v>1.9285458286510179E-2</c:v>
                </c:pt>
                <c:pt idx="469">
                  <c:v>1.9285458286510179E-2</c:v>
                </c:pt>
                <c:pt idx="470">
                  <c:v>1.9285458286510179E-2</c:v>
                </c:pt>
                <c:pt idx="471">
                  <c:v>1.9285458286510179E-2</c:v>
                </c:pt>
                <c:pt idx="472">
                  <c:v>1.9285458286510179E-2</c:v>
                </c:pt>
                <c:pt idx="473">
                  <c:v>1.9285458286510179E-2</c:v>
                </c:pt>
                <c:pt idx="474">
                  <c:v>1.9285458286510179E-2</c:v>
                </c:pt>
              </c:numCache>
            </c:numRef>
          </c:val>
          <c:smooth val="0"/>
          <c:extLst>
            <c:ext xmlns:c16="http://schemas.microsoft.com/office/drawing/2014/chart" uri="{C3380CC4-5D6E-409C-BE32-E72D297353CC}">
              <c16:uniqueId val="{00000000-D04A-4DAE-B496-38EB53D55F88}"/>
            </c:ext>
          </c:extLst>
        </c:ser>
        <c:ser>
          <c:idx val="3"/>
          <c:order val="3"/>
          <c:tx>
            <c:v>Losses from defaults</c:v>
          </c:tx>
          <c:spPr>
            <a:ln w="28575" cap="rnd">
              <a:solidFill>
                <a:schemeClr val="accent5"/>
              </a:solidFill>
              <a:round/>
            </a:ln>
            <a:effectLst/>
          </c:spPr>
          <c:marker>
            <c:symbol val="none"/>
          </c:marker>
          <c:cat>
            <c:numRef>
              <c:f>'Iboxx data'!$A$11:$A$166</c:f>
              <c:numCache>
                <c:formatCode>m/d/yyyy</c:formatCode>
                <c:ptCount val="156"/>
                <c:pt idx="0">
                  <c:v>43830</c:v>
                </c:pt>
                <c:pt idx="1">
                  <c:v>43799</c:v>
                </c:pt>
                <c:pt idx="2">
                  <c:v>43769</c:v>
                </c:pt>
                <c:pt idx="3">
                  <c:v>43738</c:v>
                </c:pt>
                <c:pt idx="4">
                  <c:v>43708</c:v>
                </c:pt>
                <c:pt idx="5">
                  <c:v>43677</c:v>
                </c:pt>
                <c:pt idx="6">
                  <c:v>43646</c:v>
                </c:pt>
                <c:pt idx="7">
                  <c:v>43616</c:v>
                </c:pt>
                <c:pt idx="8">
                  <c:v>43585</c:v>
                </c:pt>
                <c:pt idx="9">
                  <c:v>43555</c:v>
                </c:pt>
                <c:pt idx="10">
                  <c:v>43524</c:v>
                </c:pt>
                <c:pt idx="11">
                  <c:v>43496</c:v>
                </c:pt>
                <c:pt idx="12">
                  <c:v>43465</c:v>
                </c:pt>
                <c:pt idx="13">
                  <c:v>43434</c:v>
                </c:pt>
                <c:pt idx="14">
                  <c:v>43404</c:v>
                </c:pt>
                <c:pt idx="15">
                  <c:v>43373</c:v>
                </c:pt>
                <c:pt idx="16">
                  <c:v>43343</c:v>
                </c:pt>
                <c:pt idx="17">
                  <c:v>43312</c:v>
                </c:pt>
                <c:pt idx="18">
                  <c:v>43281</c:v>
                </c:pt>
                <c:pt idx="19">
                  <c:v>43251</c:v>
                </c:pt>
                <c:pt idx="20">
                  <c:v>43220</c:v>
                </c:pt>
                <c:pt idx="21">
                  <c:v>43190</c:v>
                </c:pt>
                <c:pt idx="22">
                  <c:v>43159</c:v>
                </c:pt>
                <c:pt idx="23">
                  <c:v>43131</c:v>
                </c:pt>
                <c:pt idx="24">
                  <c:v>43100</c:v>
                </c:pt>
                <c:pt idx="25">
                  <c:v>43069</c:v>
                </c:pt>
                <c:pt idx="26">
                  <c:v>43039</c:v>
                </c:pt>
                <c:pt idx="27">
                  <c:v>43008</c:v>
                </c:pt>
                <c:pt idx="28">
                  <c:v>42978</c:v>
                </c:pt>
                <c:pt idx="29">
                  <c:v>42947</c:v>
                </c:pt>
                <c:pt idx="30">
                  <c:v>42916</c:v>
                </c:pt>
                <c:pt idx="31">
                  <c:v>42886</c:v>
                </c:pt>
                <c:pt idx="32">
                  <c:v>42855</c:v>
                </c:pt>
                <c:pt idx="33">
                  <c:v>42825</c:v>
                </c:pt>
                <c:pt idx="34">
                  <c:v>42794</c:v>
                </c:pt>
                <c:pt idx="35">
                  <c:v>42766</c:v>
                </c:pt>
                <c:pt idx="36">
                  <c:v>42735</c:v>
                </c:pt>
                <c:pt idx="37">
                  <c:v>42704</c:v>
                </c:pt>
                <c:pt idx="38">
                  <c:v>42674</c:v>
                </c:pt>
                <c:pt idx="39">
                  <c:v>42643</c:v>
                </c:pt>
                <c:pt idx="40">
                  <c:v>42613</c:v>
                </c:pt>
                <c:pt idx="41">
                  <c:v>42582</c:v>
                </c:pt>
                <c:pt idx="42">
                  <c:v>42551</c:v>
                </c:pt>
                <c:pt idx="43">
                  <c:v>42521</c:v>
                </c:pt>
                <c:pt idx="44">
                  <c:v>42490</c:v>
                </c:pt>
                <c:pt idx="45">
                  <c:v>42460</c:v>
                </c:pt>
                <c:pt idx="46">
                  <c:v>42429</c:v>
                </c:pt>
                <c:pt idx="47">
                  <c:v>42400</c:v>
                </c:pt>
                <c:pt idx="48">
                  <c:v>42369</c:v>
                </c:pt>
                <c:pt idx="49">
                  <c:v>42338</c:v>
                </c:pt>
                <c:pt idx="50">
                  <c:v>42308</c:v>
                </c:pt>
                <c:pt idx="51">
                  <c:v>42277</c:v>
                </c:pt>
                <c:pt idx="52">
                  <c:v>42247</c:v>
                </c:pt>
                <c:pt idx="53">
                  <c:v>42216</c:v>
                </c:pt>
                <c:pt idx="54">
                  <c:v>42185</c:v>
                </c:pt>
                <c:pt idx="55">
                  <c:v>42155</c:v>
                </c:pt>
                <c:pt idx="56">
                  <c:v>42124</c:v>
                </c:pt>
                <c:pt idx="57">
                  <c:v>42094</c:v>
                </c:pt>
                <c:pt idx="58">
                  <c:v>42063</c:v>
                </c:pt>
                <c:pt idx="59">
                  <c:v>42035</c:v>
                </c:pt>
                <c:pt idx="60">
                  <c:v>42004</c:v>
                </c:pt>
                <c:pt idx="61">
                  <c:v>41973</c:v>
                </c:pt>
                <c:pt idx="62">
                  <c:v>41943</c:v>
                </c:pt>
                <c:pt idx="63">
                  <c:v>41912</c:v>
                </c:pt>
                <c:pt idx="64">
                  <c:v>41882</c:v>
                </c:pt>
                <c:pt idx="65">
                  <c:v>41851</c:v>
                </c:pt>
                <c:pt idx="66">
                  <c:v>41820</c:v>
                </c:pt>
                <c:pt idx="67">
                  <c:v>41790</c:v>
                </c:pt>
                <c:pt idx="68">
                  <c:v>41759</c:v>
                </c:pt>
                <c:pt idx="69">
                  <c:v>41729</c:v>
                </c:pt>
                <c:pt idx="70">
                  <c:v>41698</c:v>
                </c:pt>
                <c:pt idx="71">
                  <c:v>41670</c:v>
                </c:pt>
                <c:pt idx="72">
                  <c:v>41639</c:v>
                </c:pt>
                <c:pt idx="73">
                  <c:v>41608</c:v>
                </c:pt>
                <c:pt idx="74">
                  <c:v>41578</c:v>
                </c:pt>
                <c:pt idx="75">
                  <c:v>41547</c:v>
                </c:pt>
                <c:pt idx="76">
                  <c:v>41517</c:v>
                </c:pt>
                <c:pt idx="77">
                  <c:v>41486</c:v>
                </c:pt>
                <c:pt idx="78">
                  <c:v>41455</c:v>
                </c:pt>
                <c:pt idx="79">
                  <c:v>41425</c:v>
                </c:pt>
                <c:pt idx="80">
                  <c:v>41394</c:v>
                </c:pt>
                <c:pt idx="81">
                  <c:v>41364</c:v>
                </c:pt>
                <c:pt idx="82">
                  <c:v>41333</c:v>
                </c:pt>
                <c:pt idx="83">
                  <c:v>41305</c:v>
                </c:pt>
                <c:pt idx="84">
                  <c:v>41274</c:v>
                </c:pt>
                <c:pt idx="85">
                  <c:v>41243</c:v>
                </c:pt>
                <c:pt idx="86">
                  <c:v>41213</c:v>
                </c:pt>
                <c:pt idx="87">
                  <c:v>41182</c:v>
                </c:pt>
                <c:pt idx="88">
                  <c:v>41152</c:v>
                </c:pt>
                <c:pt idx="89">
                  <c:v>41121</c:v>
                </c:pt>
                <c:pt idx="90">
                  <c:v>41090</c:v>
                </c:pt>
                <c:pt idx="91">
                  <c:v>41060</c:v>
                </c:pt>
                <c:pt idx="92">
                  <c:v>41029</c:v>
                </c:pt>
                <c:pt idx="93">
                  <c:v>40999</c:v>
                </c:pt>
                <c:pt idx="94">
                  <c:v>40968</c:v>
                </c:pt>
                <c:pt idx="95">
                  <c:v>40939</c:v>
                </c:pt>
                <c:pt idx="96">
                  <c:v>40908</c:v>
                </c:pt>
                <c:pt idx="97">
                  <c:v>40877</c:v>
                </c:pt>
                <c:pt idx="98">
                  <c:v>40847</c:v>
                </c:pt>
                <c:pt idx="99">
                  <c:v>40816</c:v>
                </c:pt>
                <c:pt idx="100">
                  <c:v>40786</c:v>
                </c:pt>
                <c:pt idx="101">
                  <c:v>40755</c:v>
                </c:pt>
                <c:pt idx="102">
                  <c:v>40724</c:v>
                </c:pt>
                <c:pt idx="103">
                  <c:v>40694</c:v>
                </c:pt>
                <c:pt idx="104">
                  <c:v>40663</c:v>
                </c:pt>
                <c:pt idx="105">
                  <c:v>40633</c:v>
                </c:pt>
                <c:pt idx="106">
                  <c:v>40602</c:v>
                </c:pt>
                <c:pt idx="107">
                  <c:v>40574</c:v>
                </c:pt>
                <c:pt idx="108">
                  <c:v>40543</c:v>
                </c:pt>
                <c:pt idx="109">
                  <c:v>40512</c:v>
                </c:pt>
                <c:pt idx="110">
                  <c:v>40482</c:v>
                </c:pt>
                <c:pt idx="111">
                  <c:v>40451</c:v>
                </c:pt>
                <c:pt idx="112">
                  <c:v>40421</c:v>
                </c:pt>
                <c:pt idx="113">
                  <c:v>40390</c:v>
                </c:pt>
                <c:pt idx="114">
                  <c:v>40359</c:v>
                </c:pt>
                <c:pt idx="115">
                  <c:v>40329</c:v>
                </c:pt>
                <c:pt idx="116">
                  <c:v>40298</c:v>
                </c:pt>
                <c:pt idx="117">
                  <c:v>40268</c:v>
                </c:pt>
                <c:pt idx="118">
                  <c:v>40237</c:v>
                </c:pt>
                <c:pt idx="119">
                  <c:v>40209</c:v>
                </c:pt>
                <c:pt idx="120">
                  <c:v>40178</c:v>
                </c:pt>
                <c:pt idx="121">
                  <c:v>40147</c:v>
                </c:pt>
                <c:pt idx="122">
                  <c:v>40117</c:v>
                </c:pt>
                <c:pt idx="123">
                  <c:v>40086</c:v>
                </c:pt>
                <c:pt idx="124">
                  <c:v>40056</c:v>
                </c:pt>
                <c:pt idx="125">
                  <c:v>40025</c:v>
                </c:pt>
                <c:pt idx="126">
                  <c:v>39994</c:v>
                </c:pt>
                <c:pt idx="127">
                  <c:v>39964</c:v>
                </c:pt>
                <c:pt idx="128">
                  <c:v>39933</c:v>
                </c:pt>
                <c:pt idx="129">
                  <c:v>39903</c:v>
                </c:pt>
                <c:pt idx="130">
                  <c:v>39872</c:v>
                </c:pt>
                <c:pt idx="131">
                  <c:v>39844</c:v>
                </c:pt>
                <c:pt idx="132">
                  <c:v>39813</c:v>
                </c:pt>
                <c:pt idx="133">
                  <c:v>39782</c:v>
                </c:pt>
                <c:pt idx="134">
                  <c:v>39752</c:v>
                </c:pt>
                <c:pt idx="135">
                  <c:v>39721</c:v>
                </c:pt>
                <c:pt idx="136">
                  <c:v>39691</c:v>
                </c:pt>
                <c:pt idx="137">
                  <c:v>39660</c:v>
                </c:pt>
                <c:pt idx="138">
                  <c:v>39629</c:v>
                </c:pt>
                <c:pt idx="139">
                  <c:v>39599</c:v>
                </c:pt>
                <c:pt idx="140">
                  <c:v>39568</c:v>
                </c:pt>
                <c:pt idx="141">
                  <c:v>39538</c:v>
                </c:pt>
                <c:pt idx="142">
                  <c:v>39507</c:v>
                </c:pt>
                <c:pt idx="143">
                  <c:v>39478</c:v>
                </c:pt>
                <c:pt idx="144">
                  <c:v>39447</c:v>
                </c:pt>
                <c:pt idx="145">
                  <c:v>39416</c:v>
                </c:pt>
                <c:pt idx="146">
                  <c:v>39386</c:v>
                </c:pt>
                <c:pt idx="147">
                  <c:v>39355</c:v>
                </c:pt>
                <c:pt idx="148">
                  <c:v>39325</c:v>
                </c:pt>
                <c:pt idx="149">
                  <c:v>39294</c:v>
                </c:pt>
                <c:pt idx="150">
                  <c:v>39263</c:v>
                </c:pt>
                <c:pt idx="151">
                  <c:v>39233</c:v>
                </c:pt>
                <c:pt idx="152">
                  <c:v>39202</c:v>
                </c:pt>
                <c:pt idx="153">
                  <c:v>39172</c:v>
                </c:pt>
                <c:pt idx="154">
                  <c:v>39141</c:v>
                </c:pt>
                <c:pt idx="155">
                  <c:v>39113</c:v>
                </c:pt>
              </c:numCache>
            </c:numRef>
          </c:cat>
          <c:val>
            <c:numRef>
              <c:f>'Iboxx data'!$X$3:$X$478</c:f>
              <c:numCache>
                <c:formatCode>General</c:formatCode>
                <c:ptCount val="476"/>
                <c:pt idx="44" formatCode="0.00%">
                  <c:v>2.8199999999999996E-3</c:v>
                </c:pt>
                <c:pt idx="45" formatCode="0.00%">
                  <c:v>2.8199999999999996E-3</c:v>
                </c:pt>
                <c:pt idx="46" formatCode="0.00%">
                  <c:v>2.8199999999999996E-3</c:v>
                </c:pt>
                <c:pt idx="47" formatCode="0.00%">
                  <c:v>2.8199999999999996E-3</c:v>
                </c:pt>
                <c:pt idx="48" formatCode="0.00%">
                  <c:v>2.8199999999999996E-3</c:v>
                </c:pt>
                <c:pt idx="49" formatCode="0.00%">
                  <c:v>2.8199999999999996E-3</c:v>
                </c:pt>
                <c:pt idx="50" formatCode="0.00%">
                  <c:v>2.8199999999999996E-3</c:v>
                </c:pt>
                <c:pt idx="51" formatCode="0.00%">
                  <c:v>2.8199999999999996E-3</c:v>
                </c:pt>
                <c:pt idx="52" formatCode="0.00%">
                  <c:v>2.8199999999999996E-3</c:v>
                </c:pt>
                <c:pt idx="53" formatCode="0.00%">
                  <c:v>2.8199999999999996E-3</c:v>
                </c:pt>
                <c:pt idx="54" formatCode="0.00%">
                  <c:v>2.8199999999999996E-3</c:v>
                </c:pt>
                <c:pt idx="55" formatCode="0.00%">
                  <c:v>2.8199999999999996E-3</c:v>
                </c:pt>
                <c:pt idx="56" formatCode="0.00%">
                  <c:v>9.6000000000000002E-4</c:v>
                </c:pt>
                <c:pt idx="57" formatCode="0.00%">
                  <c:v>9.6000000000000002E-4</c:v>
                </c:pt>
                <c:pt idx="58" formatCode="0.00%">
                  <c:v>9.6000000000000002E-4</c:v>
                </c:pt>
                <c:pt idx="59" formatCode="0.00%">
                  <c:v>9.6000000000000002E-4</c:v>
                </c:pt>
                <c:pt idx="60" formatCode="0.00%">
                  <c:v>9.6000000000000002E-4</c:v>
                </c:pt>
                <c:pt idx="61" formatCode="0.00%">
                  <c:v>9.6000000000000002E-4</c:v>
                </c:pt>
                <c:pt idx="62" formatCode="0.00%">
                  <c:v>9.6000000000000002E-4</c:v>
                </c:pt>
                <c:pt idx="63" formatCode="0.00%">
                  <c:v>9.6000000000000002E-4</c:v>
                </c:pt>
                <c:pt idx="64" formatCode="0.00%">
                  <c:v>9.6000000000000002E-4</c:v>
                </c:pt>
                <c:pt idx="65" formatCode="0.00%">
                  <c:v>9.6000000000000002E-4</c:v>
                </c:pt>
                <c:pt idx="66" formatCode="0.00%">
                  <c:v>9.6000000000000002E-4</c:v>
                </c:pt>
                <c:pt idx="67" formatCode="0.00%">
                  <c:v>9.6000000000000002E-4</c:v>
                </c:pt>
                <c:pt idx="68" formatCode="0.00%">
                  <c:v>0</c:v>
                </c:pt>
                <c:pt idx="69" formatCode="0.00%">
                  <c:v>0</c:v>
                </c:pt>
                <c:pt idx="70" formatCode="0.00%">
                  <c:v>0</c:v>
                </c:pt>
                <c:pt idx="71" formatCode="0.00%">
                  <c:v>0</c:v>
                </c:pt>
                <c:pt idx="72" formatCode="0.00%">
                  <c:v>0</c:v>
                </c:pt>
                <c:pt idx="73" formatCode="0.00%">
                  <c:v>0</c:v>
                </c:pt>
                <c:pt idx="74" formatCode="0.00%">
                  <c:v>0</c:v>
                </c:pt>
                <c:pt idx="75" formatCode="0.00%">
                  <c:v>0</c:v>
                </c:pt>
                <c:pt idx="76" formatCode="0.00%">
                  <c:v>0</c:v>
                </c:pt>
                <c:pt idx="77" formatCode="0.00%">
                  <c:v>0</c:v>
                </c:pt>
                <c:pt idx="78" formatCode="0.00%">
                  <c:v>0</c:v>
                </c:pt>
                <c:pt idx="79" formatCode="0.00%">
                  <c:v>0</c:v>
                </c:pt>
                <c:pt idx="80" formatCode="0.00%">
                  <c:v>5.9999999999999995E-4</c:v>
                </c:pt>
                <c:pt idx="81" formatCode="0.00%">
                  <c:v>5.9999999999999995E-4</c:v>
                </c:pt>
                <c:pt idx="82" formatCode="0.00%">
                  <c:v>5.9999999999999995E-4</c:v>
                </c:pt>
                <c:pt idx="83" formatCode="0.00%">
                  <c:v>5.9999999999999995E-4</c:v>
                </c:pt>
                <c:pt idx="84" formatCode="0.00%">
                  <c:v>5.9999999999999995E-4</c:v>
                </c:pt>
                <c:pt idx="85" formatCode="0.00%">
                  <c:v>5.9999999999999995E-4</c:v>
                </c:pt>
                <c:pt idx="86" formatCode="0.00%">
                  <c:v>5.9999999999999995E-4</c:v>
                </c:pt>
                <c:pt idx="87" formatCode="0.00%">
                  <c:v>5.9999999999999995E-4</c:v>
                </c:pt>
                <c:pt idx="88" formatCode="0.00%">
                  <c:v>5.9999999999999995E-4</c:v>
                </c:pt>
                <c:pt idx="89" formatCode="0.00%">
                  <c:v>5.9999999999999995E-4</c:v>
                </c:pt>
                <c:pt idx="90" formatCode="0.00%">
                  <c:v>5.9999999999999995E-4</c:v>
                </c:pt>
                <c:pt idx="91" formatCode="0.00%">
                  <c:v>5.9999999999999995E-4</c:v>
                </c:pt>
                <c:pt idx="92" formatCode="0.00%">
                  <c:v>1.8E-3</c:v>
                </c:pt>
                <c:pt idx="93" formatCode="0.00%">
                  <c:v>1.8E-3</c:v>
                </c:pt>
                <c:pt idx="94" formatCode="0.00%">
                  <c:v>1.8E-3</c:v>
                </c:pt>
                <c:pt idx="95" formatCode="0.00%">
                  <c:v>1.8E-3</c:v>
                </c:pt>
                <c:pt idx="96" formatCode="0.00%">
                  <c:v>1.8E-3</c:v>
                </c:pt>
                <c:pt idx="97" formatCode="0.00%">
                  <c:v>1.8E-3</c:v>
                </c:pt>
                <c:pt idx="98" formatCode="0.00%">
                  <c:v>1.8E-3</c:v>
                </c:pt>
                <c:pt idx="99" formatCode="0.00%">
                  <c:v>1.8E-3</c:v>
                </c:pt>
                <c:pt idx="100" formatCode="0.00%">
                  <c:v>1.8E-3</c:v>
                </c:pt>
                <c:pt idx="101" formatCode="0.00%">
                  <c:v>1.8E-3</c:v>
                </c:pt>
                <c:pt idx="102" formatCode="0.00%">
                  <c:v>1.8E-3</c:v>
                </c:pt>
                <c:pt idx="103" formatCode="0.00%">
                  <c:v>1.8E-3</c:v>
                </c:pt>
                <c:pt idx="104" formatCode="0.00%">
                  <c:v>0</c:v>
                </c:pt>
                <c:pt idx="105" formatCode="0.00%">
                  <c:v>0</c:v>
                </c:pt>
                <c:pt idx="106" formatCode="0.00%">
                  <c:v>0</c:v>
                </c:pt>
                <c:pt idx="107" formatCode="0.00%">
                  <c:v>0</c:v>
                </c:pt>
                <c:pt idx="108" formatCode="0.00%">
                  <c:v>0</c:v>
                </c:pt>
                <c:pt idx="109" formatCode="0.00%">
                  <c:v>0</c:v>
                </c:pt>
                <c:pt idx="110" formatCode="0.00%">
                  <c:v>0</c:v>
                </c:pt>
                <c:pt idx="111" formatCode="0.00%">
                  <c:v>0</c:v>
                </c:pt>
                <c:pt idx="112" formatCode="0.00%">
                  <c:v>0</c:v>
                </c:pt>
                <c:pt idx="113" formatCode="0.00%">
                  <c:v>0</c:v>
                </c:pt>
                <c:pt idx="114" formatCode="0.00%">
                  <c:v>0</c:v>
                </c:pt>
                <c:pt idx="115" formatCode="0.00%">
                  <c:v>0</c:v>
                </c:pt>
                <c:pt idx="116" formatCode="0.00%">
                  <c:v>3.4799999999999996E-3</c:v>
                </c:pt>
                <c:pt idx="117" formatCode="0.00%">
                  <c:v>3.4799999999999996E-3</c:v>
                </c:pt>
                <c:pt idx="118" formatCode="0.00%">
                  <c:v>3.4799999999999996E-3</c:v>
                </c:pt>
                <c:pt idx="119" formatCode="0.00%">
                  <c:v>3.4799999999999996E-3</c:v>
                </c:pt>
                <c:pt idx="120" formatCode="0.00%">
                  <c:v>3.4799999999999996E-3</c:v>
                </c:pt>
                <c:pt idx="121" formatCode="0.00%">
                  <c:v>3.4799999999999996E-3</c:v>
                </c:pt>
                <c:pt idx="122" formatCode="0.00%">
                  <c:v>3.4799999999999996E-3</c:v>
                </c:pt>
                <c:pt idx="123" formatCode="0.00%">
                  <c:v>3.4799999999999996E-3</c:v>
                </c:pt>
                <c:pt idx="124" formatCode="0.00%">
                  <c:v>3.4799999999999996E-3</c:v>
                </c:pt>
                <c:pt idx="125" formatCode="0.00%">
                  <c:v>3.4799999999999996E-3</c:v>
                </c:pt>
                <c:pt idx="126" formatCode="0.00%">
                  <c:v>3.4799999999999996E-3</c:v>
                </c:pt>
                <c:pt idx="127" formatCode="0.00%">
                  <c:v>3.4799999999999996E-3</c:v>
                </c:pt>
                <c:pt idx="128" formatCode="0.00%">
                  <c:v>4.4999999999999997E-3</c:v>
                </c:pt>
                <c:pt idx="129" formatCode="0.00%">
                  <c:v>4.4999999999999997E-3</c:v>
                </c:pt>
                <c:pt idx="130" formatCode="0.00%">
                  <c:v>4.4999999999999997E-3</c:v>
                </c:pt>
                <c:pt idx="131" formatCode="0.00%">
                  <c:v>4.4999999999999997E-3</c:v>
                </c:pt>
                <c:pt idx="132" formatCode="0.00%">
                  <c:v>4.4999999999999997E-3</c:v>
                </c:pt>
                <c:pt idx="133" formatCode="0.00%">
                  <c:v>4.4999999999999997E-3</c:v>
                </c:pt>
                <c:pt idx="134" formatCode="0.00%">
                  <c:v>4.4999999999999997E-3</c:v>
                </c:pt>
                <c:pt idx="135" formatCode="0.00%">
                  <c:v>4.4999999999999997E-3</c:v>
                </c:pt>
                <c:pt idx="136" formatCode="0.00%">
                  <c:v>4.4999999999999997E-3</c:v>
                </c:pt>
                <c:pt idx="137" formatCode="0.00%">
                  <c:v>4.4999999999999997E-3</c:v>
                </c:pt>
                <c:pt idx="138" formatCode="0.00%">
                  <c:v>4.4999999999999997E-3</c:v>
                </c:pt>
                <c:pt idx="139" formatCode="0.00%">
                  <c:v>4.4999999999999997E-3</c:v>
                </c:pt>
                <c:pt idx="140" formatCode="0.00%">
                  <c:v>4.8600000000000006E-3</c:v>
                </c:pt>
                <c:pt idx="141" formatCode="0.00%">
                  <c:v>4.8600000000000006E-3</c:v>
                </c:pt>
                <c:pt idx="142" formatCode="0.00%">
                  <c:v>4.8600000000000006E-3</c:v>
                </c:pt>
                <c:pt idx="143" formatCode="0.00%">
                  <c:v>4.8600000000000006E-3</c:v>
                </c:pt>
                <c:pt idx="144" formatCode="0.00%">
                  <c:v>4.8600000000000006E-3</c:v>
                </c:pt>
                <c:pt idx="145" formatCode="0.00%">
                  <c:v>4.8600000000000006E-3</c:v>
                </c:pt>
                <c:pt idx="146" formatCode="0.00%">
                  <c:v>4.8600000000000006E-3</c:v>
                </c:pt>
                <c:pt idx="147" formatCode="0.00%">
                  <c:v>4.8600000000000006E-3</c:v>
                </c:pt>
                <c:pt idx="148" formatCode="0.00%">
                  <c:v>4.8600000000000006E-3</c:v>
                </c:pt>
                <c:pt idx="149" formatCode="0.00%">
                  <c:v>4.8600000000000006E-3</c:v>
                </c:pt>
                <c:pt idx="150" formatCode="0.00%">
                  <c:v>4.8600000000000006E-3</c:v>
                </c:pt>
                <c:pt idx="151" formatCode="0.00%">
                  <c:v>4.8600000000000006E-3</c:v>
                </c:pt>
                <c:pt idx="152" formatCode="0.00%">
                  <c:v>1.1999999999999999E-3</c:v>
                </c:pt>
                <c:pt idx="153" formatCode="0.00%">
                  <c:v>1.1999999999999999E-3</c:v>
                </c:pt>
                <c:pt idx="154" formatCode="0.00%">
                  <c:v>1.1999999999999999E-3</c:v>
                </c:pt>
                <c:pt idx="155" formatCode="0.00%">
                  <c:v>1.1999999999999999E-3</c:v>
                </c:pt>
                <c:pt idx="156" formatCode="0.00%">
                  <c:v>1.1999999999999999E-3</c:v>
                </c:pt>
                <c:pt idx="157" formatCode="0.00%">
                  <c:v>1.1999999999999999E-3</c:v>
                </c:pt>
                <c:pt idx="158" formatCode="0.00%">
                  <c:v>1.1999999999999999E-3</c:v>
                </c:pt>
                <c:pt idx="159" formatCode="0.00%">
                  <c:v>1.1999999999999999E-3</c:v>
                </c:pt>
                <c:pt idx="160" formatCode="0.00%">
                  <c:v>1.1999999999999999E-3</c:v>
                </c:pt>
                <c:pt idx="161" formatCode="0.00%">
                  <c:v>1.1999999999999999E-3</c:v>
                </c:pt>
                <c:pt idx="162" formatCode="0.00%">
                  <c:v>1.1999999999999999E-3</c:v>
                </c:pt>
                <c:pt idx="163" formatCode="0.00%">
                  <c:v>1.1999999999999999E-3</c:v>
                </c:pt>
                <c:pt idx="164" formatCode="0.00%">
                  <c:v>1.8E-3</c:v>
                </c:pt>
                <c:pt idx="165" formatCode="0.00%">
                  <c:v>1.8E-3</c:v>
                </c:pt>
                <c:pt idx="166" formatCode="0.00%">
                  <c:v>1.8E-3</c:v>
                </c:pt>
                <c:pt idx="167" formatCode="0.00%">
                  <c:v>1.8E-3</c:v>
                </c:pt>
                <c:pt idx="168" formatCode="0.00%">
                  <c:v>1.8E-3</c:v>
                </c:pt>
                <c:pt idx="169" formatCode="0.00%">
                  <c:v>1.8E-3</c:v>
                </c:pt>
                <c:pt idx="170" formatCode="0.00%">
                  <c:v>1.8E-3</c:v>
                </c:pt>
                <c:pt idx="171" formatCode="0.00%">
                  <c:v>1.8E-3</c:v>
                </c:pt>
                <c:pt idx="172" formatCode="0.00%">
                  <c:v>1.8E-3</c:v>
                </c:pt>
                <c:pt idx="173" formatCode="0.00%">
                  <c:v>1.8E-3</c:v>
                </c:pt>
                <c:pt idx="174" formatCode="0.00%">
                  <c:v>1.8E-3</c:v>
                </c:pt>
                <c:pt idx="175" formatCode="0.00%">
                  <c:v>1.8E-3</c:v>
                </c:pt>
                <c:pt idx="176" formatCode="0.00%">
                  <c:v>1.8599999999999999E-3</c:v>
                </c:pt>
                <c:pt idx="177" formatCode="0.00%">
                  <c:v>1.8599999999999999E-3</c:v>
                </c:pt>
                <c:pt idx="178" formatCode="0.00%">
                  <c:v>1.8599999999999999E-3</c:v>
                </c:pt>
                <c:pt idx="179" formatCode="0.00%">
                  <c:v>1.8599999999999999E-3</c:v>
                </c:pt>
                <c:pt idx="180" formatCode="0.00%">
                  <c:v>1.8599999999999999E-3</c:v>
                </c:pt>
                <c:pt idx="181" formatCode="0.00%">
                  <c:v>1.8599999999999999E-3</c:v>
                </c:pt>
                <c:pt idx="182" formatCode="0.00%">
                  <c:v>1.8599999999999999E-3</c:v>
                </c:pt>
                <c:pt idx="183" formatCode="0.00%">
                  <c:v>1.8599999999999999E-3</c:v>
                </c:pt>
                <c:pt idx="184" formatCode="0.00%">
                  <c:v>1.8599999999999999E-3</c:v>
                </c:pt>
                <c:pt idx="185" formatCode="0.00%">
                  <c:v>1.8599999999999999E-3</c:v>
                </c:pt>
                <c:pt idx="186" formatCode="0.00%">
                  <c:v>1.8599999999999999E-3</c:v>
                </c:pt>
                <c:pt idx="187" formatCode="0.00%">
                  <c:v>1.8599999999999999E-3</c:v>
                </c:pt>
                <c:pt idx="188" formatCode="0.00%">
                  <c:v>2.64E-3</c:v>
                </c:pt>
                <c:pt idx="189" formatCode="0.00%">
                  <c:v>2.64E-3</c:v>
                </c:pt>
                <c:pt idx="190" formatCode="0.00%">
                  <c:v>2.64E-3</c:v>
                </c:pt>
                <c:pt idx="191" formatCode="0.00%">
                  <c:v>2.64E-3</c:v>
                </c:pt>
                <c:pt idx="192" formatCode="0.00%">
                  <c:v>2.64E-3</c:v>
                </c:pt>
                <c:pt idx="193" formatCode="0.00%">
                  <c:v>2.64E-3</c:v>
                </c:pt>
                <c:pt idx="194" formatCode="0.00%">
                  <c:v>2.64E-3</c:v>
                </c:pt>
                <c:pt idx="195" formatCode="0.00%">
                  <c:v>2.64E-3</c:v>
                </c:pt>
                <c:pt idx="196" formatCode="0.00%">
                  <c:v>2.64E-3</c:v>
                </c:pt>
                <c:pt idx="197" formatCode="0.00%">
                  <c:v>2.64E-3</c:v>
                </c:pt>
                <c:pt idx="198" formatCode="0.00%">
                  <c:v>2.64E-3</c:v>
                </c:pt>
                <c:pt idx="199" formatCode="0.00%">
                  <c:v>2.64E-3</c:v>
                </c:pt>
                <c:pt idx="200" formatCode="0.00%">
                  <c:v>3.5399999999999997E-3</c:v>
                </c:pt>
                <c:pt idx="201" formatCode="0.00%">
                  <c:v>3.5399999999999997E-3</c:v>
                </c:pt>
                <c:pt idx="202" formatCode="0.00%">
                  <c:v>3.5399999999999997E-3</c:v>
                </c:pt>
                <c:pt idx="203" formatCode="0.00%">
                  <c:v>3.5399999999999997E-3</c:v>
                </c:pt>
                <c:pt idx="204" formatCode="0.00%">
                  <c:v>3.5399999999999997E-3</c:v>
                </c:pt>
                <c:pt idx="205" formatCode="0.00%">
                  <c:v>3.5399999999999997E-3</c:v>
                </c:pt>
                <c:pt idx="206" formatCode="0.00%">
                  <c:v>3.5399999999999997E-3</c:v>
                </c:pt>
                <c:pt idx="207" formatCode="0.00%">
                  <c:v>3.5399999999999997E-3</c:v>
                </c:pt>
                <c:pt idx="208" formatCode="0.00%">
                  <c:v>3.5399999999999997E-3</c:v>
                </c:pt>
                <c:pt idx="209" formatCode="0.00%">
                  <c:v>3.5399999999999997E-3</c:v>
                </c:pt>
                <c:pt idx="210" formatCode="0.00%">
                  <c:v>3.5399999999999997E-3</c:v>
                </c:pt>
                <c:pt idx="211" formatCode="0.00%">
                  <c:v>3.5399999999999997E-3</c:v>
                </c:pt>
                <c:pt idx="212" formatCode="0.00%">
                  <c:v>1.7399999999999999E-2</c:v>
                </c:pt>
                <c:pt idx="213" formatCode="0.00%">
                  <c:v>1.7399999999999999E-2</c:v>
                </c:pt>
                <c:pt idx="214" formatCode="0.00%">
                  <c:v>1.7399999999999999E-2</c:v>
                </c:pt>
                <c:pt idx="215" formatCode="0.00%">
                  <c:v>1.7399999999999999E-2</c:v>
                </c:pt>
                <c:pt idx="216" formatCode="0.00%">
                  <c:v>1.7399999999999999E-2</c:v>
                </c:pt>
                <c:pt idx="217" formatCode="0.00%">
                  <c:v>1.7399999999999999E-2</c:v>
                </c:pt>
                <c:pt idx="218" formatCode="0.00%">
                  <c:v>1.7399999999999999E-2</c:v>
                </c:pt>
                <c:pt idx="219" formatCode="0.00%">
                  <c:v>1.7399999999999999E-2</c:v>
                </c:pt>
                <c:pt idx="220" formatCode="0.00%">
                  <c:v>1.7399999999999999E-2</c:v>
                </c:pt>
                <c:pt idx="221" formatCode="0.00%">
                  <c:v>1.7399999999999999E-2</c:v>
                </c:pt>
                <c:pt idx="222" formatCode="0.00%">
                  <c:v>1.7399999999999999E-2</c:v>
                </c:pt>
                <c:pt idx="223" formatCode="0.00%">
                  <c:v>1.7399999999999999E-2</c:v>
                </c:pt>
                <c:pt idx="224" formatCode="0.00%">
                  <c:v>1.788E-2</c:v>
                </c:pt>
                <c:pt idx="225" formatCode="0.00%">
                  <c:v>1.788E-2</c:v>
                </c:pt>
                <c:pt idx="226" formatCode="0.00%">
                  <c:v>1.788E-2</c:v>
                </c:pt>
                <c:pt idx="227" formatCode="0.00%">
                  <c:v>1.788E-2</c:v>
                </c:pt>
                <c:pt idx="228" formatCode="0.00%">
                  <c:v>1.788E-2</c:v>
                </c:pt>
                <c:pt idx="229" formatCode="0.00%">
                  <c:v>1.788E-2</c:v>
                </c:pt>
                <c:pt idx="230" formatCode="0.00%">
                  <c:v>1.788E-2</c:v>
                </c:pt>
                <c:pt idx="231" formatCode="0.00%">
                  <c:v>1.788E-2</c:v>
                </c:pt>
                <c:pt idx="232" formatCode="0.00%">
                  <c:v>1.788E-2</c:v>
                </c:pt>
                <c:pt idx="233" formatCode="0.00%">
                  <c:v>1.788E-2</c:v>
                </c:pt>
                <c:pt idx="234" formatCode="0.00%">
                  <c:v>1.788E-2</c:v>
                </c:pt>
                <c:pt idx="235" formatCode="0.00%">
                  <c:v>1.788E-2</c:v>
                </c:pt>
                <c:pt idx="236" formatCode="0.00%">
                  <c:v>6.9599999999999992E-3</c:v>
                </c:pt>
                <c:pt idx="237" formatCode="0.00%">
                  <c:v>6.9599999999999992E-3</c:v>
                </c:pt>
                <c:pt idx="238" formatCode="0.00%">
                  <c:v>6.9599999999999992E-3</c:v>
                </c:pt>
                <c:pt idx="239" formatCode="0.00%">
                  <c:v>6.9599999999999992E-3</c:v>
                </c:pt>
                <c:pt idx="240" formatCode="0.00%">
                  <c:v>6.9599999999999992E-3</c:v>
                </c:pt>
                <c:pt idx="241" formatCode="0.00%">
                  <c:v>6.9599999999999992E-3</c:v>
                </c:pt>
                <c:pt idx="242" formatCode="0.00%">
                  <c:v>6.9599999999999992E-3</c:v>
                </c:pt>
                <c:pt idx="243" formatCode="0.00%">
                  <c:v>6.9599999999999992E-3</c:v>
                </c:pt>
                <c:pt idx="244" formatCode="0.00%">
                  <c:v>6.9599999999999992E-3</c:v>
                </c:pt>
                <c:pt idx="245" formatCode="0.00%">
                  <c:v>6.9599999999999992E-3</c:v>
                </c:pt>
                <c:pt idx="246" formatCode="0.00%">
                  <c:v>6.9599999999999992E-3</c:v>
                </c:pt>
                <c:pt idx="247" formatCode="0.00%">
                  <c:v>6.9599999999999992E-3</c:v>
                </c:pt>
                <c:pt idx="248" formatCode="0.00%">
                  <c:v>5.6999999999999993E-3</c:v>
                </c:pt>
                <c:pt idx="249" formatCode="0.00%">
                  <c:v>5.6999999999999993E-3</c:v>
                </c:pt>
                <c:pt idx="250" formatCode="0.00%">
                  <c:v>5.6999999999999993E-3</c:v>
                </c:pt>
                <c:pt idx="251" formatCode="0.00%">
                  <c:v>5.6999999999999993E-3</c:v>
                </c:pt>
                <c:pt idx="252" formatCode="0.00%">
                  <c:v>5.6999999999999993E-3</c:v>
                </c:pt>
                <c:pt idx="253" formatCode="0.00%">
                  <c:v>5.6999999999999993E-3</c:v>
                </c:pt>
                <c:pt idx="254" formatCode="0.00%">
                  <c:v>5.6999999999999993E-3</c:v>
                </c:pt>
                <c:pt idx="255" formatCode="0.00%">
                  <c:v>5.6999999999999993E-3</c:v>
                </c:pt>
                <c:pt idx="256" formatCode="0.00%">
                  <c:v>5.6999999999999993E-3</c:v>
                </c:pt>
                <c:pt idx="257" formatCode="0.00%">
                  <c:v>5.6999999999999993E-3</c:v>
                </c:pt>
                <c:pt idx="258" formatCode="0.00%">
                  <c:v>5.6999999999999993E-3</c:v>
                </c:pt>
                <c:pt idx="259" formatCode="0.00%">
                  <c:v>5.6999999999999993E-3</c:v>
                </c:pt>
                <c:pt idx="260" formatCode="0.00%">
                  <c:v>4.919999999999999E-3</c:v>
                </c:pt>
                <c:pt idx="261" formatCode="0.00%">
                  <c:v>4.919999999999999E-3</c:v>
                </c:pt>
                <c:pt idx="262" formatCode="0.00%">
                  <c:v>4.919999999999999E-3</c:v>
                </c:pt>
                <c:pt idx="263" formatCode="0.00%">
                  <c:v>4.919999999999999E-3</c:v>
                </c:pt>
                <c:pt idx="264" formatCode="0.00%">
                  <c:v>4.919999999999999E-3</c:v>
                </c:pt>
                <c:pt idx="265" formatCode="0.00%">
                  <c:v>4.919999999999999E-3</c:v>
                </c:pt>
                <c:pt idx="266" formatCode="0.00%">
                  <c:v>4.919999999999999E-3</c:v>
                </c:pt>
                <c:pt idx="267" formatCode="0.00%">
                  <c:v>4.919999999999999E-3</c:v>
                </c:pt>
                <c:pt idx="268" formatCode="0.00%">
                  <c:v>4.919999999999999E-3</c:v>
                </c:pt>
                <c:pt idx="269" formatCode="0.00%">
                  <c:v>4.919999999999999E-3</c:v>
                </c:pt>
                <c:pt idx="270" formatCode="0.00%">
                  <c:v>4.919999999999999E-3</c:v>
                </c:pt>
                <c:pt idx="271" formatCode="0.00%">
                  <c:v>4.919999999999999E-3</c:v>
                </c:pt>
                <c:pt idx="272" formatCode="0.00%">
                  <c:v>1.14E-3</c:v>
                </c:pt>
                <c:pt idx="273" formatCode="0.00%">
                  <c:v>1.14E-3</c:v>
                </c:pt>
                <c:pt idx="274" formatCode="0.00%">
                  <c:v>1.14E-3</c:v>
                </c:pt>
                <c:pt idx="275" formatCode="0.00%">
                  <c:v>1.14E-3</c:v>
                </c:pt>
                <c:pt idx="276" formatCode="0.00%">
                  <c:v>1.14E-3</c:v>
                </c:pt>
                <c:pt idx="277" formatCode="0.00%">
                  <c:v>1.14E-3</c:v>
                </c:pt>
                <c:pt idx="278" formatCode="0.00%">
                  <c:v>1.14E-3</c:v>
                </c:pt>
                <c:pt idx="279" formatCode="0.00%">
                  <c:v>1.14E-3</c:v>
                </c:pt>
                <c:pt idx="280" formatCode="0.00%">
                  <c:v>1.14E-3</c:v>
                </c:pt>
                <c:pt idx="281" formatCode="0.00%">
                  <c:v>1.14E-3</c:v>
                </c:pt>
                <c:pt idx="282" formatCode="0.00%">
                  <c:v>1.14E-3</c:v>
                </c:pt>
                <c:pt idx="283" formatCode="0.00%">
                  <c:v>1.14E-3</c:v>
                </c:pt>
                <c:pt idx="284" formatCode="0.00%">
                  <c:v>2.7000000000000001E-3</c:v>
                </c:pt>
                <c:pt idx="285" formatCode="0.00%">
                  <c:v>2.7000000000000001E-3</c:v>
                </c:pt>
                <c:pt idx="286" formatCode="0.00%">
                  <c:v>2.7000000000000001E-3</c:v>
                </c:pt>
                <c:pt idx="287" formatCode="0.00%">
                  <c:v>2.7000000000000001E-3</c:v>
                </c:pt>
                <c:pt idx="288" formatCode="0.00%">
                  <c:v>2.7000000000000001E-3</c:v>
                </c:pt>
                <c:pt idx="289" formatCode="0.00%">
                  <c:v>2.7000000000000001E-3</c:v>
                </c:pt>
                <c:pt idx="290" formatCode="0.00%">
                  <c:v>2.7000000000000001E-3</c:v>
                </c:pt>
                <c:pt idx="291" formatCode="0.00%">
                  <c:v>2.7000000000000001E-3</c:v>
                </c:pt>
                <c:pt idx="292" formatCode="0.00%">
                  <c:v>2.7000000000000001E-3</c:v>
                </c:pt>
                <c:pt idx="293" formatCode="0.00%">
                  <c:v>2.7000000000000001E-3</c:v>
                </c:pt>
                <c:pt idx="294" formatCode="0.00%">
                  <c:v>2.7000000000000001E-3</c:v>
                </c:pt>
                <c:pt idx="295" formatCode="0.00%">
                  <c:v>2.7000000000000001E-3</c:v>
                </c:pt>
                <c:pt idx="296" formatCode="0.00%">
                  <c:v>5.9399999999999991E-3</c:v>
                </c:pt>
                <c:pt idx="297" formatCode="0.00%">
                  <c:v>5.9399999999999991E-3</c:v>
                </c:pt>
                <c:pt idx="298" formatCode="0.00%">
                  <c:v>5.9399999999999991E-3</c:v>
                </c:pt>
                <c:pt idx="299" formatCode="0.00%">
                  <c:v>5.9399999999999991E-3</c:v>
                </c:pt>
                <c:pt idx="300" formatCode="0.00%">
                  <c:v>5.9399999999999991E-3</c:v>
                </c:pt>
                <c:pt idx="301" formatCode="0.00%">
                  <c:v>5.9399999999999991E-3</c:v>
                </c:pt>
                <c:pt idx="302" formatCode="0.00%">
                  <c:v>5.9399999999999991E-3</c:v>
                </c:pt>
                <c:pt idx="303" formatCode="0.00%">
                  <c:v>5.9399999999999991E-3</c:v>
                </c:pt>
                <c:pt idx="304" formatCode="0.00%">
                  <c:v>5.9399999999999991E-3</c:v>
                </c:pt>
                <c:pt idx="305" formatCode="0.00%">
                  <c:v>5.9399999999999991E-3</c:v>
                </c:pt>
                <c:pt idx="306" formatCode="0.00%">
                  <c:v>5.9399999999999991E-3</c:v>
                </c:pt>
                <c:pt idx="307" formatCode="0.00%">
                  <c:v>5.9399999999999991E-3</c:v>
                </c:pt>
                <c:pt idx="308" formatCode="0.00%">
                  <c:v>1.6800000000000003E-3</c:v>
                </c:pt>
                <c:pt idx="309" formatCode="0.00%">
                  <c:v>1.6800000000000003E-3</c:v>
                </c:pt>
                <c:pt idx="310" formatCode="0.00%">
                  <c:v>1.6800000000000003E-3</c:v>
                </c:pt>
                <c:pt idx="311" formatCode="0.00%">
                  <c:v>1.6800000000000003E-3</c:v>
                </c:pt>
                <c:pt idx="312" formatCode="0.00%">
                  <c:v>1.6800000000000003E-3</c:v>
                </c:pt>
                <c:pt idx="313" formatCode="0.00%">
                  <c:v>1.6800000000000003E-3</c:v>
                </c:pt>
                <c:pt idx="314" formatCode="0.00%">
                  <c:v>1.6800000000000003E-3</c:v>
                </c:pt>
                <c:pt idx="315" formatCode="0.00%">
                  <c:v>1.6800000000000003E-3</c:v>
                </c:pt>
                <c:pt idx="316" formatCode="0.00%">
                  <c:v>1.6800000000000003E-3</c:v>
                </c:pt>
                <c:pt idx="317" formatCode="0.00%">
                  <c:v>1.6800000000000003E-3</c:v>
                </c:pt>
                <c:pt idx="318" formatCode="0.00%">
                  <c:v>1.6800000000000003E-3</c:v>
                </c:pt>
                <c:pt idx="319" formatCode="0.00%">
                  <c:v>1.6800000000000003E-3</c:v>
                </c:pt>
                <c:pt idx="320" formatCode="0.00%">
                  <c:v>4.1999999999999997E-3</c:v>
                </c:pt>
                <c:pt idx="321" formatCode="0.00%">
                  <c:v>4.1999999999999997E-3</c:v>
                </c:pt>
                <c:pt idx="322" formatCode="0.00%">
                  <c:v>4.1999999999999997E-3</c:v>
                </c:pt>
                <c:pt idx="323" formatCode="0.00%">
                  <c:v>4.1999999999999997E-3</c:v>
                </c:pt>
                <c:pt idx="324" formatCode="0.00%">
                  <c:v>4.1999999999999997E-3</c:v>
                </c:pt>
                <c:pt idx="325" formatCode="0.00%">
                  <c:v>4.1999999999999997E-3</c:v>
                </c:pt>
                <c:pt idx="326" formatCode="0.00%">
                  <c:v>4.1999999999999997E-3</c:v>
                </c:pt>
                <c:pt idx="327" formatCode="0.00%">
                  <c:v>4.1999999999999997E-3</c:v>
                </c:pt>
                <c:pt idx="328" formatCode="0.00%">
                  <c:v>4.1999999999999997E-3</c:v>
                </c:pt>
                <c:pt idx="329" formatCode="0.00%">
                  <c:v>4.1999999999999997E-3</c:v>
                </c:pt>
                <c:pt idx="330" formatCode="0.00%">
                  <c:v>4.1999999999999997E-3</c:v>
                </c:pt>
                <c:pt idx="331" formatCode="0.00%">
                  <c:v>4.1999999999999997E-3</c:v>
                </c:pt>
                <c:pt idx="332" formatCode="0.00%">
                  <c:v>0</c:v>
                </c:pt>
                <c:pt idx="333" formatCode="0.00%">
                  <c:v>0</c:v>
                </c:pt>
                <c:pt idx="334" formatCode="0.00%">
                  <c:v>0</c:v>
                </c:pt>
                <c:pt idx="335" formatCode="0.00%">
                  <c:v>0</c:v>
                </c:pt>
                <c:pt idx="336" formatCode="0.00%">
                  <c:v>0</c:v>
                </c:pt>
                <c:pt idx="337" formatCode="0.00%">
                  <c:v>0</c:v>
                </c:pt>
                <c:pt idx="338" formatCode="0.00%">
                  <c:v>0</c:v>
                </c:pt>
                <c:pt idx="339" formatCode="0.00%">
                  <c:v>0</c:v>
                </c:pt>
                <c:pt idx="340" formatCode="0.00%">
                  <c:v>0</c:v>
                </c:pt>
                <c:pt idx="341" formatCode="0.00%">
                  <c:v>0</c:v>
                </c:pt>
                <c:pt idx="342" formatCode="0.00%">
                  <c:v>0</c:v>
                </c:pt>
                <c:pt idx="343" formatCode="0.00%">
                  <c:v>0</c:v>
                </c:pt>
                <c:pt idx="344" formatCode="0.00%">
                  <c:v>1.0139999999999998E-2</c:v>
                </c:pt>
                <c:pt idx="345" formatCode="0.00%">
                  <c:v>1.0139999999999998E-2</c:v>
                </c:pt>
                <c:pt idx="346" formatCode="0.00%">
                  <c:v>1.0139999999999998E-2</c:v>
                </c:pt>
                <c:pt idx="347" formatCode="0.00%">
                  <c:v>1.0139999999999998E-2</c:v>
                </c:pt>
                <c:pt idx="348" formatCode="0.00%">
                  <c:v>1.0139999999999998E-2</c:v>
                </c:pt>
                <c:pt idx="349" formatCode="0.00%">
                  <c:v>1.0139999999999998E-2</c:v>
                </c:pt>
                <c:pt idx="350" formatCode="0.00%">
                  <c:v>1.0139999999999998E-2</c:v>
                </c:pt>
                <c:pt idx="351" formatCode="0.00%">
                  <c:v>1.0139999999999998E-2</c:v>
                </c:pt>
                <c:pt idx="352" formatCode="0.00%">
                  <c:v>1.0139999999999998E-2</c:v>
                </c:pt>
                <c:pt idx="353" formatCode="0.00%">
                  <c:v>1.0139999999999998E-2</c:v>
                </c:pt>
                <c:pt idx="354" formatCode="0.00%">
                  <c:v>1.0139999999999998E-2</c:v>
                </c:pt>
                <c:pt idx="355" formatCode="0.00%">
                  <c:v>1.0139999999999998E-2</c:v>
                </c:pt>
                <c:pt idx="356" formatCode="0.00%">
                  <c:v>2.1419999999999998E-2</c:v>
                </c:pt>
                <c:pt idx="357" formatCode="0.00%">
                  <c:v>2.1419999999999998E-2</c:v>
                </c:pt>
                <c:pt idx="358" formatCode="0.00%">
                  <c:v>2.1419999999999998E-2</c:v>
                </c:pt>
                <c:pt idx="359" formatCode="0.00%">
                  <c:v>2.1419999999999998E-2</c:v>
                </c:pt>
                <c:pt idx="360" formatCode="0.00%">
                  <c:v>2.1419999999999998E-2</c:v>
                </c:pt>
                <c:pt idx="361" formatCode="0.00%">
                  <c:v>2.1419999999999998E-2</c:v>
                </c:pt>
                <c:pt idx="362" formatCode="0.00%">
                  <c:v>2.1419999999999998E-2</c:v>
                </c:pt>
                <c:pt idx="363" formatCode="0.00%">
                  <c:v>2.1419999999999998E-2</c:v>
                </c:pt>
                <c:pt idx="364" formatCode="0.00%">
                  <c:v>2.1419999999999998E-2</c:v>
                </c:pt>
                <c:pt idx="365" formatCode="0.00%">
                  <c:v>2.1419999999999998E-2</c:v>
                </c:pt>
                <c:pt idx="366" formatCode="0.00%">
                  <c:v>2.1419999999999998E-2</c:v>
                </c:pt>
                <c:pt idx="367" formatCode="0.00%">
                  <c:v>2.1419999999999998E-2</c:v>
                </c:pt>
                <c:pt idx="368" formatCode="0.00%">
                  <c:v>4.3800000000000002E-3</c:v>
                </c:pt>
                <c:pt idx="369" formatCode="0.00%">
                  <c:v>4.3800000000000002E-3</c:v>
                </c:pt>
                <c:pt idx="370" formatCode="0.00%">
                  <c:v>4.3800000000000002E-3</c:v>
                </c:pt>
                <c:pt idx="371" formatCode="0.00%">
                  <c:v>4.3800000000000002E-3</c:v>
                </c:pt>
                <c:pt idx="372" formatCode="0.00%">
                  <c:v>4.3800000000000002E-3</c:v>
                </c:pt>
                <c:pt idx="373" formatCode="0.00%">
                  <c:v>4.3800000000000002E-3</c:v>
                </c:pt>
                <c:pt idx="374" formatCode="0.00%">
                  <c:v>4.3800000000000002E-3</c:v>
                </c:pt>
                <c:pt idx="375" formatCode="0.00%">
                  <c:v>4.3800000000000002E-3</c:v>
                </c:pt>
                <c:pt idx="376" formatCode="0.00%">
                  <c:v>4.3800000000000002E-3</c:v>
                </c:pt>
                <c:pt idx="377" formatCode="0.00%">
                  <c:v>4.3800000000000002E-3</c:v>
                </c:pt>
                <c:pt idx="378" formatCode="0.00%">
                  <c:v>4.3800000000000002E-3</c:v>
                </c:pt>
                <c:pt idx="379" formatCode="0.00%">
                  <c:v>4.3800000000000002E-3</c:v>
                </c:pt>
                <c:pt idx="380" formatCode="0.00%">
                  <c:v>6.3E-3</c:v>
                </c:pt>
                <c:pt idx="381" formatCode="0.00%">
                  <c:v>6.3E-3</c:v>
                </c:pt>
                <c:pt idx="382" formatCode="0.00%">
                  <c:v>6.3E-3</c:v>
                </c:pt>
                <c:pt idx="383" formatCode="0.00%">
                  <c:v>6.3E-3</c:v>
                </c:pt>
                <c:pt idx="384" formatCode="0.00%">
                  <c:v>6.3E-3</c:v>
                </c:pt>
                <c:pt idx="385" formatCode="0.00%">
                  <c:v>6.3E-3</c:v>
                </c:pt>
                <c:pt idx="386" formatCode="0.00%">
                  <c:v>6.3E-3</c:v>
                </c:pt>
                <c:pt idx="387" formatCode="0.00%">
                  <c:v>6.3E-3</c:v>
                </c:pt>
                <c:pt idx="388" formatCode="0.00%">
                  <c:v>6.3E-3</c:v>
                </c:pt>
                <c:pt idx="389" formatCode="0.00%">
                  <c:v>6.3E-3</c:v>
                </c:pt>
                <c:pt idx="390" formatCode="0.00%">
                  <c:v>6.3E-3</c:v>
                </c:pt>
                <c:pt idx="391" formatCode="0.00%">
                  <c:v>6.3E-3</c:v>
                </c:pt>
                <c:pt idx="392" formatCode="0.00%">
                  <c:v>2.2799999999999999E-3</c:v>
                </c:pt>
                <c:pt idx="393" formatCode="0.00%">
                  <c:v>2.2799999999999999E-3</c:v>
                </c:pt>
                <c:pt idx="394" formatCode="0.00%">
                  <c:v>2.2799999999999999E-3</c:v>
                </c:pt>
                <c:pt idx="395" formatCode="0.00%">
                  <c:v>2.2799999999999999E-3</c:v>
                </c:pt>
                <c:pt idx="396" formatCode="0.00%">
                  <c:v>2.2799999999999999E-3</c:v>
                </c:pt>
                <c:pt idx="397" formatCode="0.00%">
                  <c:v>2.2799999999999999E-3</c:v>
                </c:pt>
                <c:pt idx="398" formatCode="0.00%">
                  <c:v>2.2799999999999999E-3</c:v>
                </c:pt>
                <c:pt idx="399" formatCode="0.00%">
                  <c:v>2.2799999999999999E-3</c:v>
                </c:pt>
                <c:pt idx="400" formatCode="0.00%">
                  <c:v>2.2799999999999999E-3</c:v>
                </c:pt>
                <c:pt idx="401" formatCode="0.00%">
                  <c:v>2.2799999999999999E-3</c:v>
                </c:pt>
                <c:pt idx="402" formatCode="0.00%">
                  <c:v>2.2799999999999999E-3</c:v>
                </c:pt>
                <c:pt idx="403" formatCode="0.00%">
                  <c:v>2.2799999999999999E-3</c:v>
                </c:pt>
                <c:pt idx="404" formatCode="0.00%">
                  <c:v>7.980000000000001E-3</c:v>
                </c:pt>
                <c:pt idx="405" formatCode="0.00%">
                  <c:v>7.980000000000001E-3</c:v>
                </c:pt>
                <c:pt idx="406" formatCode="0.00%">
                  <c:v>7.980000000000001E-3</c:v>
                </c:pt>
                <c:pt idx="407" formatCode="0.00%">
                  <c:v>7.980000000000001E-3</c:v>
                </c:pt>
                <c:pt idx="408" formatCode="0.00%">
                  <c:v>7.980000000000001E-3</c:v>
                </c:pt>
                <c:pt idx="409" formatCode="0.00%">
                  <c:v>7.980000000000001E-3</c:v>
                </c:pt>
                <c:pt idx="410" formatCode="0.00%">
                  <c:v>7.980000000000001E-3</c:v>
                </c:pt>
                <c:pt idx="411" formatCode="0.00%">
                  <c:v>7.980000000000001E-3</c:v>
                </c:pt>
                <c:pt idx="412" formatCode="0.00%">
                  <c:v>7.980000000000001E-3</c:v>
                </c:pt>
                <c:pt idx="413" formatCode="0.00%">
                  <c:v>7.980000000000001E-3</c:v>
                </c:pt>
                <c:pt idx="414" formatCode="0.00%">
                  <c:v>7.980000000000001E-3</c:v>
                </c:pt>
                <c:pt idx="415" formatCode="0.00%">
                  <c:v>7.980000000000001E-3</c:v>
                </c:pt>
                <c:pt idx="416" formatCode="0.00%">
                  <c:v>8.9999999999999993E-3</c:v>
                </c:pt>
                <c:pt idx="417" formatCode="0.00%">
                  <c:v>8.9999999999999993E-3</c:v>
                </c:pt>
                <c:pt idx="418" formatCode="0.00%">
                  <c:v>8.9999999999999993E-3</c:v>
                </c:pt>
                <c:pt idx="419" formatCode="0.00%">
                  <c:v>8.9999999999999993E-3</c:v>
                </c:pt>
                <c:pt idx="420" formatCode="0.00%">
                  <c:v>8.9999999999999993E-3</c:v>
                </c:pt>
                <c:pt idx="421" formatCode="0.00%">
                  <c:v>8.9999999999999993E-3</c:v>
                </c:pt>
                <c:pt idx="422" formatCode="0.00%">
                  <c:v>8.9999999999999993E-3</c:v>
                </c:pt>
                <c:pt idx="423" formatCode="0.00%">
                  <c:v>8.9999999999999993E-3</c:v>
                </c:pt>
                <c:pt idx="424" formatCode="0.00%">
                  <c:v>8.9999999999999993E-3</c:v>
                </c:pt>
                <c:pt idx="425" formatCode="0.00%">
                  <c:v>8.9999999999999993E-3</c:v>
                </c:pt>
                <c:pt idx="426" formatCode="0.00%">
                  <c:v>8.9999999999999993E-3</c:v>
                </c:pt>
                <c:pt idx="427" formatCode="0.00%">
                  <c:v>8.9999999999999993E-3</c:v>
                </c:pt>
                <c:pt idx="428" formatCode="0.00%">
                  <c:v>6.8399999999999989E-3</c:v>
                </c:pt>
                <c:pt idx="429" formatCode="0.00%">
                  <c:v>6.8399999999999989E-3</c:v>
                </c:pt>
                <c:pt idx="430" formatCode="0.00%">
                  <c:v>6.8399999999999989E-3</c:v>
                </c:pt>
                <c:pt idx="431" formatCode="0.00%">
                  <c:v>6.8399999999999989E-3</c:v>
                </c:pt>
                <c:pt idx="432" formatCode="0.00%">
                  <c:v>6.8399999999999989E-3</c:v>
                </c:pt>
                <c:pt idx="433" formatCode="0.00%">
                  <c:v>6.8399999999999989E-3</c:v>
                </c:pt>
                <c:pt idx="434" formatCode="0.00%">
                  <c:v>6.8399999999999989E-3</c:v>
                </c:pt>
                <c:pt idx="435" formatCode="0.00%">
                  <c:v>6.8399999999999989E-3</c:v>
                </c:pt>
                <c:pt idx="436" formatCode="0.00%">
                  <c:v>6.8399999999999989E-3</c:v>
                </c:pt>
                <c:pt idx="437" formatCode="0.00%">
                  <c:v>6.8399999999999989E-3</c:v>
                </c:pt>
                <c:pt idx="438" formatCode="0.00%">
                  <c:v>6.8399999999999989E-3</c:v>
                </c:pt>
                <c:pt idx="439" formatCode="0.00%">
                  <c:v>6.8399999999999989E-3</c:v>
                </c:pt>
                <c:pt idx="440" formatCode="0.00%">
                  <c:v>6.9599999999999992E-3</c:v>
                </c:pt>
                <c:pt idx="441" formatCode="0.00%">
                  <c:v>6.9599999999999992E-3</c:v>
                </c:pt>
                <c:pt idx="442" formatCode="0.00%">
                  <c:v>6.9599999999999992E-3</c:v>
                </c:pt>
                <c:pt idx="443" formatCode="0.00%">
                  <c:v>6.9599999999999992E-3</c:v>
                </c:pt>
                <c:pt idx="444" formatCode="0.00%">
                  <c:v>6.9599999999999992E-3</c:v>
                </c:pt>
                <c:pt idx="445" formatCode="0.00%">
                  <c:v>6.9599999999999992E-3</c:v>
                </c:pt>
                <c:pt idx="446" formatCode="0.00%">
                  <c:v>6.9599999999999992E-3</c:v>
                </c:pt>
                <c:pt idx="447" formatCode="0.00%">
                  <c:v>6.9599999999999992E-3</c:v>
                </c:pt>
                <c:pt idx="448" formatCode="0.00%">
                  <c:v>6.9599999999999992E-3</c:v>
                </c:pt>
                <c:pt idx="449" formatCode="0.00%">
                  <c:v>6.9599999999999992E-3</c:v>
                </c:pt>
                <c:pt idx="450" formatCode="0.00%">
                  <c:v>6.9599999999999992E-3</c:v>
                </c:pt>
                <c:pt idx="451" formatCode="0.00%">
                  <c:v>6.9599999999999992E-3</c:v>
                </c:pt>
                <c:pt idx="452" formatCode="0.00%">
                  <c:v>2.5440000000000001E-2</c:v>
                </c:pt>
                <c:pt idx="453" formatCode="0.00%">
                  <c:v>2.5440000000000001E-2</c:v>
                </c:pt>
                <c:pt idx="454" formatCode="0.00%">
                  <c:v>2.5440000000000001E-2</c:v>
                </c:pt>
                <c:pt idx="455" formatCode="0.00%">
                  <c:v>2.5440000000000001E-2</c:v>
                </c:pt>
                <c:pt idx="456" formatCode="0.00%">
                  <c:v>2.5440000000000001E-2</c:v>
                </c:pt>
                <c:pt idx="457" formatCode="0.00%">
                  <c:v>2.5440000000000001E-2</c:v>
                </c:pt>
                <c:pt idx="458" formatCode="0.00%">
                  <c:v>2.5440000000000001E-2</c:v>
                </c:pt>
                <c:pt idx="459" formatCode="0.00%">
                  <c:v>2.5440000000000001E-2</c:v>
                </c:pt>
                <c:pt idx="460" formatCode="0.00%">
                  <c:v>2.5440000000000001E-2</c:v>
                </c:pt>
                <c:pt idx="461" formatCode="0.00%">
                  <c:v>2.5440000000000001E-2</c:v>
                </c:pt>
                <c:pt idx="462" formatCode="0.00%">
                  <c:v>2.5440000000000001E-2</c:v>
                </c:pt>
                <c:pt idx="463" formatCode="0.00%">
                  <c:v>2.5440000000000001E-2</c:v>
                </c:pt>
                <c:pt idx="464" formatCode="0.00%">
                  <c:v>0</c:v>
                </c:pt>
                <c:pt idx="465" formatCode="0.00%">
                  <c:v>0</c:v>
                </c:pt>
                <c:pt idx="466" formatCode="0.00%">
                  <c:v>0</c:v>
                </c:pt>
                <c:pt idx="467" formatCode="0.00%">
                  <c:v>0</c:v>
                </c:pt>
                <c:pt idx="468" formatCode="0.00%">
                  <c:v>0</c:v>
                </c:pt>
                <c:pt idx="469" formatCode="0.00%">
                  <c:v>0</c:v>
                </c:pt>
                <c:pt idx="470" formatCode="0.00%">
                  <c:v>0</c:v>
                </c:pt>
                <c:pt idx="471" formatCode="0.00%">
                  <c:v>0</c:v>
                </c:pt>
                <c:pt idx="472" formatCode="0.00%">
                  <c:v>0</c:v>
                </c:pt>
                <c:pt idx="473" formatCode="0.00%">
                  <c:v>0</c:v>
                </c:pt>
                <c:pt idx="474" formatCode="0.00%">
                  <c:v>0</c:v>
                </c:pt>
                <c:pt idx="475" formatCode="0.00%">
                  <c:v>0</c:v>
                </c:pt>
              </c:numCache>
            </c:numRef>
          </c:val>
          <c:smooth val="0"/>
          <c:extLst>
            <c:ext xmlns:c16="http://schemas.microsoft.com/office/drawing/2014/chart" uri="{C3380CC4-5D6E-409C-BE32-E72D297353CC}">
              <c16:uniqueId val="{00000001-D04A-4DAE-B496-38EB53D55F88}"/>
            </c:ext>
          </c:extLst>
        </c:ser>
        <c:ser>
          <c:idx val="4"/>
          <c:order val="4"/>
          <c:tx>
            <c:v>Spread</c:v>
          </c:tx>
          <c:spPr>
            <a:ln w="28575" cap="rnd">
              <a:solidFill>
                <a:srgbClr val="0070C0"/>
              </a:solidFill>
              <a:round/>
            </a:ln>
            <a:effectLst/>
          </c:spPr>
          <c:marker>
            <c:symbol val="none"/>
          </c:marker>
          <c:cat>
            <c:numRef>
              <c:f>'Iboxx data'!$A$11:$A$166</c:f>
              <c:numCache>
                <c:formatCode>m/d/yyyy</c:formatCode>
                <c:ptCount val="156"/>
                <c:pt idx="0">
                  <c:v>43830</c:v>
                </c:pt>
                <c:pt idx="1">
                  <c:v>43799</c:v>
                </c:pt>
                <c:pt idx="2">
                  <c:v>43769</c:v>
                </c:pt>
                <c:pt idx="3">
                  <c:v>43738</c:v>
                </c:pt>
                <c:pt idx="4">
                  <c:v>43708</c:v>
                </c:pt>
                <c:pt idx="5">
                  <c:v>43677</c:v>
                </c:pt>
                <c:pt idx="6">
                  <c:v>43646</c:v>
                </c:pt>
                <c:pt idx="7">
                  <c:v>43616</c:v>
                </c:pt>
                <c:pt idx="8">
                  <c:v>43585</c:v>
                </c:pt>
                <c:pt idx="9">
                  <c:v>43555</c:v>
                </c:pt>
                <c:pt idx="10">
                  <c:v>43524</c:v>
                </c:pt>
                <c:pt idx="11">
                  <c:v>43496</c:v>
                </c:pt>
                <c:pt idx="12">
                  <c:v>43465</c:v>
                </c:pt>
                <c:pt idx="13">
                  <c:v>43434</c:v>
                </c:pt>
                <c:pt idx="14">
                  <c:v>43404</c:v>
                </c:pt>
                <c:pt idx="15">
                  <c:v>43373</c:v>
                </c:pt>
                <c:pt idx="16">
                  <c:v>43343</c:v>
                </c:pt>
                <c:pt idx="17">
                  <c:v>43312</c:v>
                </c:pt>
                <c:pt idx="18">
                  <c:v>43281</c:v>
                </c:pt>
                <c:pt idx="19">
                  <c:v>43251</c:v>
                </c:pt>
                <c:pt idx="20">
                  <c:v>43220</c:v>
                </c:pt>
                <c:pt idx="21">
                  <c:v>43190</c:v>
                </c:pt>
                <c:pt idx="22">
                  <c:v>43159</c:v>
                </c:pt>
                <c:pt idx="23">
                  <c:v>43131</c:v>
                </c:pt>
                <c:pt idx="24">
                  <c:v>43100</c:v>
                </c:pt>
                <c:pt idx="25">
                  <c:v>43069</c:v>
                </c:pt>
                <c:pt idx="26">
                  <c:v>43039</c:v>
                </c:pt>
                <c:pt idx="27">
                  <c:v>43008</c:v>
                </c:pt>
                <c:pt idx="28">
                  <c:v>42978</c:v>
                </c:pt>
                <c:pt idx="29">
                  <c:v>42947</c:v>
                </c:pt>
                <c:pt idx="30">
                  <c:v>42916</c:v>
                </c:pt>
                <c:pt idx="31">
                  <c:v>42886</c:v>
                </c:pt>
                <c:pt idx="32">
                  <c:v>42855</c:v>
                </c:pt>
                <c:pt idx="33">
                  <c:v>42825</c:v>
                </c:pt>
                <c:pt idx="34">
                  <c:v>42794</c:v>
                </c:pt>
                <c:pt idx="35">
                  <c:v>42766</c:v>
                </c:pt>
                <c:pt idx="36">
                  <c:v>42735</c:v>
                </c:pt>
                <c:pt idx="37">
                  <c:v>42704</c:v>
                </c:pt>
                <c:pt idx="38">
                  <c:v>42674</c:v>
                </c:pt>
                <c:pt idx="39">
                  <c:v>42643</c:v>
                </c:pt>
                <c:pt idx="40">
                  <c:v>42613</c:v>
                </c:pt>
                <c:pt idx="41">
                  <c:v>42582</c:v>
                </c:pt>
                <c:pt idx="42">
                  <c:v>42551</c:v>
                </c:pt>
                <c:pt idx="43">
                  <c:v>42521</c:v>
                </c:pt>
                <c:pt idx="44">
                  <c:v>42490</c:v>
                </c:pt>
                <c:pt idx="45">
                  <c:v>42460</c:v>
                </c:pt>
                <c:pt idx="46">
                  <c:v>42429</c:v>
                </c:pt>
                <c:pt idx="47">
                  <c:v>42400</c:v>
                </c:pt>
                <c:pt idx="48">
                  <c:v>42369</c:v>
                </c:pt>
                <c:pt idx="49">
                  <c:v>42338</c:v>
                </c:pt>
                <c:pt idx="50">
                  <c:v>42308</c:v>
                </c:pt>
                <c:pt idx="51">
                  <c:v>42277</c:v>
                </c:pt>
                <c:pt idx="52">
                  <c:v>42247</c:v>
                </c:pt>
                <c:pt idx="53">
                  <c:v>42216</c:v>
                </c:pt>
                <c:pt idx="54">
                  <c:v>42185</c:v>
                </c:pt>
                <c:pt idx="55">
                  <c:v>42155</c:v>
                </c:pt>
                <c:pt idx="56">
                  <c:v>42124</c:v>
                </c:pt>
                <c:pt idx="57">
                  <c:v>42094</c:v>
                </c:pt>
                <c:pt idx="58">
                  <c:v>42063</c:v>
                </c:pt>
                <c:pt idx="59">
                  <c:v>42035</c:v>
                </c:pt>
                <c:pt idx="60">
                  <c:v>42004</c:v>
                </c:pt>
                <c:pt idx="61">
                  <c:v>41973</c:v>
                </c:pt>
                <c:pt idx="62">
                  <c:v>41943</c:v>
                </c:pt>
                <c:pt idx="63">
                  <c:v>41912</c:v>
                </c:pt>
                <c:pt idx="64">
                  <c:v>41882</c:v>
                </c:pt>
                <c:pt idx="65">
                  <c:v>41851</c:v>
                </c:pt>
                <c:pt idx="66">
                  <c:v>41820</c:v>
                </c:pt>
                <c:pt idx="67">
                  <c:v>41790</c:v>
                </c:pt>
                <c:pt idx="68">
                  <c:v>41759</c:v>
                </c:pt>
                <c:pt idx="69">
                  <c:v>41729</c:v>
                </c:pt>
                <c:pt idx="70">
                  <c:v>41698</c:v>
                </c:pt>
                <c:pt idx="71">
                  <c:v>41670</c:v>
                </c:pt>
                <c:pt idx="72">
                  <c:v>41639</c:v>
                </c:pt>
                <c:pt idx="73">
                  <c:v>41608</c:v>
                </c:pt>
                <c:pt idx="74">
                  <c:v>41578</c:v>
                </c:pt>
                <c:pt idx="75">
                  <c:v>41547</c:v>
                </c:pt>
                <c:pt idx="76">
                  <c:v>41517</c:v>
                </c:pt>
                <c:pt idx="77">
                  <c:v>41486</c:v>
                </c:pt>
                <c:pt idx="78">
                  <c:v>41455</c:v>
                </c:pt>
                <c:pt idx="79">
                  <c:v>41425</c:v>
                </c:pt>
                <c:pt idx="80">
                  <c:v>41394</c:v>
                </c:pt>
                <c:pt idx="81">
                  <c:v>41364</c:v>
                </c:pt>
                <c:pt idx="82">
                  <c:v>41333</c:v>
                </c:pt>
                <c:pt idx="83">
                  <c:v>41305</c:v>
                </c:pt>
                <c:pt idx="84">
                  <c:v>41274</c:v>
                </c:pt>
                <c:pt idx="85">
                  <c:v>41243</c:v>
                </c:pt>
                <c:pt idx="86">
                  <c:v>41213</c:v>
                </c:pt>
                <c:pt idx="87">
                  <c:v>41182</c:v>
                </c:pt>
                <c:pt idx="88">
                  <c:v>41152</c:v>
                </c:pt>
                <c:pt idx="89">
                  <c:v>41121</c:v>
                </c:pt>
                <c:pt idx="90">
                  <c:v>41090</c:v>
                </c:pt>
                <c:pt idx="91">
                  <c:v>41060</c:v>
                </c:pt>
                <c:pt idx="92">
                  <c:v>41029</c:v>
                </c:pt>
                <c:pt idx="93">
                  <c:v>40999</c:v>
                </c:pt>
                <c:pt idx="94">
                  <c:v>40968</c:v>
                </c:pt>
                <c:pt idx="95">
                  <c:v>40939</c:v>
                </c:pt>
                <c:pt idx="96">
                  <c:v>40908</c:v>
                </c:pt>
                <c:pt idx="97">
                  <c:v>40877</c:v>
                </c:pt>
                <c:pt idx="98">
                  <c:v>40847</c:v>
                </c:pt>
                <c:pt idx="99">
                  <c:v>40816</c:v>
                </c:pt>
                <c:pt idx="100">
                  <c:v>40786</c:v>
                </c:pt>
                <c:pt idx="101">
                  <c:v>40755</c:v>
                </c:pt>
                <c:pt idx="102">
                  <c:v>40724</c:v>
                </c:pt>
                <c:pt idx="103">
                  <c:v>40694</c:v>
                </c:pt>
                <c:pt idx="104">
                  <c:v>40663</c:v>
                </c:pt>
                <c:pt idx="105">
                  <c:v>40633</c:v>
                </c:pt>
                <c:pt idx="106">
                  <c:v>40602</c:v>
                </c:pt>
                <c:pt idx="107">
                  <c:v>40574</c:v>
                </c:pt>
                <c:pt idx="108">
                  <c:v>40543</c:v>
                </c:pt>
                <c:pt idx="109">
                  <c:v>40512</c:v>
                </c:pt>
                <c:pt idx="110">
                  <c:v>40482</c:v>
                </c:pt>
                <c:pt idx="111">
                  <c:v>40451</c:v>
                </c:pt>
                <c:pt idx="112">
                  <c:v>40421</c:v>
                </c:pt>
                <c:pt idx="113">
                  <c:v>40390</c:v>
                </c:pt>
                <c:pt idx="114">
                  <c:v>40359</c:v>
                </c:pt>
                <c:pt idx="115">
                  <c:v>40329</c:v>
                </c:pt>
                <c:pt idx="116">
                  <c:v>40298</c:v>
                </c:pt>
                <c:pt idx="117">
                  <c:v>40268</c:v>
                </c:pt>
                <c:pt idx="118">
                  <c:v>40237</c:v>
                </c:pt>
                <c:pt idx="119">
                  <c:v>40209</c:v>
                </c:pt>
                <c:pt idx="120">
                  <c:v>40178</c:v>
                </c:pt>
                <c:pt idx="121">
                  <c:v>40147</c:v>
                </c:pt>
                <c:pt idx="122">
                  <c:v>40117</c:v>
                </c:pt>
                <c:pt idx="123">
                  <c:v>40086</c:v>
                </c:pt>
                <c:pt idx="124">
                  <c:v>40056</c:v>
                </c:pt>
                <c:pt idx="125">
                  <c:v>40025</c:v>
                </c:pt>
                <c:pt idx="126">
                  <c:v>39994</c:v>
                </c:pt>
                <c:pt idx="127">
                  <c:v>39964</c:v>
                </c:pt>
                <c:pt idx="128">
                  <c:v>39933</c:v>
                </c:pt>
                <c:pt idx="129">
                  <c:v>39903</c:v>
                </c:pt>
                <c:pt idx="130">
                  <c:v>39872</c:v>
                </c:pt>
                <c:pt idx="131">
                  <c:v>39844</c:v>
                </c:pt>
                <c:pt idx="132">
                  <c:v>39813</c:v>
                </c:pt>
                <c:pt idx="133">
                  <c:v>39782</c:v>
                </c:pt>
                <c:pt idx="134">
                  <c:v>39752</c:v>
                </c:pt>
                <c:pt idx="135">
                  <c:v>39721</c:v>
                </c:pt>
                <c:pt idx="136">
                  <c:v>39691</c:v>
                </c:pt>
                <c:pt idx="137">
                  <c:v>39660</c:v>
                </c:pt>
                <c:pt idx="138">
                  <c:v>39629</c:v>
                </c:pt>
                <c:pt idx="139">
                  <c:v>39599</c:v>
                </c:pt>
                <c:pt idx="140">
                  <c:v>39568</c:v>
                </c:pt>
                <c:pt idx="141">
                  <c:v>39538</c:v>
                </c:pt>
                <c:pt idx="142">
                  <c:v>39507</c:v>
                </c:pt>
                <c:pt idx="143">
                  <c:v>39478</c:v>
                </c:pt>
                <c:pt idx="144">
                  <c:v>39447</c:v>
                </c:pt>
                <c:pt idx="145">
                  <c:v>39416</c:v>
                </c:pt>
                <c:pt idx="146">
                  <c:v>39386</c:v>
                </c:pt>
                <c:pt idx="147">
                  <c:v>39355</c:v>
                </c:pt>
                <c:pt idx="148">
                  <c:v>39325</c:v>
                </c:pt>
                <c:pt idx="149">
                  <c:v>39294</c:v>
                </c:pt>
                <c:pt idx="150">
                  <c:v>39263</c:v>
                </c:pt>
                <c:pt idx="151">
                  <c:v>39233</c:v>
                </c:pt>
                <c:pt idx="152">
                  <c:v>39202</c:v>
                </c:pt>
                <c:pt idx="153">
                  <c:v>39172</c:v>
                </c:pt>
                <c:pt idx="154">
                  <c:v>39141</c:v>
                </c:pt>
                <c:pt idx="155">
                  <c:v>39113</c:v>
                </c:pt>
              </c:numCache>
            </c:numRef>
          </c:cat>
          <c:val>
            <c:numRef>
              <c:f>'Iboxx data'!$AM$3:$AM$478</c:f>
              <c:numCache>
                <c:formatCode>General</c:formatCode>
                <c:ptCount val="476"/>
                <c:pt idx="0">
                  <c:v>6.4008228E-2</c:v>
                </c:pt>
                <c:pt idx="1">
                  <c:v>7.1134038999999996E-2</c:v>
                </c:pt>
                <c:pt idx="2">
                  <c:v>7.4352185000000001E-2</c:v>
                </c:pt>
                <c:pt idx="3">
                  <c:v>8.0878613000000002E-2</c:v>
                </c:pt>
                <c:pt idx="4">
                  <c:v>9.2004254000000008E-2</c:v>
                </c:pt>
                <c:pt idx="5">
                  <c:v>0.10956591800000001</c:v>
                </c:pt>
                <c:pt idx="6">
                  <c:v>6.4562939E-2</c:v>
                </c:pt>
                <c:pt idx="7">
                  <c:v>5.8326556000000009E-2</c:v>
                </c:pt>
                <c:pt idx="8">
                  <c:v>5.7778479000000001E-2</c:v>
                </c:pt>
                <c:pt idx="9">
                  <c:v>6.2464453000000003E-2</c:v>
                </c:pt>
                <c:pt idx="10">
                  <c:v>7.0779369999999994E-2</c:v>
                </c:pt>
                <c:pt idx="11">
                  <c:v>7.1879156E-2</c:v>
                </c:pt>
                <c:pt idx="12">
                  <c:v>7.2091277999999995E-2</c:v>
                </c:pt>
                <c:pt idx="13">
                  <c:v>7.0959466999999998E-2</c:v>
                </c:pt>
                <c:pt idx="14">
                  <c:v>6.8027667E-2</c:v>
                </c:pt>
                <c:pt idx="15">
                  <c:v>7.4269293E-2</c:v>
                </c:pt>
                <c:pt idx="16">
                  <c:v>6.4877855999999998E-2</c:v>
                </c:pt>
                <c:pt idx="17">
                  <c:v>6.8553801999999997E-2</c:v>
                </c:pt>
                <c:pt idx="18">
                  <c:v>6.8724841000000009E-2</c:v>
                </c:pt>
                <c:pt idx="19">
                  <c:v>7.1859813999999994E-2</c:v>
                </c:pt>
                <c:pt idx="20">
                  <c:v>7.6019677999999993E-2</c:v>
                </c:pt>
                <c:pt idx="21">
                  <c:v>7.2303497000000008E-2</c:v>
                </c:pt>
                <c:pt idx="22">
                  <c:v>6.5205499E-2</c:v>
                </c:pt>
                <c:pt idx="23">
                  <c:v>6.0941742E-2</c:v>
                </c:pt>
                <c:pt idx="24">
                  <c:v>5.9962743999999998E-2</c:v>
                </c:pt>
                <c:pt idx="25">
                  <c:v>5.8215778000000003E-2</c:v>
                </c:pt>
                <c:pt idx="26">
                  <c:v>6.0278130999999992E-2</c:v>
                </c:pt>
                <c:pt idx="27">
                  <c:v>5.9407177999999998E-2</c:v>
                </c:pt>
                <c:pt idx="28">
                  <c:v>5.1325609999999994E-2</c:v>
                </c:pt>
                <c:pt idx="29">
                  <c:v>5.3585815000000009E-2</c:v>
                </c:pt>
                <c:pt idx="30">
                  <c:v>5.0352440999999998E-2</c:v>
                </c:pt>
                <c:pt idx="31">
                  <c:v>4.6259966999999999E-2</c:v>
                </c:pt>
                <c:pt idx="32">
                  <c:v>4.9430681999999997E-2</c:v>
                </c:pt>
                <c:pt idx="33">
                  <c:v>5.0958636000000002E-2</c:v>
                </c:pt>
                <c:pt idx="34">
                  <c:v>4.2233026E-2</c:v>
                </c:pt>
                <c:pt idx="35">
                  <c:v>4.5577258000000002E-2</c:v>
                </c:pt>
                <c:pt idx="36">
                  <c:v>4.7274911000000003E-2</c:v>
                </c:pt>
                <c:pt idx="37">
                  <c:v>4.2159015000000001E-2</c:v>
                </c:pt>
                <c:pt idx="38">
                  <c:v>4.2668652000000001E-2</c:v>
                </c:pt>
                <c:pt idx="39">
                  <c:v>4.7126128999999996E-2</c:v>
                </c:pt>
                <c:pt idx="40">
                  <c:v>5.4130609000000003E-2</c:v>
                </c:pt>
                <c:pt idx="41">
                  <c:v>5.7974658000000005E-2</c:v>
                </c:pt>
                <c:pt idx="42">
                  <c:v>5.7948212000000006E-2</c:v>
                </c:pt>
                <c:pt idx="43">
                  <c:v>5.6779998999999998E-2</c:v>
                </c:pt>
                <c:pt idx="44">
                  <c:v>5.7206750000000001E-2</c:v>
                </c:pt>
                <c:pt idx="45">
                  <c:v>6.1357506999999999E-2</c:v>
                </c:pt>
                <c:pt idx="46">
                  <c:v>5.9478363000000006E-2</c:v>
                </c:pt>
                <c:pt idx="47">
                  <c:v>6.345833699999999E-2</c:v>
                </c:pt>
                <c:pt idx="48">
                  <c:v>6.0565875000000012E-2</c:v>
                </c:pt>
                <c:pt idx="49">
                  <c:v>6.7637285999999991E-2</c:v>
                </c:pt>
                <c:pt idx="50">
                  <c:v>7.2526104999999993E-2</c:v>
                </c:pt>
                <c:pt idx="51">
                  <c:v>6.9196558000000005E-2</c:v>
                </c:pt>
                <c:pt idx="52">
                  <c:v>6.5613354000000013E-2</c:v>
                </c:pt>
                <c:pt idx="53">
                  <c:v>7.1652350000000004E-2</c:v>
                </c:pt>
                <c:pt idx="54">
                  <c:v>8.0304979999999998E-2</c:v>
                </c:pt>
                <c:pt idx="55">
                  <c:v>7.5085022000000001E-2</c:v>
                </c:pt>
                <c:pt idx="56">
                  <c:v>7.2136652000000009E-2</c:v>
                </c:pt>
                <c:pt idx="57">
                  <c:v>6.6299072000000001E-2</c:v>
                </c:pt>
                <c:pt idx="58">
                  <c:v>6.9994684000000001E-2</c:v>
                </c:pt>
                <c:pt idx="59">
                  <c:v>7.4031207000000002E-2</c:v>
                </c:pt>
                <c:pt idx="60">
                  <c:v>6.4907056000000005E-2</c:v>
                </c:pt>
                <c:pt idx="61">
                  <c:v>6.1030695000000003E-2</c:v>
                </c:pt>
                <c:pt idx="62">
                  <c:v>6.0695348999999996E-2</c:v>
                </c:pt>
                <c:pt idx="63">
                  <c:v>5.5426262999999996E-2</c:v>
                </c:pt>
                <c:pt idx="64">
                  <c:v>5.9830127000000004E-2</c:v>
                </c:pt>
                <c:pt idx="65">
                  <c:v>6.3577399000000007E-2</c:v>
                </c:pt>
                <c:pt idx="66">
                  <c:v>6.2093634000000002E-2</c:v>
                </c:pt>
                <c:pt idx="67">
                  <c:v>6.7495947000000001E-2</c:v>
                </c:pt>
                <c:pt idx="68">
                  <c:v>6.7949384000000002E-2</c:v>
                </c:pt>
                <c:pt idx="69">
                  <c:v>6.373545500000001E-2</c:v>
                </c:pt>
                <c:pt idx="70">
                  <c:v>6.3176752000000003E-2</c:v>
                </c:pt>
                <c:pt idx="71">
                  <c:v>5.9567467999999991E-2</c:v>
                </c:pt>
                <c:pt idx="72">
                  <c:v>5.0588741999999999E-2</c:v>
                </c:pt>
                <c:pt idx="73">
                  <c:v>5.2199518000000007E-2</c:v>
                </c:pt>
                <c:pt idx="74">
                  <c:v>4.6342914000000006E-2</c:v>
                </c:pt>
                <c:pt idx="75">
                  <c:v>4.7232393999999997E-2</c:v>
                </c:pt>
                <c:pt idx="76">
                  <c:v>4.5614764000000002E-2</c:v>
                </c:pt>
                <c:pt idx="77">
                  <c:v>4.7714929000000003E-2</c:v>
                </c:pt>
                <c:pt idx="78">
                  <c:v>5.0269144000000002E-2</c:v>
                </c:pt>
                <c:pt idx="79">
                  <c:v>5.6181664999999999E-2</c:v>
                </c:pt>
                <c:pt idx="80">
                  <c:v>5.0518323000000004E-2</c:v>
                </c:pt>
                <c:pt idx="81">
                  <c:v>5.6330669999999999E-2</c:v>
                </c:pt>
                <c:pt idx="82">
                  <c:v>5.7494000000000003E-2</c:v>
                </c:pt>
                <c:pt idx="83">
                  <c:v>6.3599224999999995E-2</c:v>
                </c:pt>
                <c:pt idx="84">
                  <c:v>6.4948035000000001E-2</c:v>
                </c:pt>
                <c:pt idx="85">
                  <c:v>6.7857306000000006E-2</c:v>
                </c:pt>
                <c:pt idx="86">
                  <c:v>7.1581249999999999E-2</c:v>
                </c:pt>
                <c:pt idx="87">
                  <c:v>6.5250067000000009E-2</c:v>
                </c:pt>
                <c:pt idx="88">
                  <c:v>6.4636859000000005E-2</c:v>
                </c:pt>
                <c:pt idx="89">
                  <c:v>7.3989983999999995E-2</c:v>
                </c:pt>
                <c:pt idx="90">
                  <c:v>7.3036571999999994E-2</c:v>
                </c:pt>
                <c:pt idx="91">
                  <c:v>7.0546105999999997E-2</c:v>
                </c:pt>
                <c:pt idx="92">
                  <c:v>7.8807823999999999E-2</c:v>
                </c:pt>
                <c:pt idx="93">
                  <c:v>8.5117622000000004E-2</c:v>
                </c:pt>
                <c:pt idx="94">
                  <c:v>8.2912672999999992E-2</c:v>
                </c:pt>
                <c:pt idx="95">
                  <c:v>9.2976422000000003E-2</c:v>
                </c:pt>
                <c:pt idx="96">
                  <c:v>0.10042296099999999</c:v>
                </c:pt>
                <c:pt idx="97">
                  <c:v>0.10607750799999999</c:v>
                </c:pt>
                <c:pt idx="98">
                  <c:v>0.112103537</c:v>
                </c:pt>
                <c:pt idx="99">
                  <c:v>0.109886529</c:v>
                </c:pt>
                <c:pt idx="100">
                  <c:v>9.9021164999999994E-2</c:v>
                </c:pt>
                <c:pt idx="101">
                  <c:v>0.10136803300000001</c:v>
                </c:pt>
                <c:pt idx="102">
                  <c:v>0.10508146099999999</c:v>
                </c:pt>
                <c:pt idx="103">
                  <c:v>0.115209125</c:v>
                </c:pt>
                <c:pt idx="104">
                  <c:v>0.119429163</c:v>
                </c:pt>
                <c:pt idx="105">
                  <c:v>0.11279815699999998</c:v>
                </c:pt>
                <c:pt idx="106">
                  <c:v>0.101988489</c:v>
                </c:pt>
                <c:pt idx="107">
                  <c:v>0.12193998999999998</c:v>
                </c:pt>
                <c:pt idx="108">
                  <c:v>0.100747316</c:v>
                </c:pt>
                <c:pt idx="109">
                  <c:v>8.0118571999999999E-2</c:v>
                </c:pt>
                <c:pt idx="110">
                  <c:v>7.0328701000000007E-2</c:v>
                </c:pt>
                <c:pt idx="111">
                  <c:v>6.4904695999999998E-2</c:v>
                </c:pt>
                <c:pt idx="112">
                  <c:v>6.0799474999999992E-2</c:v>
                </c:pt>
                <c:pt idx="113">
                  <c:v>6.4590169000000003E-2</c:v>
                </c:pt>
                <c:pt idx="114">
                  <c:v>5.4233416E-2</c:v>
                </c:pt>
                <c:pt idx="115">
                  <c:v>5.6564968999999993E-2</c:v>
                </c:pt>
                <c:pt idx="116">
                  <c:v>6.455901800000001E-2</c:v>
                </c:pt>
                <c:pt idx="117">
                  <c:v>7.1841790000000003E-2</c:v>
                </c:pt>
                <c:pt idx="118">
                  <c:v>6.7852726000000002E-2</c:v>
                </c:pt>
                <c:pt idx="119">
                  <c:v>7.2667886000000001E-2</c:v>
                </c:pt>
                <c:pt idx="120">
                  <c:v>8.240335800000001E-2</c:v>
                </c:pt>
                <c:pt idx="121">
                  <c:v>7.8373583999999996E-2</c:v>
                </c:pt>
                <c:pt idx="122">
                  <c:v>8.8886315000000007E-2</c:v>
                </c:pt>
                <c:pt idx="123">
                  <c:v>8.7040940999999983E-2</c:v>
                </c:pt>
                <c:pt idx="124">
                  <c:v>6.7307054000000005E-2</c:v>
                </c:pt>
                <c:pt idx="125">
                  <c:v>6.9074432000000005E-2</c:v>
                </c:pt>
                <c:pt idx="126">
                  <c:v>8.0894723000000002E-2</c:v>
                </c:pt>
                <c:pt idx="127">
                  <c:v>7.7463189000000002E-2</c:v>
                </c:pt>
                <c:pt idx="128">
                  <c:v>8.9162365000000007E-2</c:v>
                </c:pt>
                <c:pt idx="129">
                  <c:v>9.8976918999999997E-2</c:v>
                </c:pt>
                <c:pt idx="130">
                  <c:v>9.1116068999999994E-2</c:v>
                </c:pt>
                <c:pt idx="131">
                  <c:v>9.3089390999999994E-2</c:v>
                </c:pt>
                <c:pt idx="132">
                  <c:v>0.10331926299999999</c:v>
                </c:pt>
                <c:pt idx="133">
                  <c:v>0.11596471700000001</c:v>
                </c:pt>
                <c:pt idx="134">
                  <c:v>0.13586586</c:v>
                </c:pt>
                <c:pt idx="135">
                  <c:v>0.13810187300000001</c:v>
                </c:pt>
                <c:pt idx="136">
                  <c:v>0.17426503499999998</c:v>
                </c:pt>
                <c:pt idx="137">
                  <c:v>0.21462952700000001</c:v>
                </c:pt>
                <c:pt idx="138">
                  <c:v>0.192650021</c:v>
                </c:pt>
                <c:pt idx="139">
                  <c:v>0.187950111</c:v>
                </c:pt>
                <c:pt idx="140">
                  <c:v>0.21917191</c:v>
                </c:pt>
                <c:pt idx="141">
                  <c:v>0.22522351000000002</c:v>
                </c:pt>
                <c:pt idx="142">
                  <c:v>0.20407931000000001</c:v>
                </c:pt>
                <c:pt idx="143">
                  <c:v>0.12301368</c:v>
                </c:pt>
                <c:pt idx="144">
                  <c:v>9.8938354000000006E-2</c:v>
                </c:pt>
                <c:pt idx="145">
                  <c:v>9.5854268000000006E-2</c:v>
                </c:pt>
                <c:pt idx="146">
                  <c:v>8.3936297999999993E-2</c:v>
                </c:pt>
                <c:pt idx="147">
                  <c:v>7.4575963000000009E-2</c:v>
                </c:pt>
                <c:pt idx="148">
                  <c:v>7.7697909000000009E-2</c:v>
                </c:pt>
                <c:pt idx="149">
                  <c:v>8.6501088999999989E-2</c:v>
                </c:pt>
                <c:pt idx="150">
                  <c:v>8.8277971999999996E-2</c:v>
                </c:pt>
                <c:pt idx="151">
                  <c:v>7.6733604999999996E-2</c:v>
                </c:pt>
                <c:pt idx="152">
                  <c:v>5.5490790000000005E-2</c:v>
                </c:pt>
                <c:pt idx="153">
                  <c:v>5.5414999999999999E-2</c:v>
                </c:pt>
                <c:pt idx="154">
                  <c:v>4.4197210000000001E-2</c:v>
                </c:pt>
                <c:pt idx="155">
                  <c:v>4.5719580000000003E-2</c:v>
                </c:pt>
                <c:pt idx="156">
                  <c:v>4.9649440000000003E-2</c:v>
                </c:pt>
                <c:pt idx="157">
                  <c:v>4.4014379999999999E-2</c:v>
                </c:pt>
                <c:pt idx="158">
                  <c:v>2.947199E-2</c:v>
                </c:pt>
                <c:pt idx="159">
                  <c:v>2.818209E-2</c:v>
                </c:pt>
                <c:pt idx="160">
                  <c:v>3.273943E-2</c:v>
                </c:pt>
                <c:pt idx="161">
                  <c:v>3.414909E-2</c:v>
                </c:pt>
              </c:numCache>
            </c:numRef>
          </c:val>
          <c:smooth val="0"/>
          <c:extLst>
            <c:ext xmlns:c16="http://schemas.microsoft.com/office/drawing/2014/chart" uri="{C3380CC4-5D6E-409C-BE32-E72D297353CC}">
              <c16:uniqueId val="{00000002-D04A-4DAE-B496-38EB53D55F88}"/>
            </c:ext>
          </c:extLst>
        </c:ser>
        <c:dLbls>
          <c:showLegendKey val="0"/>
          <c:showVal val="0"/>
          <c:showCatName val="0"/>
          <c:showSerName val="0"/>
          <c:showPercent val="0"/>
          <c:showBubbleSize val="0"/>
        </c:dLbls>
        <c:smooth val="0"/>
        <c:axId val="659583904"/>
        <c:axId val="659580624"/>
        <c:extLst>
          <c:ext xmlns:c15="http://schemas.microsoft.com/office/drawing/2012/chart" uri="{02D57815-91ED-43cb-92C2-25804820EDAC}">
            <c15:filteredLineSeries>
              <c15:ser>
                <c:idx val="0"/>
                <c:order val="0"/>
                <c:tx>
                  <c:v>EIOPA proposal</c:v>
                </c:tx>
                <c:spPr>
                  <a:ln w="28575" cap="rnd">
                    <a:solidFill>
                      <a:schemeClr val="accent1"/>
                    </a:solidFill>
                    <a:round/>
                  </a:ln>
                  <a:effectLst/>
                </c:spPr>
                <c:marker>
                  <c:symbol val="none"/>
                </c:marker>
                <c:cat>
                  <c:numRef>
                    <c:extLst>
                      <c:ext uri="{02D57815-91ED-43cb-92C2-25804820EDAC}">
                        <c15:formulaRef>
                          <c15:sqref>'Iboxx data'!$A$11:$A$166</c15:sqref>
                        </c15:formulaRef>
                      </c:ext>
                    </c:extLst>
                    <c:numCache>
                      <c:formatCode>m/d/yyyy</c:formatCode>
                      <c:ptCount val="156"/>
                      <c:pt idx="0">
                        <c:v>43830</c:v>
                      </c:pt>
                      <c:pt idx="1">
                        <c:v>43799</c:v>
                      </c:pt>
                      <c:pt idx="2">
                        <c:v>43769</c:v>
                      </c:pt>
                      <c:pt idx="3">
                        <c:v>43738</c:v>
                      </c:pt>
                      <c:pt idx="4">
                        <c:v>43708</c:v>
                      </c:pt>
                      <c:pt idx="5">
                        <c:v>43677</c:v>
                      </c:pt>
                      <c:pt idx="6">
                        <c:v>43646</c:v>
                      </c:pt>
                      <c:pt idx="7">
                        <c:v>43616</c:v>
                      </c:pt>
                      <c:pt idx="8">
                        <c:v>43585</c:v>
                      </c:pt>
                      <c:pt idx="9">
                        <c:v>43555</c:v>
                      </c:pt>
                      <c:pt idx="10">
                        <c:v>43524</c:v>
                      </c:pt>
                      <c:pt idx="11">
                        <c:v>43496</c:v>
                      </c:pt>
                      <c:pt idx="12">
                        <c:v>43465</c:v>
                      </c:pt>
                      <c:pt idx="13">
                        <c:v>43434</c:v>
                      </c:pt>
                      <c:pt idx="14">
                        <c:v>43404</c:v>
                      </c:pt>
                      <c:pt idx="15">
                        <c:v>43373</c:v>
                      </c:pt>
                      <c:pt idx="16">
                        <c:v>43343</c:v>
                      </c:pt>
                      <c:pt idx="17">
                        <c:v>43312</c:v>
                      </c:pt>
                      <c:pt idx="18">
                        <c:v>43281</c:v>
                      </c:pt>
                      <c:pt idx="19">
                        <c:v>43251</c:v>
                      </c:pt>
                      <c:pt idx="20">
                        <c:v>43220</c:v>
                      </c:pt>
                      <c:pt idx="21">
                        <c:v>43190</c:v>
                      </c:pt>
                      <c:pt idx="22">
                        <c:v>43159</c:v>
                      </c:pt>
                      <c:pt idx="23">
                        <c:v>43131</c:v>
                      </c:pt>
                      <c:pt idx="24">
                        <c:v>43100</c:v>
                      </c:pt>
                      <c:pt idx="25">
                        <c:v>43069</c:v>
                      </c:pt>
                      <c:pt idx="26">
                        <c:v>43039</c:v>
                      </c:pt>
                      <c:pt idx="27">
                        <c:v>43008</c:v>
                      </c:pt>
                      <c:pt idx="28">
                        <c:v>42978</c:v>
                      </c:pt>
                      <c:pt idx="29">
                        <c:v>42947</c:v>
                      </c:pt>
                      <c:pt idx="30">
                        <c:v>42916</c:v>
                      </c:pt>
                      <c:pt idx="31">
                        <c:v>42886</c:v>
                      </c:pt>
                      <c:pt idx="32">
                        <c:v>42855</c:v>
                      </c:pt>
                      <c:pt idx="33">
                        <c:v>42825</c:v>
                      </c:pt>
                      <c:pt idx="34">
                        <c:v>42794</c:v>
                      </c:pt>
                      <c:pt idx="35">
                        <c:v>42766</c:v>
                      </c:pt>
                      <c:pt idx="36">
                        <c:v>42735</c:v>
                      </c:pt>
                      <c:pt idx="37">
                        <c:v>42704</c:v>
                      </c:pt>
                      <c:pt idx="38">
                        <c:v>42674</c:v>
                      </c:pt>
                      <c:pt idx="39">
                        <c:v>42643</c:v>
                      </c:pt>
                      <c:pt idx="40">
                        <c:v>42613</c:v>
                      </c:pt>
                      <c:pt idx="41">
                        <c:v>42582</c:v>
                      </c:pt>
                      <c:pt idx="42">
                        <c:v>42551</c:v>
                      </c:pt>
                      <c:pt idx="43">
                        <c:v>42521</c:v>
                      </c:pt>
                      <c:pt idx="44">
                        <c:v>42490</c:v>
                      </c:pt>
                      <c:pt idx="45">
                        <c:v>42460</c:v>
                      </c:pt>
                      <c:pt idx="46">
                        <c:v>42429</c:v>
                      </c:pt>
                      <c:pt idx="47">
                        <c:v>42400</c:v>
                      </c:pt>
                      <c:pt idx="48">
                        <c:v>42369</c:v>
                      </c:pt>
                      <c:pt idx="49">
                        <c:v>42338</c:v>
                      </c:pt>
                      <c:pt idx="50">
                        <c:v>42308</c:v>
                      </c:pt>
                      <c:pt idx="51">
                        <c:v>42277</c:v>
                      </c:pt>
                      <c:pt idx="52">
                        <c:v>42247</c:v>
                      </c:pt>
                      <c:pt idx="53">
                        <c:v>42216</c:v>
                      </c:pt>
                      <c:pt idx="54">
                        <c:v>42185</c:v>
                      </c:pt>
                      <c:pt idx="55">
                        <c:v>42155</c:v>
                      </c:pt>
                      <c:pt idx="56">
                        <c:v>42124</c:v>
                      </c:pt>
                      <c:pt idx="57">
                        <c:v>42094</c:v>
                      </c:pt>
                      <c:pt idx="58">
                        <c:v>42063</c:v>
                      </c:pt>
                      <c:pt idx="59">
                        <c:v>42035</c:v>
                      </c:pt>
                      <c:pt idx="60">
                        <c:v>42004</c:v>
                      </c:pt>
                      <c:pt idx="61">
                        <c:v>41973</c:v>
                      </c:pt>
                      <c:pt idx="62">
                        <c:v>41943</c:v>
                      </c:pt>
                      <c:pt idx="63">
                        <c:v>41912</c:v>
                      </c:pt>
                      <c:pt idx="64">
                        <c:v>41882</c:v>
                      </c:pt>
                      <c:pt idx="65">
                        <c:v>41851</c:v>
                      </c:pt>
                      <c:pt idx="66">
                        <c:v>41820</c:v>
                      </c:pt>
                      <c:pt idx="67">
                        <c:v>41790</c:v>
                      </c:pt>
                      <c:pt idx="68">
                        <c:v>41759</c:v>
                      </c:pt>
                      <c:pt idx="69">
                        <c:v>41729</c:v>
                      </c:pt>
                      <c:pt idx="70">
                        <c:v>41698</c:v>
                      </c:pt>
                      <c:pt idx="71">
                        <c:v>41670</c:v>
                      </c:pt>
                      <c:pt idx="72">
                        <c:v>41639</c:v>
                      </c:pt>
                      <c:pt idx="73">
                        <c:v>41608</c:v>
                      </c:pt>
                      <c:pt idx="74">
                        <c:v>41578</c:v>
                      </c:pt>
                      <c:pt idx="75">
                        <c:v>41547</c:v>
                      </c:pt>
                      <c:pt idx="76">
                        <c:v>41517</c:v>
                      </c:pt>
                      <c:pt idx="77">
                        <c:v>41486</c:v>
                      </c:pt>
                      <c:pt idx="78">
                        <c:v>41455</c:v>
                      </c:pt>
                      <c:pt idx="79">
                        <c:v>41425</c:v>
                      </c:pt>
                      <c:pt idx="80">
                        <c:v>41394</c:v>
                      </c:pt>
                      <c:pt idx="81">
                        <c:v>41364</c:v>
                      </c:pt>
                      <c:pt idx="82">
                        <c:v>41333</c:v>
                      </c:pt>
                      <c:pt idx="83">
                        <c:v>41305</c:v>
                      </c:pt>
                      <c:pt idx="84">
                        <c:v>41274</c:v>
                      </c:pt>
                      <c:pt idx="85">
                        <c:v>41243</c:v>
                      </c:pt>
                      <c:pt idx="86">
                        <c:v>41213</c:v>
                      </c:pt>
                      <c:pt idx="87">
                        <c:v>41182</c:v>
                      </c:pt>
                      <c:pt idx="88">
                        <c:v>41152</c:v>
                      </c:pt>
                      <c:pt idx="89">
                        <c:v>41121</c:v>
                      </c:pt>
                      <c:pt idx="90">
                        <c:v>41090</c:v>
                      </c:pt>
                      <c:pt idx="91">
                        <c:v>41060</c:v>
                      </c:pt>
                      <c:pt idx="92">
                        <c:v>41029</c:v>
                      </c:pt>
                      <c:pt idx="93">
                        <c:v>40999</c:v>
                      </c:pt>
                      <c:pt idx="94">
                        <c:v>40968</c:v>
                      </c:pt>
                      <c:pt idx="95">
                        <c:v>40939</c:v>
                      </c:pt>
                      <c:pt idx="96">
                        <c:v>40908</c:v>
                      </c:pt>
                      <c:pt idx="97">
                        <c:v>40877</c:v>
                      </c:pt>
                      <c:pt idx="98">
                        <c:v>40847</c:v>
                      </c:pt>
                      <c:pt idx="99">
                        <c:v>40816</c:v>
                      </c:pt>
                      <c:pt idx="100">
                        <c:v>40786</c:v>
                      </c:pt>
                      <c:pt idx="101">
                        <c:v>40755</c:v>
                      </c:pt>
                      <c:pt idx="102">
                        <c:v>40724</c:v>
                      </c:pt>
                      <c:pt idx="103">
                        <c:v>40694</c:v>
                      </c:pt>
                      <c:pt idx="104">
                        <c:v>40663</c:v>
                      </c:pt>
                      <c:pt idx="105">
                        <c:v>40633</c:v>
                      </c:pt>
                      <c:pt idx="106">
                        <c:v>40602</c:v>
                      </c:pt>
                      <c:pt idx="107">
                        <c:v>40574</c:v>
                      </c:pt>
                      <c:pt idx="108">
                        <c:v>40543</c:v>
                      </c:pt>
                      <c:pt idx="109">
                        <c:v>40512</c:v>
                      </c:pt>
                      <c:pt idx="110">
                        <c:v>40482</c:v>
                      </c:pt>
                      <c:pt idx="111">
                        <c:v>40451</c:v>
                      </c:pt>
                      <c:pt idx="112">
                        <c:v>40421</c:v>
                      </c:pt>
                      <c:pt idx="113">
                        <c:v>40390</c:v>
                      </c:pt>
                      <c:pt idx="114">
                        <c:v>40359</c:v>
                      </c:pt>
                      <c:pt idx="115">
                        <c:v>40329</c:v>
                      </c:pt>
                      <c:pt idx="116">
                        <c:v>40298</c:v>
                      </c:pt>
                      <c:pt idx="117">
                        <c:v>40268</c:v>
                      </c:pt>
                      <c:pt idx="118">
                        <c:v>40237</c:v>
                      </c:pt>
                      <c:pt idx="119">
                        <c:v>40209</c:v>
                      </c:pt>
                      <c:pt idx="120">
                        <c:v>40178</c:v>
                      </c:pt>
                      <c:pt idx="121">
                        <c:v>40147</c:v>
                      </c:pt>
                      <c:pt idx="122">
                        <c:v>40117</c:v>
                      </c:pt>
                      <c:pt idx="123">
                        <c:v>40086</c:v>
                      </c:pt>
                      <c:pt idx="124">
                        <c:v>40056</c:v>
                      </c:pt>
                      <c:pt idx="125">
                        <c:v>40025</c:v>
                      </c:pt>
                      <c:pt idx="126">
                        <c:v>39994</c:v>
                      </c:pt>
                      <c:pt idx="127">
                        <c:v>39964</c:v>
                      </c:pt>
                      <c:pt idx="128">
                        <c:v>39933</c:v>
                      </c:pt>
                      <c:pt idx="129">
                        <c:v>39903</c:v>
                      </c:pt>
                      <c:pt idx="130">
                        <c:v>39872</c:v>
                      </c:pt>
                      <c:pt idx="131">
                        <c:v>39844</c:v>
                      </c:pt>
                      <c:pt idx="132">
                        <c:v>39813</c:v>
                      </c:pt>
                      <c:pt idx="133">
                        <c:v>39782</c:v>
                      </c:pt>
                      <c:pt idx="134">
                        <c:v>39752</c:v>
                      </c:pt>
                      <c:pt idx="135">
                        <c:v>39721</c:v>
                      </c:pt>
                      <c:pt idx="136">
                        <c:v>39691</c:v>
                      </c:pt>
                      <c:pt idx="137">
                        <c:v>39660</c:v>
                      </c:pt>
                      <c:pt idx="138">
                        <c:v>39629</c:v>
                      </c:pt>
                      <c:pt idx="139">
                        <c:v>39599</c:v>
                      </c:pt>
                      <c:pt idx="140">
                        <c:v>39568</c:v>
                      </c:pt>
                      <c:pt idx="141">
                        <c:v>39538</c:v>
                      </c:pt>
                      <c:pt idx="142">
                        <c:v>39507</c:v>
                      </c:pt>
                      <c:pt idx="143">
                        <c:v>39478</c:v>
                      </c:pt>
                      <c:pt idx="144">
                        <c:v>39447</c:v>
                      </c:pt>
                      <c:pt idx="145">
                        <c:v>39416</c:v>
                      </c:pt>
                      <c:pt idx="146">
                        <c:v>39386</c:v>
                      </c:pt>
                      <c:pt idx="147">
                        <c:v>39355</c:v>
                      </c:pt>
                      <c:pt idx="148">
                        <c:v>39325</c:v>
                      </c:pt>
                      <c:pt idx="149">
                        <c:v>39294</c:v>
                      </c:pt>
                      <c:pt idx="150">
                        <c:v>39263</c:v>
                      </c:pt>
                      <c:pt idx="151">
                        <c:v>39233</c:v>
                      </c:pt>
                      <c:pt idx="152">
                        <c:v>39202</c:v>
                      </c:pt>
                      <c:pt idx="153">
                        <c:v>39172</c:v>
                      </c:pt>
                      <c:pt idx="154">
                        <c:v>39141</c:v>
                      </c:pt>
                      <c:pt idx="155">
                        <c:v>39113</c:v>
                      </c:pt>
                    </c:numCache>
                  </c:numRef>
                </c:cat>
                <c:val>
                  <c:numRef>
                    <c:extLst>
                      <c:ext uri="{02D57815-91ED-43cb-92C2-25804820EDAC}">
                        <c15:formulaRef>
                          <c15:sqref>'Iboxx data'!$L$3:$L$478</c15:sqref>
                        </c15:formulaRef>
                      </c:ext>
                    </c:extLst>
                    <c:numCache>
                      <c:formatCode>0.00%</c:formatCode>
                      <c:ptCount val="476"/>
                      <c:pt idx="0">
                        <c:v>3.1113422139002908E-2</c:v>
                      </c:pt>
                      <c:pt idx="1">
                        <c:v>3.3963746539002908E-2</c:v>
                      </c:pt>
                      <c:pt idx="2">
                        <c:v>3.5251004939002906E-2</c:v>
                      </c:pt>
                      <c:pt idx="3">
                        <c:v>3.7861576139002907E-2</c:v>
                      </c:pt>
                      <c:pt idx="4">
                        <c:v>4.2311832539002905E-2</c:v>
                      </c:pt>
                      <c:pt idx="5">
                        <c:v>4.933649813900292E-2</c:v>
                      </c:pt>
                      <c:pt idx="6">
                        <c:v>3.1335306539002905E-2</c:v>
                      </c:pt>
                      <c:pt idx="7">
                        <c:v>2.8840753339002913E-2</c:v>
                      </c:pt>
                      <c:pt idx="8">
                        <c:v>2.8621522539002912E-2</c:v>
                      </c:pt>
                      <c:pt idx="9">
                        <c:v>3.0495912139002913E-2</c:v>
                      </c:pt>
                      <c:pt idx="10">
                        <c:v>3.382187893900291E-2</c:v>
                      </c:pt>
                      <c:pt idx="11">
                        <c:v>3.4261793339002908E-2</c:v>
                      </c:pt>
                      <c:pt idx="12">
                        <c:v>3.434664213900291E-2</c:v>
                      </c:pt>
                      <c:pt idx="13">
                        <c:v>3.389391773900291E-2</c:v>
                      </c:pt>
                      <c:pt idx="14">
                        <c:v>3.2721197739002908E-2</c:v>
                      </c:pt>
                      <c:pt idx="15">
                        <c:v>3.5217848139002909E-2</c:v>
                      </c:pt>
                      <c:pt idx="16">
                        <c:v>3.1461273339002907E-2</c:v>
                      </c:pt>
                      <c:pt idx="17">
                        <c:v>3.2931651739002907E-2</c:v>
                      </c:pt>
                      <c:pt idx="18">
                        <c:v>3.300006733900291E-2</c:v>
                      </c:pt>
                      <c:pt idx="19">
                        <c:v>3.425405653900291E-2</c:v>
                      </c:pt>
                      <c:pt idx="20">
                        <c:v>3.5918002139002911E-2</c:v>
                      </c:pt>
                      <c:pt idx="21">
                        <c:v>3.443152973900291E-2</c:v>
                      </c:pt>
                      <c:pt idx="22">
                        <c:v>3.1592330539002907E-2</c:v>
                      </c:pt>
                      <c:pt idx="23">
                        <c:v>2.9886827739002912E-2</c:v>
                      </c:pt>
                      <c:pt idx="24">
                        <c:v>2.949522853900291E-2</c:v>
                      </c:pt>
                      <c:pt idx="25">
                        <c:v>2.8796442139002912E-2</c:v>
                      </c:pt>
                      <c:pt idx="26">
                        <c:v>2.962138333900291E-2</c:v>
                      </c:pt>
                      <c:pt idx="27">
                        <c:v>2.9273002139002909E-2</c:v>
                      </c:pt>
                      <c:pt idx="28">
                        <c:v>2.5662804999999997E-2</c:v>
                      </c:pt>
                      <c:pt idx="29">
                        <c:v>2.6792907500000004E-2</c:v>
                      </c:pt>
                      <c:pt idx="30">
                        <c:v>2.5176220499999999E-2</c:v>
                      </c:pt>
                      <c:pt idx="31">
                        <c:v>2.31299835E-2</c:v>
                      </c:pt>
                      <c:pt idx="32">
                        <c:v>2.4715340999999998E-2</c:v>
                      </c:pt>
                      <c:pt idx="33">
                        <c:v>2.5479318000000001E-2</c:v>
                      </c:pt>
                      <c:pt idx="34">
                        <c:v>2.1116513E-2</c:v>
                      </c:pt>
                      <c:pt idx="35">
                        <c:v>2.2788629000000001E-2</c:v>
                      </c:pt>
                      <c:pt idx="36">
                        <c:v>2.3637455500000001E-2</c:v>
                      </c:pt>
                      <c:pt idx="37">
                        <c:v>2.1079507500000001E-2</c:v>
                      </c:pt>
                      <c:pt idx="38">
                        <c:v>2.1334326000000001E-2</c:v>
                      </c:pt>
                      <c:pt idx="39">
                        <c:v>2.3563064499999998E-2</c:v>
                      </c:pt>
                      <c:pt idx="40">
                        <c:v>2.7065304500000002E-2</c:v>
                      </c:pt>
                      <c:pt idx="41">
                        <c:v>2.8699994139002909E-2</c:v>
                      </c:pt>
                      <c:pt idx="42">
                        <c:v>2.8689415739002914E-2</c:v>
                      </c:pt>
                      <c:pt idx="43">
                        <c:v>2.822213053900291E-2</c:v>
                      </c:pt>
                      <c:pt idx="44">
                        <c:v>2.8392830939002911E-2</c:v>
                      </c:pt>
                      <c:pt idx="45">
                        <c:v>3.005313373900291E-2</c:v>
                      </c:pt>
                      <c:pt idx="46">
                        <c:v>2.9301476139002913E-2</c:v>
                      </c:pt>
                      <c:pt idx="47">
                        <c:v>3.0893465739002909E-2</c:v>
                      </c:pt>
                      <c:pt idx="48">
                        <c:v>2.9736480939002913E-2</c:v>
                      </c:pt>
                      <c:pt idx="49">
                        <c:v>3.256504533900291E-2</c:v>
                      </c:pt>
                      <c:pt idx="50">
                        <c:v>3.452057293900291E-2</c:v>
                      </c:pt>
                      <c:pt idx="51">
                        <c:v>3.3188754139002914E-2</c:v>
                      </c:pt>
                      <c:pt idx="52">
                        <c:v>3.1755472539002912E-2</c:v>
                      </c:pt>
                      <c:pt idx="53">
                        <c:v>3.4171070939002908E-2</c:v>
                      </c:pt>
                      <c:pt idx="54">
                        <c:v>3.7632122939002907E-2</c:v>
                      </c:pt>
                      <c:pt idx="55">
                        <c:v>3.5544139739002917E-2</c:v>
                      </c:pt>
                      <c:pt idx="56">
                        <c:v>3.4364791739002906E-2</c:v>
                      </c:pt>
                      <c:pt idx="57">
                        <c:v>3.2029759739002912E-2</c:v>
                      </c:pt>
                      <c:pt idx="58">
                        <c:v>3.3508004539002906E-2</c:v>
                      </c:pt>
                      <c:pt idx="59">
                        <c:v>3.5122613739002911E-2</c:v>
                      </c:pt>
                      <c:pt idx="60">
                        <c:v>3.1472953339002914E-2</c:v>
                      </c:pt>
                      <c:pt idx="61">
                        <c:v>2.9922408939002908E-2</c:v>
                      </c:pt>
                      <c:pt idx="62">
                        <c:v>2.9788270539002907E-2</c:v>
                      </c:pt>
                      <c:pt idx="63">
                        <c:v>2.7680636139002908E-2</c:v>
                      </c:pt>
                      <c:pt idx="64">
                        <c:v>2.9442181739002912E-2</c:v>
                      </c:pt>
                      <c:pt idx="65">
                        <c:v>3.0941090539002909E-2</c:v>
                      </c:pt>
                      <c:pt idx="66">
                        <c:v>3.0347584539002909E-2</c:v>
                      </c:pt>
                      <c:pt idx="67">
                        <c:v>3.2508509739002905E-2</c:v>
                      </c:pt>
                      <c:pt idx="68">
                        <c:v>3.2689884539002907E-2</c:v>
                      </c:pt>
                      <c:pt idx="69">
                        <c:v>3.1004312939002913E-2</c:v>
                      </c:pt>
                      <c:pt idx="70">
                        <c:v>3.0780831739002909E-2</c:v>
                      </c:pt>
                      <c:pt idx="71">
                        <c:v>2.9337118139002909E-2</c:v>
                      </c:pt>
                      <c:pt idx="72">
                        <c:v>2.5294371E-2</c:v>
                      </c:pt>
                      <c:pt idx="73">
                        <c:v>2.6099759000000004E-2</c:v>
                      </c:pt>
                      <c:pt idx="74">
                        <c:v>2.3171457000000003E-2</c:v>
                      </c:pt>
                      <c:pt idx="75">
                        <c:v>2.3616196999999998E-2</c:v>
                      </c:pt>
                      <c:pt idx="76">
                        <c:v>2.2807382000000001E-2</c:v>
                      </c:pt>
                      <c:pt idx="77">
                        <c:v>2.3857464500000002E-2</c:v>
                      </c:pt>
                      <c:pt idx="78">
                        <c:v>2.5134572000000001E-2</c:v>
                      </c:pt>
                      <c:pt idx="79">
                        <c:v>2.7982796939002911E-2</c:v>
                      </c:pt>
                      <c:pt idx="80">
                        <c:v>2.5259161500000002E-2</c:v>
                      </c:pt>
                      <c:pt idx="81">
                        <c:v>2.8042398939002906E-2</c:v>
                      </c:pt>
                      <c:pt idx="82">
                        <c:v>2.8507730939002912E-2</c:v>
                      </c:pt>
                      <c:pt idx="83">
                        <c:v>3.094982093900291E-2</c:v>
                      </c:pt>
                      <c:pt idx="84">
                        <c:v>3.1489344939002913E-2</c:v>
                      </c:pt>
                      <c:pt idx="85">
                        <c:v>3.265305333900291E-2</c:v>
                      </c:pt>
                      <c:pt idx="86">
                        <c:v>3.414263093900291E-2</c:v>
                      </c:pt>
                      <c:pt idx="87">
                        <c:v>3.1610157739002914E-2</c:v>
                      </c:pt>
                      <c:pt idx="88">
                        <c:v>3.1364874539002913E-2</c:v>
                      </c:pt>
                      <c:pt idx="89">
                        <c:v>3.5106124539002907E-2</c:v>
                      </c:pt>
                      <c:pt idx="90">
                        <c:v>3.4724759739002908E-2</c:v>
                      </c:pt>
                      <c:pt idx="91">
                        <c:v>3.3728573339002914E-2</c:v>
                      </c:pt>
                      <c:pt idx="92">
                        <c:v>3.703326053900291E-2</c:v>
                      </c:pt>
                      <c:pt idx="93">
                        <c:v>3.9557179739002912E-2</c:v>
                      </c:pt>
                      <c:pt idx="94">
                        <c:v>3.8675200139002906E-2</c:v>
                      </c:pt>
                      <c:pt idx="95">
                        <c:v>4.2700699739002916E-2</c:v>
                      </c:pt>
                      <c:pt idx="96">
                        <c:v>4.5679315339002907E-2</c:v>
                      </c:pt>
                      <c:pt idx="97">
                        <c:v>4.7941134139002903E-2</c:v>
                      </c:pt>
                      <c:pt idx="98">
                        <c:v>5.0351545739002912E-2</c:v>
                      </c:pt>
                      <c:pt idx="99">
                        <c:v>4.9464742539002911E-2</c:v>
                      </c:pt>
                      <c:pt idx="100">
                        <c:v>4.5118596939002914E-2</c:v>
                      </c:pt>
                      <c:pt idx="101">
                        <c:v>4.6057344139002906E-2</c:v>
                      </c:pt>
                      <c:pt idx="102">
                        <c:v>4.7542715339002901E-2</c:v>
                      </c:pt>
                      <c:pt idx="103">
                        <c:v>5.1593780939002902E-2</c:v>
                      </c:pt>
                      <c:pt idx="104">
                        <c:v>5.3281796139002913E-2</c:v>
                      </c:pt>
                      <c:pt idx="105">
                        <c:v>5.0629393739002902E-2</c:v>
                      </c:pt>
                      <c:pt idx="106">
                        <c:v>4.6305526539002911E-2</c:v>
                      </c:pt>
                      <c:pt idx="107">
                        <c:v>5.42861269390029E-2</c:v>
                      </c:pt>
                      <c:pt idx="108">
                        <c:v>4.5809057339002909E-2</c:v>
                      </c:pt>
                      <c:pt idx="109">
                        <c:v>3.7557559739002905E-2</c:v>
                      </c:pt>
                      <c:pt idx="110">
                        <c:v>3.3641611339002911E-2</c:v>
                      </c:pt>
                      <c:pt idx="111">
                        <c:v>3.1472009339002911E-2</c:v>
                      </c:pt>
                      <c:pt idx="112">
                        <c:v>2.9829920939002906E-2</c:v>
                      </c:pt>
                      <c:pt idx="113">
                        <c:v>3.134619853900291E-2</c:v>
                      </c:pt>
                      <c:pt idx="114">
                        <c:v>2.7116708E-2</c:v>
                      </c:pt>
                      <c:pt idx="115">
                        <c:v>2.8136118539002906E-2</c:v>
                      </c:pt>
                      <c:pt idx="116">
                        <c:v>3.1333738139002906E-2</c:v>
                      </c:pt>
                      <c:pt idx="117">
                        <c:v>3.4246846939002908E-2</c:v>
                      </c:pt>
                      <c:pt idx="118">
                        <c:v>3.265122133900291E-2</c:v>
                      </c:pt>
                      <c:pt idx="119">
                        <c:v>3.4577285339002908E-2</c:v>
                      </c:pt>
                      <c:pt idx="120">
                        <c:v>3.8471474139002912E-2</c:v>
                      </c:pt>
                      <c:pt idx="121">
                        <c:v>3.6859564539002909E-2</c:v>
                      </c:pt>
                      <c:pt idx="122">
                        <c:v>4.1064656939002908E-2</c:v>
                      </c:pt>
                      <c:pt idx="123">
                        <c:v>4.03265073390029E-2</c:v>
                      </c:pt>
                      <c:pt idx="124">
                        <c:v>3.2432952539002913E-2</c:v>
                      </c:pt>
                      <c:pt idx="125">
                        <c:v>3.3139903739002913E-2</c:v>
                      </c:pt>
                      <c:pt idx="126">
                        <c:v>3.7868020139002916E-2</c:v>
                      </c:pt>
                      <c:pt idx="127">
                        <c:v>3.6495406539002913E-2</c:v>
                      </c:pt>
                      <c:pt idx="128">
                        <c:v>4.1175076939002908E-2</c:v>
                      </c:pt>
                      <c:pt idx="129">
                        <c:v>4.5100898539002905E-2</c:v>
                      </c:pt>
                      <c:pt idx="130">
                        <c:v>4.195655853900291E-2</c:v>
                      </c:pt>
                      <c:pt idx="131">
                        <c:v>4.2745887339002912E-2</c:v>
                      </c:pt>
                      <c:pt idx="132">
                        <c:v>4.6837836139002907E-2</c:v>
                      </c:pt>
                      <c:pt idx="133">
                        <c:v>5.189601773900291E-2</c:v>
                      </c:pt>
                      <c:pt idx="134">
                        <c:v>5.9856474939002917E-2</c:v>
                      </c:pt>
                      <c:pt idx="135">
                        <c:v>6.0750880139002914E-2</c:v>
                      </c:pt>
                      <c:pt idx="136">
                        <c:v>7.5216144939002916E-2</c:v>
                      </c:pt>
                      <c:pt idx="137">
                        <c:v>9.136194173900293E-2</c:v>
                      </c:pt>
                      <c:pt idx="138">
                        <c:v>8.257013933900291E-2</c:v>
                      </c:pt>
                      <c:pt idx="139">
                        <c:v>8.0690175339002912E-2</c:v>
                      </c:pt>
                      <c:pt idx="140">
                        <c:v>9.3178894939002901E-2</c:v>
                      </c:pt>
                      <c:pt idx="141">
                        <c:v>9.5599534939002917E-2</c:v>
                      </c:pt>
                      <c:pt idx="142">
                        <c:v>8.7141854939002922E-2</c:v>
                      </c:pt>
                      <c:pt idx="143">
                        <c:v>5.4715602939002912E-2</c:v>
                      </c:pt>
                      <c:pt idx="144">
                        <c:v>4.5085472539002913E-2</c:v>
                      </c:pt>
                      <c:pt idx="145">
                        <c:v>4.385183813900291E-2</c:v>
                      </c:pt>
                      <c:pt idx="146">
                        <c:v>3.9084650139002905E-2</c:v>
                      </c:pt>
                      <c:pt idx="147">
                        <c:v>3.5340516139002916E-2</c:v>
                      </c:pt>
                      <c:pt idx="148">
                        <c:v>3.6589294539002913E-2</c:v>
                      </c:pt>
                      <c:pt idx="149">
                        <c:v>4.0110566539002905E-2</c:v>
                      </c:pt>
                      <c:pt idx="150">
                        <c:v>4.0821319739002909E-2</c:v>
                      </c:pt>
                      <c:pt idx="151">
                        <c:v>3.6203572939002913E-2</c:v>
                      </c:pt>
                      <c:pt idx="152">
                        <c:v>2.7706446939002913E-2</c:v>
                      </c:pt>
                      <c:pt idx="153">
                        <c:v>2.767613093900291E-2</c:v>
                      </c:pt>
                      <c:pt idx="154">
                        <c:v>2.2098605E-2</c:v>
                      </c:pt>
                      <c:pt idx="155">
                        <c:v>2.2859790000000001E-2</c:v>
                      </c:pt>
                      <c:pt idx="156">
                        <c:v>2.4824720000000002E-2</c:v>
                      </c:pt>
                      <c:pt idx="157">
                        <c:v>2.2007189999999999E-2</c:v>
                      </c:pt>
                      <c:pt idx="158">
                        <c:v>1.4735995E-2</c:v>
                      </c:pt>
                      <c:pt idx="159">
                        <c:v>1.4091045E-2</c:v>
                      </c:pt>
                      <c:pt idx="160">
                        <c:v>1.6369715E-2</c:v>
                      </c:pt>
                      <c:pt idx="161">
                        <c:v>1.7074545E-2</c:v>
                      </c:pt>
                    </c:numCache>
                  </c:numRef>
                </c:val>
                <c:smooth val="0"/>
                <c:extLst>
                  <c:ext xmlns:c16="http://schemas.microsoft.com/office/drawing/2014/chart" uri="{C3380CC4-5D6E-409C-BE32-E72D297353CC}">
                    <c16:uniqueId val="{00000003-D04A-4DAE-B496-38EB53D55F88}"/>
                  </c:ext>
                </c:extLst>
              </c15:ser>
            </c15:filteredLineSeries>
            <c15:filteredLineSeries>
              <c15:ser>
                <c:idx val="2"/>
                <c:order val="2"/>
                <c:tx>
                  <c:v>Current risk correction without underpin</c:v>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'Iboxx data'!$A$11:$A$166</c15:sqref>
                        </c15:formulaRef>
                      </c:ext>
                    </c:extLst>
                    <c:numCache>
                      <c:formatCode>m/d/yyyy</c:formatCode>
                      <c:ptCount val="156"/>
                      <c:pt idx="0">
                        <c:v>43830</c:v>
                      </c:pt>
                      <c:pt idx="1">
                        <c:v>43799</c:v>
                      </c:pt>
                      <c:pt idx="2">
                        <c:v>43769</c:v>
                      </c:pt>
                      <c:pt idx="3">
                        <c:v>43738</c:v>
                      </c:pt>
                      <c:pt idx="4">
                        <c:v>43708</c:v>
                      </c:pt>
                      <c:pt idx="5">
                        <c:v>43677</c:v>
                      </c:pt>
                      <c:pt idx="6">
                        <c:v>43646</c:v>
                      </c:pt>
                      <c:pt idx="7">
                        <c:v>43616</c:v>
                      </c:pt>
                      <c:pt idx="8">
                        <c:v>43585</c:v>
                      </c:pt>
                      <c:pt idx="9">
                        <c:v>43555</c:v>
                      </c:pt>
                      <c:pt idx="10">
                        <c:v>43524</c:v>
                      </c:pt>
                      <c:pt idx="11">
                        <c:v>43496</c:v>
                      </c:pt>
                      <c:pt idx="12">
                        <c:v>43465</c:v>
                      </c:pt>
                      <c:pt idx="13">
                        <c:v>43434</c:v>
                      </c:pt>
                      <c:pt idx="14">
                        <c:v>43404</c:v>
                      </c:pt>
                      <c:pt idx="15">
                        <c:v>43373</c:v>
                      </c:pt>
                      <c:pt idx="16">
                        <c:v>43343</c:v>
                      </c:pt>
                      <c:pt idx="17">
                        <c:v>43312</c:v>
                      </c:pt>
                      <c:pt idx="18">
                        <c:v>43281</c:v>
                      </c:pt>
                      <c:pt idx="19">
                        <c:v>43251</c:v>
                      </c:pt>
                      <c:pt idx="20">
                        <c:v>43220</c:v>
                      </c:pt>
                      <c:pt idx="21">
                        <c:v>43190</c:v>
                      </c:pt>
                      <c:pt idx="22">
                        <c:v>43159</c:v>
                      </c:pt>
                      <c:pt idx="23">
                        <c:v>43131</c:v>
                      </c:pt>
                      <c:pt idx="24">
                        <c:v>43100</c:v>
                      </c:pt>
                      <c:pt idx="25">
                        <c:v>43069</c:v>
                      </c:pt>
                      <c:pt idx="26">
                        <c:v>43039</c:v>
                      </c:pt>
                      <c:pt idx="27">
                        <c:v>43008</c:v>
                      </c:pt>
                      <c:pt idx="28">
                        <c:v>42978</c:v>
                      </c:pt>
                      <c:pt idx="29">
                        <c:v>42947</c:v>
                      </c:pt>
                      <c:pt idx="30">
                        <c:v>42916</c:v>
                      </c:pt>
                      <c:pt idx="31">
                        <c:v>42886</c:v>
                      </c:pt>
                      <c:pt idx="32">
                        <c:v>42855</c:v>
                      </c:pt>
                      <c:pt idx="33">
                        <c:v>42825</c:v>
                      </c:pt>
                      <c:pt idx="34">
                        <c:v>42794</c:v>
                      </c:pt>
                      <c:pt idx="35">
                        <c:v>42766</c:v>
                      </c:pt>
                      <c:pt idx="36">
                        <c:v>42735</c:v>
                      </c:pt>
                      <c:pt idx="37">
                        <c:v>42704</c:v>
                      </c:pt>
                      <c:pt idx="38">
                        <c:v>42674</c:v>
                      </c:pt>
                      <c:pt idx="39">
                        <c:v>42643</c:v>
                      </c:pt>
                      <c:pt idx="40">
                        <c:v>42613</c:v>
                      </c:pt>
                      <c:pt idx="41">
                        <c:v>42582</c:v>
                      </c:pt>
                      <c:pt idx="42">
                        <c:v>42551</c:v>
                      </c:pt>
                      <c:pt idx="43">
                        <c:v>42521</c:v>
                      </c:pt>
                      <c:pt idx="44">
                        <c:v>42490</c:v>
                      </c:pt>
                      <c:pt idx="45">
                        <c:v>42460</c:v>
                      </c:pt>
                      <c:pt idx="46">
                        <c:v>42429</c:v>
                      </c:pt>
                      <c:pt idx="47">
                        <c:v>42400</c:v>
                      </c:pt>
                      <c:pt idx="48">
                        <c:v>42369</c:v>
                      </c:pt>
                      <c:pt idx="49">
                        <c:v>42338</c:v>
                      </c:pt>
                      <c:pt idx="50">
                        <c:v>42308</c:v>
                      </c:pt>
                      <c:pt idx="51">
                        <c:v>42277</c:v>
                      </c:pt>
                      <c:pt idx="52">
                        <c:v>42247</c:v>
                      </c:pt>
                      <c:pt idx="53">
                        <c:v>42216</c:v>
                      </c:pt>
                      <c:pt idx="54">
                        <c:v>42185</c:v>
                      </c:pt>
                      <c:pt idx="55">
                        <c:v>42155</c:v>
                      </c:pt>
                      <c:pt idx="56">
                        <c:v>42124</c:v>
                      </c:pt>
                      <c:pt idx="57">
                        <c:v>42094</c:v>
                      </c:pt>
                      <c:pt idx="58">
                        <c:v>42063</c:v>
                      </c:pt>
                      <c:pt idx="59">
                        <c:v>42035</c:v>
                      </c:pt>
                      <c:pt idx="60">
                        <c:v>42004</c:v>
                      </c:pt>
                      <c:pt idx="61">
                        <c:v>41973</c:v>
                      </c:pt>
                      <c:pt idx="62">
                        <c:v>41943</c:v>
                      </c:pt>
                      <c:pt idx="63">
                        <c:v>41912</c:v>
                      </c:pt>
                      <c:pt idx="64">
                        <c:v>41882</c:v>
                      </c:pt>
                      <c:pt idx="65">
                        <c:v>41851</c:v>
                      </c:pt>
                      <c:pt idx="66">
                        <c:v>41820</c:v>
                      </c:pt>
                      <c:pt idx="67">
                        <c:v>41790</c:v>
                      </c:pt>
                      <c:pt idx="68">
                        <c:v>41759</c:v>
                      </c:pt>
                      <c:pt idx="69">
                        <c:v>41729</c:v>
                      </c:pt>
                      <c:pt idx="70">
                        <c:v>41698</c:v>
                      </c:pt>
                      <c:pt idx="71">
                        <c:v>41670</c:v>
                      </c:pt>
                      <c:pt idx="72">
                        <c:v>41639</c:v>
                      </c:pt>
                      <c:pt idx="73">
                        <c:v>41608</c:v>
                      </c:pt>
                      <c:pt idx="74">
                        <c:v>41578</c:v>
                      </c:pt>
                      <c:pt idx="75">
                        <c:v>41547</c:v>
                      </c:pt>
                      <c:pt idx="76">
                        <c:v>41517</c:v>
                      </c:pt>
                      <c:pt idx="77">
                        <c:v>41486</c:v>
                      </c:pt>
                      <c:pt idx="78">
                        <c:v>41455</c:v>
                      </c:pt>
                      <c:pt idx="79">
                        <c:v>41425</c:v>
                      </c:pt>
                      <c:pt idx="80">
                        <c:v>41394</c:v>
                      </c:pt>
                      <c:pt idx="81">
                        <c:v>41364</c:v>
                      </c:pt>
                      <c:pt idx="82">
                        <c:v>41333</c:v>
                      </c:pt>
                      <c:pt idx="83">
                        <c:v>41305</c:v>
                      </c:pt>
                      <c:pt idx="84">
                        <c:v>41274</c:v>
                      </c:pt>
                      <c:pt idx="85">
                        <c:v>41243</c:v>
                      </c:pt>
                      <c:pt idx="86">
                        <c:v>41213</c:v>
                      </c:pt>
                      <c:pt idx="87">
                        <c:v>41182</c:v>
                      </c:pt>
                      <c:pt idx="88">
                        <c:v>41152</c:v>
                      </c:pt>
                      <c:pt idx="89">
                        <c:v>41121</c:v>
                      </c:pt>
                      <c:pt idx="90">
                        <c:v>41090</c:v>
                      </c:pt>
                      <c:pt idx="91">
                        <c:v>41060</c:v>
                      </c:pt>
                      <c:pt idx="92">
                        <c:v>41029</c:v>
                      </c:pt>
                      <c:pt idx="93">
                        <c:v>40999</c:v>
                      </c:pt>
                      <c:pt idx="94">
                        <c:v>40968</c:v>
                      </c:pt>
                      <c:pt idx="95">
                        <c:v>40939</c:v>
                      </c:pt>
                      <c:pt idx="96">
                        <c:v>40908</c:v>
                      </c:pt>
                      <c:pt idx="97">
                        <c:v>40877</c:v>
                      </c:pt>
                      <c:pt idx="98">
                        <c:v>40847</c:v>
                      </c:pt>
                      <c:pt idx="99">
                        <c:v>40816</c:v>
                      </c:pt>
                      <c:pt idx="100">
                        <c:v>40786</c:v>
                      </c:pt>
                      <c:pt idx="101">
                        <c:v>40755</c:v>
                      </c:pt>
                      <c:pt idx="102">
                        <c:v>40724</c:v>
                      </c:pt>
                      <c:pt idx="103">
                        <c:v>40694</c:v>
                      </c:pt>
                      <c:pt idx="104">
                        <c:v>40663</c:v>
                      </c:pt>
                      <c:pt idx="105">
                        <c:v>40633</c:v>
                      </c:pt>
                      <c:pt idx="106">
                        <c:v>40602</c:v>
                      </c:pt>
                      <c:pt idx="107">
                        <c:v>40574</c:v>
                      </c:pt>
                      <c:pt idx="108">
                        <c:v>40543</c:v>
                      </c:pt>
                      <c:pt idx="109">
                        <c:v>40512</c:v>
                      </c:pt>
                      <c:pt idx="110">
                        <c:v>40482</c:v>
                      </c:pt>
                      <c:pt idx="111">
                        <c:v>40451</c:v>
                      </c:pt>
                      <c:pt idx="112">
                        <c:v>40421</c:v>
                      </c:pt>
                      <c:pt idx="113">
                        <c:v>40390</c:v>
                      </c:pt>
                      <c:pt idx="114">
                        <c:v>40359</c:v>
                      </c:pt>
                      <c:pt idx="115">
                        <c:v>40329</c:v>
                      </c:pt>
                      <c:pt idx="116">
                        <c:v>40298</c:v>
                      </c:pt>
                      <c:pt idx="117">
                        <c:v>40268</c:v>
                      </c:pt>
                      <c:pt idx="118">
                        <c:v>40237</c:v>
                      </c:pt>
                      <c:pt idx="119">
                        <c:v>40209</c:v>
                      </c:pt>
                      <c:pt idx="120">
                        <c:v>40178</c:v>
                      </c:pt>
                      <c:pt idx="121">
                        <c:v>40147</c:v>
                      </c:pt>
                      <c:pt idx="122">
                        <c:v>40117</c:v>
                      </c:pt>
                      <c:pt idx="123">
                        <c:v>40086</c:v>
                      </c:pt>
                      <c:pt idx="124">
                        <c:v>40056</c:v>
                      </c:pt>
                      <c:pt idx="125">
                        <c:v>40025</c:v>
                      </c:pt>
                      <c:pt idx="126">
                        <c:v>39994</c:v>
                      </c:pt>
                      <c:pt idx="127">
                        <c:v>39964</c:v>
                      </c:pt>
                      <c:pt idx="128">
                        <c:v>39933</c:v>
                      </c:pt>
                      <c:pt idx="129">
                        <c:v>39903</c:v>
                      </c:pt>
                      <c:pt idx="130">
                        <c:v>39872</c:v>
                      </c:pt>
                      <c:pt idx="131">
                        <c:v>39844</c:v>
                      </c:pt>
                      <c:pt idx="132">
                        <c:v>39813</c:v>
                      </c:pt>
                      <c:pt idx="133">
                        <c:v>39782</c:v>
                      </c:pt>
                      <c:pt idx="134">
                        <c:v>39752</c:v>
                      </c:pt>
                      <c:pt idx="135">
                        <c:v>39721</c:v>
                      </c:pt>
                      <c:pt idx="136">
                        <c:v>39691</c:v>
                      </c:pt>
                      <c:pt idx="137">
                        <c:v>39660</c:v>
                      </c:pt>
                      <c:pt idx="138">
                        <c:v>39629</c:v>
                      </c:pt>
                      <c:pt idx="139">
                        <c:v>39599</c:v>
                      </c:pt>
                      <c:pt idx="140">
                        <c:v>39568</c:v>
                      </c:pt>
                      <c:pt idx="141">
                        <c:v>39538</c:v>
                      </c:pt>
                      <c:pt idx="142">
                        <c:v>39507</c:v>
                      </c:pt>
                      <c:pt idx="143">
                        <c:v>39478</c:v>
                      </c:pt>
                      <c:pt idx="144">
                        <c:v>39447</c:v>
                      </c:pt>
                      <c:pt idx="145">
                        <c:v>39416</c:v>
                      </c:pt>
                      <c:pt idx="146">
                        <c:v>39386</c:v>
                      </c:pt>
                      <c:pt idx="147">
                        <c:v>39355</c:v>
                      </c:pt>
                      <c:pt idx="148">
                        <c:v>39325</c:v>
                      </c:pt>
                      <c:pt idx="149">
                        <c:v>39294</c:v>
                      </c:pt>
                      <c:pt idx="150">
                        <c:v>39263</c:v>
                      </c:pt>
                      <c:pt idx="151">
                        <c:v>39233</c:v>
                      </c:pt>
                      <c:pt idx="152">
                        <c:v>39202</c:v>
                      </c:pt>
                      <c:pt idx="153">
                        <c:v>39172</c:v>
                      </c:pt>
                      <c:pt idx="154">
                        <c:v>39141</c:v>
                      </c:pt>
                      <c:pt idx="155">
                        <c:v>39113</c:v>
                      </c:pt>
                    </c:numCache>
                  </c:numRef>
                </c:cat>
                <c:val>
                  <c:numRef>
                    <c:extLst xmlns:c15="http://schemas.microsoft.com/office/drawing/2012/chart">
                      <c:ext xmlns:c15="http://schemas.microsoft.com/office/drawing/2012/chart" uri="{02D57815-91ED-43cb-92C2-25804820EDAC}">
                        <c15:formulaRef>
                          <c15:sqref>'Iboxx data'!$T$3:$T$478</c15:sqref>
                        </c15:formulaRef>
                      </c:ext>
                    </c:extLst>
                    <c:numCache>
                      <c:formatCode>0.0%</c:formatCode>
                      <c:ptCount val="476"/>
                      <c:pt idx="0">
                        <c:v>7.6499999999999988E-3</c:v>
                      </c:pt>
                      <c:pt idx="1">
                        <c:v>7.6499999999999988E-3</c:v>
                      </c:pt>
                      <c:pt idx="2">
                        <c:v>7.6499999999999988E-3</c:v>
                      </c:pt>
                      <c:pt idx="3">
                        <c:v>7.6499999999999988E-3</c:v>
                      </c:pt>
                      <c:pt idx="4">
                        <c:v>7.6499999999999988E-3</c:v>
                      </c:pt>
                      <c:pt idx="5">
                        <c:v>7.6499999999999988E-3</c:v>
                      </c:pt>
                      <c:pt idx="6">
                        <c:v>7.6499999999999988E-3</c:v>
                      </c:pt>
                      <c:pt idx="7">
                        <c:v>7.6499999999999988E-3</c:v>
                      </c:pt>
                      <c:pt idx="8">
                        <c:v>7.6499999999999988E-3</c:v>
                      </c:pt>
                      <c:pt idx="9">
                        <c:v>7.6499999999999988E-3</c:v>
                      </c:pt>
                      <c:pt idx="10">
                        <c:v>7.6499999999999988E-3</c:v>
                      </c:pt>
                      <c:pt idx="11">
                        <c:v>7.6499999999999988E-3</c:v>
                      </c:pt>
                      <c:pt idx="12">
                        <c:v>7.6499999999999988E-3</c:v>
                      </c:pt>
                      <c:pt idx="13">
                        <c:v>7.6499999999999988E-3</c:v>
                      </c:pt>
                      <c:pt idx="14">
                        <c:v>7.6499999999999988E-3</c:v>
                      </c:pt>
                      <c:pt idx="15">
                        <c:v>7.6499999999999988E-3</c:v>
                      </c:pt>
                      <c:pt idx="16">
                        <c:v>7.6499999999999988E-3</c:v>
                      </c:pt>
                      <c:pt idx="17">
                        <c:v>7.6499999999999988E-3</c:v>
                      </c:pt>
                      <c:pt idx="18">
                        <c:v>7.6499999999999988E-3</c:v>
                      </c:pt>
                      <c:pt idx="19">
                        <c:v>7.6499999999999988E-3</c:v>
                      </c:pt>
                      <c:pt idx="20">
                        <c:v>7.6499999999999988E-3</c:v>
                      </c:pt>
                      <c:pt idx="21">
                        <c:v>7.6499999999999988E-3</c:v>
                      </c:pt>
                      <c:pt idx="22">
                        <c:v>7.6499999999999988E-3</c:v>
                      </c:pt>
                      <c:pt idx="23">
                        <c:v>7.6499999999999988E-3</c:v>
                      </c:pt>
                      <c:pt idx="24">
                        <c:v>7.6499999999999988E-3</c:v>
                      </c:pt>
                      <c:pt idx="25">
                        <c:v>7.6499999999999988E-3</c:v>
                      </c:pt>
                      <c:pt idx="26">
                        <c:v>7.6499999999999988E-3</c:v>
                      </c:pt>
                      <c:pt idx="27">
                        <c:v>7.6499999999999988E-3</c:v>
                      </c:pt>
                      <c:pt idx="28">
                        <c:v>7.6499999999999988E-3</c:v>
                      </c:pt>
                      <c:pt idx="29">
                        <c:v>7.6499999999999988E-3</c:v>
                      </c:pt>
                      <c:pt idx="30">
                        <c:v>7.6499999999999988E-3</c:v>
                      </c:pt>
                      <c:pt idx="31">
                        <c:v>7.6499999999999988E-3</c:v>
                      </c:pt>
                      <c:pt idx="32">
                        <c:v>7.6499999999999988E-3</c:v>
                      </c:pt>
                      <c:pt idx="33">
                        <c:v>7.6499999999999988E-3</c:v>
                      </c:pt>
                      <c:pt idx="34">
                        <c:v>7.6499999999999988E-3</c:v>
                      </c:pt>
                      <c:pt idx="35">
                        <c:v>7.6499999999999988E-3</c:v>
                      </c:pt>
                      <c:pt idx="36">
                        <c:v>7.6499999999999988E-3</c:v>
                      </c:pt>
                      <c:pt idx="37">
                        <c:v>7.6499999999999988E-3</c:v>
                      </c:pt>
                      <c:pt idx="38">
                        <c:v>7.6499999999999988E-3</c:v>
                      </c:pt>
                      <c:pt idx="39">
                        <c:v>7.6499999999999988E-3</c:v>
                      </c:pt>
                      <c:pt idx="40">
                        <c:v>7.6499999999999988E-3</c:v>
                      </c:pt>
                      <c:pt idx="41">
                        <c:v>7.6499999999999988E-3</c:v>
                      </c:pt>
                      <c:pt idx="42">
                        <c:v>7.6499999999999988E-3</c:v>
                      </c:pt>
                      <c:pt idx="43">
                        <c:v>7.6499999999999988E-3</c:v>
                      </c:pt>
                      <c:pt idx="44">
                        <c:v>7.6499999999999988E-3</c:v>
                      </c:pt>
                      <c:pt idx="45">
                        <c:v>7.6499999999999988E-3</c:v>
                      </c:pt>
                      <c:pt idx="46">
                        <c:v>7.6499999999999988E-3</c:v>
                      </c:pt>
                      <c:pt idx="47">
                        <c:v>7.6499999999999988E-3</c:v>
                      </c:pt>
                      <c:pt idx="48">
                        <c:v>7.6499999999999988E-3</c:v>
                      </c:pt>
                      <c:pt idx="49">
                        <c:v>7.6499999999999988E-3</c:v>
                      </c:pt>
                      <c:pt idx="50">
                        <c:v>7.6499999999999988E-3</c:v>
                      </c:pt>
                      <c:pt idx="51">
                        <c:v>7.6499999999999988E-3</c:v>
                      </c:pt>
                      <c:pt idx="52">
                        <c:v>7.6499999999999988E-3</c:v>
                      </c:pt>
                      <c:pt idx="53">
                        <c:v>7.6499999999999988E-3</c:v>
                      </c:pt>
                      <c:pt idx="54">
                        <c:v>7.6499999999999988E-3</c:v>
                      </c:pt>
                      <c:pt idx="55">
                        <c:v>7.6499999999999988E-3</c:v>
                      </c:pt>
                      <c:pt idx="56">
                        <c:v>7.6499999999999988E-3</c:v>
                      </c:pt>
                      <c:pt idx="57">
                        <c:v>7.6499999999999988E-3</c:v>
                      </c:pt>
                      <c:pt idx="58">
                        <c:v>7.6499999999999988E-3</c:v>
                      </c:pt>
                      <c:pt idx="59">
                        <c:v>7.6499999999999988E-3</c:v>
                      </c:pt>
                      <c:pt idx="60">
                        <c:v>7.6499999999999988E-3</c:v>
                      </c:pt>
                      <c:pt idx="61">
                        <c:v>7.6499999999999988E-3</c:v>
                      </c:pt>
                      <c:pt idx="62">
                        <c:v>7.6499999999999988E-3</c:v>
                      </c:pt>
                      <c:pt idx="63">
                        <c:v>7.6499999999999988E-3</c:v>
                      </c:pt>
                      <c:pt idx="64">
                        <c:v>7.6499999999999988E-3</c:v>
                      </c:pt>
                      <c:pt idx="65">
                        <c:v>7.6499999999999988E-3</c:v>
                      </c:pt>
                      <c:pt idx="66">
                        <c:v>7.6499999999999988E-3</c:v>
                      </c:pt>
                      <c:pt idx="67">
                        <c:v>7.6499999999999988E-3</c:v>
                      </c:pt>
                      <c:pt idx="68">
                        <c:v>7.6499999999999988E-3</c:v>
                      </c:pt>
                      <c:pt idx="69">
                        <c:v>7.6499999999999988E-3</c:v>
                      </c:pt>
                      <c:pt idx="70">
                        <c:v>7.6499999999999988E-3</c:v>
                      </c:pt>
                      <c:pt idx="71">
                        <c:v>7.6499999999999988E-3</c:v>
                      </c:pt>
                      <c:pt idx="72">
                        <c:v>7.6499999999999988E-3</c:v>
                      </c:pt>
                      <c:pt idx="73">
                        <c:v>7.6499999999999988E-3</c:v>
                      </c:pt>
                      <c:pt idx="74">
                        <c:v>7.6499999999999988E-3</c:v>
                      </c:pt>
                      <c:pt idx="75">
                        <c:v>7.6499999999999988E-3</c:v>
                      </c:pt>
                      <c:pt idx="76">
                        <c:v>7.6499999999999988E-3</c:v>
                      </c:pt>
                      <c:pt idx="77">
                        <c:v>7.6499999999999988E-3</c:v>
                      </c:pt>
                      <c:pt idx="78">
                        <c:v>7.6499999999999988E-3</c:v>
                      </c:pt>
                      <c:pt idx="79">
                        <c:v>7.6499999999999988E-3</c:v>
                      </c:pt>
                      <c:pt idx="80">
                        <c:v>7.6499999999999988E-3</c:v>
                      </c:pt>
                      <c:pt idx="81">
                        <c:v>7.6499999999999988E-3</c:v>
                      </c:pt>
                      <c:pt idx="82">
                        <c:v>7.6499999999999988E-3</c:v>
                      </c:pt>
                      <c:pt idx="83">
                        <c:v>7.6499999999999988E-3</c:v>
                      </c:pt>
                      <c:pt idx="84">
                        <c:v>7.6499999999999988E-3</c:v>
                      </c:pt>
                      <c:pt idx="85">
                        <c:v>7.6499999999999988E-3</c:v>
                      </c:pt>
                      <c:pt idx="86">
                        <c:v>7.6499999999999988E-3</c:v>
                      </c:pt>
                      <c:pt idx="87">
                        <c:v>7.6499999999999988E-3</c:v>
                      </c:pt>
                      <c:pt idx="88">
                        <c:v>7.6499999999999988E-3</c:v>
                      </c:pt>
                      <c:pt idx="89">
                        <c:v>7.6499999999999988E-3</c:v>
                      </c:pt>
                      <c:pt idx="90">
                        <c:v>7.6499999999999988E-3</c:v>
                      </c:pt>
                      <c:pt idx="91">
                        <c:v>7.6499999999999988E-3</c:v>
                      </c:pt>
                      <c:pt idx="92">
                        <c:v>7.6499999999999988E-3</c:v>
                      </c:pt>
                      <c:pt idx="93">
                        <c:v>7.6499999999999988E-3</c:v>
                      </c:pt>
                      <c:pt idx="94">
                        <c:v>7.6499999999999988E-3</c:v>
                      </c:pt>
                      <c:pt idx="95">
                        <c:v>7.6499999999999988E-3</c:v>
                      </c:pt>
                      <c:pt idx="96">
                        <c:v>7.6499999999999988E-3</c:v>
                      </c:pt>
                      <c:pt idx="97">
                        <c:v>7.6499999999999988E-3</c:v>
                      </c:pt>
                      <c:pt idx="98">
                        <c:v>7.6499999999999988E-3</c:v>
                      </c:pt>
                      <c:pt idx="99">
                        <c:v>7.6499999999999988E-3</c:v>
                      </c:pt>
                      <c:pt idx="100">
                        <c:v>7.6499999999999988E-3</c:v>
                      </c:pt>
                      <c:pt idx="101">
                        <c:v>7.6499999999999988E-3</c:v>
                      </c:pt>
                      <c:pt idx="102">
                        <c:v>7.6499999999999988E-3</c:v>
                      </c:pt>
                      <c:pt idx="103">
                        <c:v>7.6499999999999988E-3</c:v>
                      </c:pt>
                      <c:pt idx="104">
                        <c:v>7.6499999999999988E-3</c:v>
                      </c:pt>
                      <c:pt idx="105">
                        <c:v>7.6499999999999988E-3</c:v>
                      </c:pt>
                      <c:pt idx="106">
                        <c:v>7.6499999999999988E-3</c:v>
                      </c:pt>
                      <c:pt idx="107">
                        <c:v>7.6499999999999988E-3</c:v>
                      </c:pt>
                      <c:pt idx="108">
                        <c:v>7.6499999999999988E-3</c:v>
                      </c:pt>
                      <c:pt idx="109">
                        <c:v>7.6499999999999988E-3</c:v>
                      </c:pt>
                      <c:pt idx="110">
                        <c:v>7.6499999999999988E-3</c:v>
                      </c:pt>
                      <c:pt idx="111">
                        <c:v>7.6499999999999988E-3</c:v>
                      </c:pt>
                      <c:pt idx="112">
                        <c:v>7.6499999999999988E-3</c:v>
                      </c:pt>
                      <c:pt idx="113">
                        <c:v>7.6499999999999988E-3</c:v>
                      </c:pt>
                      <c:pt idx="114">
                        <c:v>7.6499999999999988E-3</c:v>
                      </c:pt>
                      <c:pt idx="115">
                        <c:v>7.6499999999999988E-3</c:v>
                      </c:pt>
                      <c:pt idx="116">
                        <c:v>7.6499999999999988E-3</c:v>
                      </c:pt>
                      <c:pt idx="117">
                        <c:v>7.6499999999999988E-3</c:v>
                      </c:pt>
                      <c:pt idx="118">
                        <c:v>7.6499999999999988E-3</c:v>
                      </c:pt>
                      <c:pt idx="119">
                        <c:v>7.6499999999999988E-3</c:v>
                      </c:pt>
                      <c:pt idx="120">
                        <c:v>7.6499999999999988E-3</c:v>
                      </c:pt>
                      <c:pt idx="121">
                        <c:v>7.6499999999999988E-3</c:v>
                      </c:pt>
                      <c:pt idx="122">
                        <c:v>7.6499999999999988E-3</c:v>
                      </c:pt>
                      <c:pt idx="123">
                        <c:v>7.6499999999999988E-3</c:v>
                      </c:pt>
                      <c:pt idx="124">
                        <c:v>7.6499999999999988E-3</c:v>
                      </c:pt>
                      <c:pt idx="125">
                        <c:v>7.6499999999999988E-3</c:v>
                      </c:pt>
                      <c:pt idx="126">
                        <c:v>7.6499999999999988E-3</c:v>
                      </c:pt>
                      <c:pt idx="127">
                        <c:v>7.6499999999999988E-3</c:v>
                      </c:pt>
                      <c:pt idx="128">
                        <c:v>7.6499999999999988E-3</c:v>
                      </c:pt>
                      <c:pt idx="129">
                        <c:v>7.6499999999999988E-3</c:v>
                      </c:pt>
                      <c:pt idx="130">
                        <c:v>7.6499999999999988E-3</c:v>
                      </c:pt>
                      <c:pt idx="131">
                        <c:v>7.6499999999999988E-3</c:v>
                      </c:pt>
                      <c:pt idx="132">
                        <c:v>7.6499999999999988E-3</c:v>
                      </c:pt>
                      <c:pt idx="133">
                        <c:v>7.6499999999999988E-3</c:v>
                      </c:pt>
                      <c:pt idx="134">
                        <c:v>7.6499999999999988E-3</c:v>
                      </c:pt>
                      <c:pt idx="135">
                        <c:v>7.6499999999999988E-3</c:v>
                      </c:pt>
                      <c:pt idx="136">
                        <c:v>7.6499999999999988E-3</c:v>
                      </c:pt>
                      <c:pt idx="137">
                        <c:v>7.6499999999999988E-3</c:v>
                      </c:pt>
                      <c:pt idx="138">
                        <c:v>7.6499999999999988E-3</c:v>
                      </c:pt>
                      <c:pt idx="139">
                        <c:v>7.6499999999999988E-3</c:v>
                      </c:pt>
                      <c:pt idx="140">
                        <c:v>7.6499999999999988E-3</c:v>
                      </c:pt>
                      <c:pt idx="141">
                        <c:v>7.6499999999999988E-3</c:v>
                      </c:pt>
                      <c:pt idx="142">
                        <c:v>7.6499999999999988E-3</c:v>
                      </c:pt>
                      <c:pt idx="143">
                        <c:v>7.6499999999999988E-3</c:v>
                      </c:pt>
                      <c:pt idx="144">
                        <c:v>7.6499999999999988E-3</c:v>
                      </c:pt>
                      <c:pt idx="145">
                        <c:v>7.6499999999999988E-3</c:v>
                      </c:pt>
                      <c:pt idx="146">
                        <c:v>7.6499999999999988E-3</c:v>
                      </c:pt>
                      <c:pt idx="147">
                        <c:v>7.6499999999999988E-3</c:v>
                      </c:pt>
                      <c:pt idx="148">
                        <c:v>7.6499999999999988E-3</c:v>
                      </c:pt>
                      <c:pt idx="149">
                        <c:v>7.6499999999999988E-3</c:v>
                      </c:pt>
                      <c:pt idx="150">
                        <c:v>7.6499999999999988E-3</c:v>
                      </c:pt>
                      <c:pt idx="151">
                        <c:v>7.6499999999999988E-3</c:v>
                      </c:pt>
                      <c:pt idx="152">
                        <c:v>7.6499999999999988E-3</c:v>
                      </c:pt>
                      <c:pt idx="153">
                        <c:v>7.6499999999999988E-3</c:v>
                      </c:pt>
                      <c:pt idx="154">
                        <c:v>7.6499999999999988E-3</c:v>
                      </c:pt>
                      <c:pt idx="155">
                        <c:v>7.6499999999999988E-3</c:v>
                      </c:pt>
                      <c:pt idx="156">
                        <c:v>7.6499999999999988E-3</c:v>
                      </c:pt>
                      <c:pt idx="157">
                        <c:v>7.6499999999999988E-3</c:v>
                      </c:pt>
                      <c:pt idx="158">
                        <c:v>7.6499999999999988E-3</c:v>
                      </c:pt>
                      <c:pt idx="159">
                        <c:v>7.6499999999999988E-3</c:v>
                      </c:pt>
                      <c:pt idx="160">
                        <c:v>7.6499999999999988E-3</c:v>
                      </c:pt>
                      <c:pt idx="161">
                        <c:v>7.6499999999999988E-3</c:v>
                      </c:pt>
                      <c:pt idx="162">
                        <c:v>7.6499999999999988E-3</c:v>
                      </c:pt>
                      <c:pt idx="163">
                        <c:v>7.6499999999999988E-3</c:v>
                      </c:pt>
                      <c:pt idx="164">
                        <c:v>7.6499999999999988E-3</c:v>
                      </c:pt>
                      <c:pt idx="165">
                        <c:v>7.6499999999999988E-3</c:v>
                      </c:pt>
                      <c:pt idx="166">
                        <c:v>7.6499999999999988E-3</c:v>
                      </c:pt>
                      <c:pt idx="167">
                        <c:v>7.6499999999999988E-3</c:v>
                      </c:pt>
                      <c:pt idx="168">
                        <c:v>7.6499999999999988E-3</c:v>
                      </c:pt>
                      <c:pt idx="169">
                        <c:v>7.6499999999999988E-3</c:v>
                      </c:pt>
                      <c:pt idx="170">
                        <c:v>7.6499999999999988E-3</c:v>
                      </c:pt>
                      <c:pt idx="171">
                        <c:v>7.6499999999999988E-3</c:v>
                      </c:pt>
                      <c:pt idx="172">
                        <c:v>7.6499999999999988E-3</c:v>
                      </c:pt>
                      <c:pt idx="173">
                        <c:v>7.6499999999999988E-3</c:v>
                      </c:pt>
                      <c:pt idx="174">
                        <c:v>7.6499999999999988E-3</c:v>
                      </c:pt>
                      <c:pt idx="175">
                        <c:v>7.6499999999999988E-3</c:v>
                      </c:pt>
                      <c:pt idx="176">
                        <c:v>7.6499999999999988E-3</c:v>
                      </c:pt>
                      <c:pt idx="177">
                        <c:v>7.6499999999999988E-3</c:v>
                      </c:pt>
                      <c:pt idx="178">
                        <c:v>7.6499999999999988E-3</c:v>
                      </c:pt>
                      <c:pt idx="179">
                        <c:v>7.6499999999999988E-3</c:v>
                      </c:pt>
                      <c:pt idx="180">
                        <c:v>7.6499999999999988E-3</c:v>
                      </c:pt>
                      <c:pt idx="181">
                        <c:v>7.6499999999999988E-3</c:v>
                      </c:pt>
                      <c:pt idx="182">
                        <c:v>7.6499999999999988E-3</c:v>
                      </c:pt>
                      <c:pt idx="183">
                        <c:v>7.6499999999999988E-3</c:v>
                      </c:pt>
                      <c:pt idx="184">
                        <c:v>7.6499999999999988E-3</c:v>
                      </c:pt>
                      <c:pt idx="185">
                        <c:v>7.6499999999999988E-3</c:v>
                      </c:pt>
                      <c:pt idx="186">
                        <c:v>7.6499999999999988E-3</c:v>
                      </c:pt>
                      <c:pt idx="187">
                        <c:v>7.6499999999999988E-3</c:v>
                      </c:pt>
                      <c:pt idx="188">
                        <c:v>7.6499999999999988E-3</c:v>
                      </c:pt>
                      <c:pt idx="189">
                        <c:v>7.6499999999999988E-3</c:v>
                      </c:pt>
                      <c:pt idx="190">
                        <c:v>7.6499999999999988E-3</c:v>
                      </c:pt>
                      <c:pt idx="191">
                        <c:v>7.6499999999999988E-3</c:v>
                      </c:pt>
                      <c:pt idx="192">
                        <c:v>7.6499999999999988E-3</c:v>
                      </c:pt>
                      <c:pt idx="193">
                        <c:v>7.6499999999999988E-3</c:v>
                      </c:pt>
                      <c:pt idx="194">
                        <c:v>7.6499999999999988E-3</c:v>
                      </c:pt>
                      <c:pt idx="195">
                        <c:v>7.6499999999999988E-3</c:v>
                      </c:pt>
                      <c:pt idx="196">
                        <c:v>7.6499999999999988E-3</c:v>
                      </c:pt>
                      <c:pt idx="197">
                        <c:v>7.6499999999999988E-3</c:v>
                      </c:pt>
                      <c:pt idx="198">
                        <c:v>7.6499999999999988E-3</c:v>
                      </c:pt>
                      <c:pt idx="199">
                        <c:v>7.6499999999999988E-3</c:v>
                      </c:pt>
                      <c:pt idx="200">
                        <c:v>7.6499999999999988E-3</c:v>
                      </c:pt>
                      <c:pt idx="201">
                        <c:v>7.6499999999999988E-3</c:v>
                      </c:pt>
                      <c:pt idx="202">
                        <c:v>7.6499999999999988E-3</c:v>
                      </c:pt>
                      <c:pt idx="203">
                        <c:v>7.6499999999999988E-3</c:v>
                      </c:pt>
                      <c:pt idx="204">
                        <c:v>7.6499999999999988E-3</c:v>
                      </c:pt>
                      <c:pt idx="205">
                        <c:v>7.6499999999999988E-3</c:v>
                      </c:pt>
                      <c:pt idx="206">
                        <c:v>7.6499999999999988E-3</c:v>
                      </c:pt>
                      <c:pt idx="207">
                        <c:v>7.6499999999999988E-3</c:v>
                      </c:pt>
                      <c:pt idx="208">
                        <c:v>7.6499999999999988E-3</c:v>
                      </c:pt>
                      <c:pt idx="209">
                        <c:v>7.6499999999999988E-3</c:v>
                      </c:pt>
                      <c:pt idx="210">
                        <c:v>7.6499999999999988E-3</c:v>
                      </c:pt>
                      <c:pt idx="211">
                        <c:v>7.6499999999999988E-3</c:v>
                      </c:pt>
                      <c:pt idx="212">
                        <c:v>7.6499999999999988E-3</c:v>
                      </c:pt>
                      <c:pt idx="213">
                        <c:v>7.6499999999999988E-3</c:v>
                      </c:pt>
                      <c:pt idx="214">
                        <c:v>7.6499999999999988E-3</c:v>
                      </c:pt>
                      <c:pt idx="215">
                        <c:v>7.6499999999999988E-3</c:v>
                      </c:pt>
                      <c:pt idx="216">
                        <c:v>7.6499999999999988E-3</c:v>
                      </c:pt>
                      <c:pt idx="217">
                        <c:v>7.6499999999999988E-3</c:v>
                      </c:pt>
                      <c:pt idx="218">
                        <c:v>7.6499999999999988E-3</c:v>
                      </c:pt>
                      <c:pt idx="219">
                        <c:v>7.6499999999999988E-3</c:v>
                      </c:pt>
                      <c:pt idx="220">
                        <c:v>7.6499999999999988E-3</c:v>
                      </c:pt>
                      <c:pt idx="221">
                        <c:v>7.6499999999999988E-3</c:v>
                      </c:pt>
                      <c:pt idx="222">
                        <c:v>7.6499999999999988E-3</c:v>
                      </c:pt>
                      <c:pt idx="223">
                        <c:v>7.6499999999999988E-3</c:v>
                      </c:pt>
                      <c:pt idx="224">
                        <c:v>7.6499999999999988E-3</c:v>
                      </c:pt>
                      <c:pt idx="225">
                        <c:v>7.6499999999999988E-3</c:v>
                      </c:pt>
                      <c:pt idx="226">
                        <c:v>7.6499999999999988E-3</c:v>
                      </c:pt>
                      <c:pt idx="227">
                        <c:v>7.6499999999999988E-3</c:v>
                      </c:pt>
                      <c:pt idx="228">
                        <c:v>7.6499999999999988E-3</c:v>
                      </c:pt>
                      <c:pt idx="229">
                        <c:v>7.6499999999999988E-3</c:v>
                      </c:pt>
                      <c:pt idx="230">
                        <c:v>7.6499999999999988E-3</c:v>
                      </c:pt>
                      <c:pt idx="231">
                        <c:v>7.6499999999999988E-3</c:v>
                      </c:pt>
                      <c:pt idx="232">
                        <c:v>7.6499999999999988E-3</c:v>
                      </c:pt>
                      <c:pt idx="233">
                        <c:v>7.6499999999999988E-3</c:v>
                      </c:pt>
                      <c:pt idx="234">
                        <c:v>7.6499999999999988E-3</c:v>
                      </c:pt>
                      <c:pt idx="235">
                        <c:v>7.6499999999999988E-3</c:v>
                      </c:pt>
                      <c:pt idx="236">
                        <c:v>7.6499999999999988E-3</c:v>
                      </c:pt>
                      <c:pt idx="237">
                        <c:v>7.6499999999999988E-3</c:v>
                      </c:pt>
                      <c:pt idx="238">
                        <c:v>7.6499999999999988E-3</c:v>
                      </c:pt>
                      <c:pt idx="239">
                        <c:v>7.6499999999999988E-3</c:v>
                      </c:pt>
                      <c:pt idx="240">
                        <c:v>7.6499999999999988E-3</c:v>
                      </c:pt>
                      <c:pt idx="241">
                        <c:v>7.6499999999999988E-3</c:v>
                      </c:pt>
                      <c:pt idx="242">
                        <c:v>7.6499999999999988E-3</c:v>
                      </c:pt>
                      <c:pt idx="243">
                        <c:v>7.6499999999999988E-3</c:v>
                      </c:pt>
                      <c:pt idx="244">
                        <c:v>7.6499999999999988E-3</c:v>
                      </c:pt>
                      <c:pt idx="245">
                        <c:v>7.6499999999999988E-3</c:v>
                      </c:pt>
                      <c:pt idx="246">
                        <c:v>7.6499999999999988E-3</c:v>
                      </c:pt>
                      <c:pt idx="247">
                        <c:v>7.6499999999999988E-3</c:v>
                      </c:pt>
                      <c:pt idx="248">
                        <c:v>7.6499999999999988E-3</c:v>
                      </c:pt>
                      <c:pt idx="249">
                        <c:v>7.6499999999999988E-3</c:v>
                      </c:pt>
                      <c:pt idx="250">
                        <c:v>7.6499999999999988E-3</c:v>
                      </c:pt>
                      <c:pt idx="251">
                        <c:v>7.6499999999999988E-3</c:v>
                      </c:pt>
                      <c:pt idx="252">
                        <c:v>7.6499999999999988E-3</c:v>
                      </c:pt>
                      <c:pt idx="253">
                        <c:v>7.6499999999999988E-3</c:v>
                      </c:pt>
                      <c:pt idx="254">
                        <c:v>7.6499999999999988E-3</c:v>
                      </c:pt>
                      <c:pt idx="255">
                        <c:v>7.6499999999999988E-3</c:v>
                      </c:pt>
                      <c:pt idx="256">
                        <c:v>7.6499999999999988E-3</c:v>
                      </c:pt>
                      <c:pt idx="257">
                        <c:v>7.6499999999999988E-3</c:v>
                      </c:pt>
                      <c:pt idx="258">
                        <c:v>7.6499999999999988E-3</c:v>
                      </c:pt>
                      <c:pt idx="259">
                        <c:v>7.6499999999999988E-3</c:v>
                      </c:pt>
                      <c:pt idx="260">
                        <c:v>7.6499999999999988E-3</c:v>
                      </c:pt>
                      <c:pt idx="261">
                        <c:v>7.6499999999999988E-3</c:v>
                      </c:pt>
                      <c:pt idx="262">
                        <c:v>7.6499999999999988E-3</c:v>
                      </c:pt>
                      <c:pt idx="263">
                        <c:v>7.6499999999999988E-3</c:v>
                      </c:pt>
                      <c:pt idx="264">
                        <c:v>7.6499999999999988E-3</c:v>
                      </c:pt>
                      <c:pt idx="265">
                        <c:v>7.6499999999999988E-3</c:v>
                      </c:pt>
                      <c:pt idx="266">
                        <c:v>7.6499999999999988E-3</c:v>
                      </c:pt>
                      <c:pt idx="267">
                        <c:v>7.6499999999999988E-3</c:v>
                      </c:pt>
                      <c:pt idx="268">
                        <c:v>7.6499999999999988E-3</c:v>
                      </c:pt>
                      <c:pt idx="269">
                        <c:v>7.6499999999999988E-3</c:v>
                      </c:pt>
                      <c:pt idx="270">
                        <c:v>7.6499999999999988E-3</c:v>
                      </c:pt>
                      <c:pt idx="271">
                        <c:v>7.6499999999999988E-3</c:v>
                      </c:pt>
                      <c:pt idx="272">
                        <c:v>7.6499999999999988E-3</c:v>
                      </c:pt>
                      <c:pt idx="273">
                        <c:v>7.6499999999999988E-3</c:v>
                      </c:pt>
                      <c:pt idx="274">
                        <c:v>7.6499999999999988E-3</c:v>
                      </c:pt>
                      <c:pt idx="275">
                        <c:v>7.6499999999999988E-3</c:v>
                      </c:pt>
                      <c:pt idx="276">
                        <c:v>7.6499999999999988E-3</c:v>
                      </c:pt>
                      <c:pt idx="277">
                        <c:v>7.6499999999999988E-3</c:v>
                      </c:pt>
                      <c:pt idx="278">
                        <c:v>7.6499999999999988E-3</c:v>
                      </c:pt>
                      <c:pt idx="279">
                        <c:v>7.6499999999999988E-3</c:v>
                      </c:pt>
                      <c:pt idx="280">
                        <c:v>7.6499999999999988E-3</c:v>
                      </c:pt>
                      <c:pt idx="281">
                        <c:v>7.6499999999999988E-3</c:v>
                      </c:pt>
                      <c:pt idx="282">
                        <c:v>7.6499999999999988E-3</c:v>
                      </c:pt>
                      <c:pt idx="283">
                        <c:v>7.6499999999999988E-3</c:v>
                      </c:pt>
                      <c:pt idx="284">
                        <c:v>7.6499999999999988E-3</c:v>
                      </c:pt>
                      <c:pt idx="285">
                        <c:v>7.6499999999999988E-3</c:v>
                      </c:pt>
                      <c:pt idx="286">
                        <c:v>7.6499999999999988E-3</c:v>
                      </c:pt>
                      <c:pt idx="287">
                        <c:v>7.6499999999999988E-3</c:v>
                      </c:pt>
                      <c:pt idx="288">
                        <c:v>7.6499999999999988E-3</c:v>
                      </c:pt>
                      <c:pt idx="289">
                        <c:v>7.6499999999999988E-3</c:v>
                      </c:pt>
                      <c:pt idx="290">
                        <c:v>7.6499999999999988E-3</c:v>
                      </c:pt>
                      <c:pt idx="291">
                        <c:v>7.6499999999999988E-3</c:v>
                      </c:pt>
                      <c:pt idx="292">
                        <c:v>7.6499999999999988E-3</c:v>
                      </c:pt>
                      <c:pt idx="293">
                        <c:v>7.6499999999999988E-3</c:v>
                      </c:pt>
                      <c:pt idx="294">
                        <c:v>7.6499999999999988E-3</c:v>
                      </c:pt>
                      <c:pt idx="295">
                        <c:v>7.6499999999999988E-3</c:v>
                      </c:pt>
                      <c:pt idx="296">
                        <c:v>7.6499999999999988E-3</c:v>
                      </c:pt>
                      <c:pt idx="297">
                        <c:v>7.6499999999999988E-3</c:v>
                      </c:pt>
                      <c:pt idx="298">
                        <c:v>7.6499999999999988E-3</c:v>
                      </c:pt>
                      <c:pt idx="299">
                        <c:v>7.6499999999999988E-3</c:v>
                      </c:pt>
                      <c:pt idx="300">
                        <c:v>7.6499999999999988E-3</c:v>
                      </c:pt>
                      <c:pt idx="301">
                        <c:v>7.6499999999999988E-3</c:v>
                      </c:pt>
                      <c:pt idx="302">
                        <c:v>7.6499999999999988E-3</c:v>
                      </c:pt>
                      <c:pt idx="303">
                        <c:v>7.6499999999999988E-3</c:v>
                      </c:pt>
                      <c:pt idx="304">
                        <c:v>7.6499999999999988E-3</c:v>
                      </c:pt>
                      <c:pt idx="305">
                        <c:v>7.6499999999999988E-3</c:v>
                      </c:pt>
                      <c:pt idx="306">
                        <c:v>7.6499999999999988E-3</c:v>
                      </c:pt>
                      <c:pt idx="307">
                        <c:v>7.6499999999999988E-3</c:v>
                      </c:pt>
                      <c:pt idx="308">
                        <c:v>7.6499999999999988E-3</c:v>
                      </c:pt>
                      <c:pt idx="309">
                        <c:v>7.6499999999999988E-3</c:v>
                      </c:pt>
                      <c:pt idx="310">
                        <c:v>7.6499999999999988E-3</c:v>
                      </c:pt>
                      <c:pt idx="311">
                        <c:v>7.6499999999999988E-3</c:v>
                      </c:pt>
                      <c:pt idx="312">
                        <c:v>7.6499999999999988E-3</c:v>
                      </c:pt>
                      <c:pt idx="313">
                        <c:v>7.6499999999999988E-3</c:v>
                      </c:pt>
                      <c:pt idx="314">
                        <c:v>7.6499999999999988E-3</c:v>
                      </c:pt>
                      <c:pt idx="315">
                        <c:v>7.6499999999999988E-3</c:v>
                      </c:pt>
                      <c:pt idx="316">
                        <c:v>7.6499999999999988E-3</c:v>
                      </c:pt>
                      <c:pt idx="317">
                        <c:v>7.6499999999999988E-3</c:v>
                      </c:pt>
                      <c:pt idx="318">
                        <c:v>7.6499999999999988E-3</c:v>
                      </c:pt>
                      <c:pt idx="319">
                        <c:v>7.6499999999999988E-3</c:v>
                      </c:pt>
                      <c:pt idx="320">
                        <c:v>7.6499999999999988E-3</c:v>
                      </c:pt>
                      <c:pt idx="321">
                        <c:v>7.6499999999999988E-3</c:v>
                      </c:pt>
                      <c:pt idx="322">
                        <c:v>7.6499999999999988E-3</c:v>
                      </c:pt>
                      <c:pt idx="323">
                        <c:v>7.6499999999999988E-3</c:v>
                      </c:pt>
                      <c:pt idx="324">
                        <c:v>7.6499999999999988E-3</c:v>
                      </c:pt>
                      <c:pt idx="325">
                        <c:v>7.6499999999999988E-3</c:v>
                      </c:pt>
                      <c:pt idx="326">
                        <c:v>7.6499999999999988E-3</c:v>
                      </c:pt>
                      <c:pt idx="327">
                        <c:v>7.6499999999999988E-3</c:v>
                      </c:pt>
                      <c:pt idx="328">
                        <c:v>7.6499999999999988E-3</c:v>
                      </c:pt>
                      <c:pt idx="329">
                        <c:v>7.6499999999999988E-3</c:v>
                      </c:pt>
                      <c:pt idx="330">
                        <c:v>7.6499999999999988E-3</c:v>
                      </c:pt>
                      <c:pt idx="331">
                        <c:v>7.6499999999999988E-3</c:v>
                      </c:pt>
                      <c:pt idx="332">
                        <c:v>7.6499999999999988E-3</c:v>
                      </c:pt>
                      <c:pt idx="333">
                        <c:v>7.6499999999999988E-3</c:v>
                      </c:pt>
                      <c:pt idx="334">
                        <c:v>7.6499999999999988E-3</c:v>
                      </c:pt>
                      <c:pt idx="335">
                        <c:v>7.6499999999999988E-3</c:v>
                      </c:pt>
                      <c:pt idx="336">
                        <c:v>7.6499999999999988E-3</c:v>
                      </c:pt>
                      <c:pt idx="337">
                        <c:v>7.6499999999999988E-3</c:v>
                      </c:pt>
                      <c:pt idx="338">
                        <c:v>7.6499999999999988E-3</c:v>
                      </c:pt>
                      <c:pt idx="339">
                        <c:v>7.6499999999999988E-3</c:v>
                      </c:pt>
                      <c:pt idx="340">
                        <c:v>7.6499999999999988E-3</c:v>
                      </c:pt>
                      <c:pt idx="341">
                        <c:v>7.6499999999999988E-3</c:v>
                      </c:pt>
                      <c:pt idx="342">
                        <c:v>7.6499999999999988E-3</c:v>
                      </c:pt>
                      <c:pt idx="343">
                        <c:v>7.6499999999999988E-3</c:v>
                      </c:pt>
                      <c:pt idx="344">
                        <c:v>7.6499999999999988E-3</c:v>
                      </c:pt>
                      <c:pt idx="345">
                        <c:v>7.6499999999999988E-3</c:v>
                      </c:pt>
                      <c:pt idx="346">
                        <c:v>7.6499999999999988E-3</c:v>
                      </c:pt>
                      <c:pt idx="347">
                        <c:v>7.6499999999999988E-3</c:v>
                      </c:pt>
                      <c:pt idx="348">
                        <c:v>7.6499999999999988E-3</c:v>
                      </c:pt>
                      <c:pt idx="349">
                        <c:v>7.6499999999999988E-3</c:v>
                      </c:pt>
                      <c:pt idx="350">
                        <c:v>7.6499999999999988E-3</c:v>
                      </c:pt>
                      <c:pt idx="351">
                        <c:v>7.6499999999999988E-3</c:v>
                      </c:pt>
                      <c:pt idx="352">
                        <c:v>7.6499999999999988E-3</c:v>
                      </c:pt>
                      <c:pt idx="353">
                        <c:v>7.6499999999999988E-3</c:v>
                      </c:pt>
                      <c:pt idx="354">
                        <c:v>7.6499999999999988E-3</c:v>
                      </c:pt>
                      <c:pt idx="355">
                        <c:v>7.6499999999999988E-3</c:v>
                      </c:pt>
                      <c:pt idx="356">
                        <c:v>7.6499999999999988E-3</c:v>
                      </c:pt>
                      <c:pt idx="357">
                        <c:v>7.6499999999999988E-3</c:v>
                      </c:pt>
                      <c:pt idx="358">
                        <c:v>7.6499999999999988E-3</c:v>
                      </c:pt>
                      <c:pt idx="359">
                        <c:v>7.6499999999999988E-3</c:v>
                      </c:pt>
                      <c:pt idx="360">
                        <c:v>7.6499999999999988E-3</c:v>
                      </c:pt>
                      <c:pt idx="361">
                        <c:v>7.6499999999999988E-3</c:v>
                      </c:pt>
                      <c:pt idx="362">
                        <c:v>7.6499999999999988E-3</c:v>
                      </c:pt>
                      <c:pt idx="363">
                        <c:v>7.6499999999999988E-3</c:v>
                      </c:pt>
                      <c:pt idx="364">
                        <c:v>7.6499999999999988E-3</c:v>
                      </c:pt>
                      <c:pt idx="365">
                        <c:v>7.6499999999999988E-3</c:v>
                      </c:pt>
                      <c:pt idx="366">
                        <c:v>7.6499999999999988E-3</c:v>
                      </c:pt>
                      <c:pt idx="367">
                        <c:v>7.6499999999999988E-3</c:v>
                      </c:pt>
                      <c:pt idx="368">
                        <c:v>7.6499999999999988E-3</c:v>
                      </c:pt>
                      <c:pt idx="369">
                        <c:v>7.6499999999999988E-3</c:v>
                      </c:pt>
                      <c:pt idx="370">
                        <c:v>7.6499999999999988E-3</c:v>
                      </c:pt>
                      <c:pt idx="371">
                        <c:v>7.6499999999999988E-3</c:v>
                      </c:pt>
                      <c:pt idx="372">
                        <c:v>7.6499999999999988E-3</c:v>
                      </c:pt>
                      <c:pt idx="373">
                        <c:v>7.6499999999999988E-3</c:v>
                      </c:pt>
                      <c:pt idx="374">
                        <c:v>7.6499999999999988E-3</c:v>
                      </c:pt>
                      <c:pt idx="375">
                        <c:v>7.6499999999999988E-3</c:v>
                      </c:pt>
                      <c:pt idx="376">
                        <c:v>7.6499999999999988E-3</c:v>
                      </c:pt>
                      <c:pt idx="377">
                        <c:v>7.6499999999999988E-3</c:v>
                      </c:pt>
                      <c:pt idx="378">
                        <c:v>7.6499999999999988E-3</c:v>
                      </c:pt>
                      <c:pt idx="379">
                        <c:v>7.6499999999999988E-3</c:v>
                      </c:pt>
                      <c:pt idx="380">
                        <c:v>7.6499999999999988E-3</c:v>
                      </c:pt>
                      <c:pt idx="381">
                        <c:v>7.6499999999999988E-3</c:v>
                      </c:pt>
                      <c:pt idx="382">
                        <c:v>7.6499999999999988E-3</c:v>
                      </c:pt>
                      <c:pt idx="383">
                        <c:v>7.6499999999999988E-3</c:v>
                      </c:pt>
                      <c:pt idx="384">
                        <c:v>7.6499999999999988E-3</c:v>
                      </c:pt>
                      <c:pt idx="385">
                        <c:v>7.6499999999999988E-3</c:v>
                      </c:pt>
                      <c:pt idx="386">
                        <c:v>7.6499999999999988E-3</c:v>
                      </c:pt>
                      <c:pt idx="387">
                        <c:v>7.6499999999999988E-3</c:v>
                      </c:pt>
                      <c:pt idx="388">
                        <c:v>7.6499999999999988E-3</c:v>
                      </c:pt>
                      <c:pt idx="389">
                        <c:v>7.6499999999999988E-3</c:v>
                      </c:pt>
                      <c:pt idx="390">
                        <c:v>7.6499999999999988E-3</c:v>
                      </c:pt>
                      <c:pt idx="391">
                        <c:v>7.6499999999999988E-3</c:v>
                      </c:pt>
                      <c:pt idx="392">
                        <c:v>7.6499999999999988E-3</c:v>
                      </c:pt>
                      <c:pt idx="393">
                        <c:v>7.6499999999999988E-3</c:v>
                      </c:pt>
                      <c:pt idx="394">
                        <c:v>7.6499999999999988E-3</c:v>
                      </c:pt>
                      <c:pt idx="395">
                        <c:v>7.6499999999999988E-3</c:v>
                      </c:pt>
                      <c:pt idx="396">
                        <c:v>7.6499999999999988E-3</c:v>
                      </c:pt>
                      <c:pt idx="397">
                        <c:v>7.6499999999999988E-3</c:v>
                      </c:pt>
                      <c:pt idx="398">
                        <c:v>7.6499999999999988E-3</c:v>
                      </c:pt>
                      <c:pt idx="399">
                        <c:v>7.6499999999999988E-3</c:v>
                      </c:pt>
                      <c:pt idx="400">
                        <c:v>7.6499999999999988E-3</c:v>
                      </c:pt>
                      <c:pt idx="401">
                        <c:v>7.6499999999999988E-3</c:v>
                      </c:pt>
                      <c:pt idx="402">
                        <c:v>7.6499999999999988E-3</c:v>
                      </c:pt>
                      <c:pt idx="403">
                        <c:v>7.6499999999999988E-3</c:v>
                      </c:pt>
                      <c:pt idx="404">
                        <c:v>7.6499999999999988E-3</c:v>
                      </c:pt>
                      <c:pt idx="405">
                        <c:v>7.6499999999999988E-3</c:v>
                      </c:pt>
                      <c:pt idx="406">
                        <c:v>7.6499999999999988E-3</c:v>
                      </c:pt>
                      <c:pt idx="407">
                        <c:v>7.6499999999999988E-3</c:v>
                      </c:pt>
                      <c:pt idx="408">
                        <c:v>7.6499999999999988E-3</c:v>
                      </c:pt>
                      <c:pt idx="409">
                        <c:v>7.6499999999999988E-3</c:v>
                      </c:pt>
                      <c:pt idx="410">
                        <c:v>7.6499999999999988E-3</c:v>
                      </c:pt>
                      <c:pt idx="411">
                        <c:v>7.6499999999999988E-3</c:v>
                      </c:pt>
                      <c:pt idx="412">
                        <c:v>7.6499999999999988E-3</c:v>
                      </c:pt>
                      <c:pt idx="413">
                        <c:v>7.6499999999999988E-3</c:v>
                      </c:pt>
                      <c:pt idx="414">
                        <c:v>7.6499999999999988E-3</c:v>
                      </c:pt>
                      <c:pt idx="415">
                        <c:v>7.6499999999999988E-3</c:v>
                      </c:pt>
                      <c:pt idx="416">
                        <c:v>7.6499999999999988E-3</c:v>
                      </c:pt>
                      <c:pt idx="417">
                        <c:v>7.6499999999999988E-3</c:v>
                      </c:pt>
                      <c:pt idx="418">
                        <c:v>7.6499999999999988E-3</c:v>
                      </c:pt>
                      <c:pt idx="419">
                        <c:v>7.6499999999999988E-3</c:v>
                      </c:pt>
                      <c:pt idx="420">
                        <c:v>7.6499999999999988E-3</c:v>
                      </c:pt>
                      <c:pt idx="421">
                        <c:v>7.6499999999999988E-3</c:v>
                      </c:pt>
                      <c:pt idx="422">
                        <c:v>7.6499999999999988E-3</c:v>
                      </c:pt>
                      <c:pt idx="423">
                        <c:v>7.6499999999999988E-3</c:v>
                      </c:pt>
                      <c:pt idx="424">
                        <c:v>7.6499999999999988E-3</c:v>
                      </c:pt>
                      <c:pt idx="425">
                        <c:v>7.6499999999999988E-3</c:v>
                      </c:pt>
                      <c:pt idx="426">
                        <c:v>7.6499999999999988E-3</c:v>
                      </c:pt>
                      <c:pt idx="427">
                        <c:v>7.6499999999999988E-3</c:v>
                      </c:pt>
                      <c:pt idx="428">
                        <c:v>7.6499999999999988E-3</c:v>
                      </c:pt>
                      <c:pt idx="429">
                        <c:v>7.6499999999999988E-3</c:v>
                      </c:pt>
                      <c:pt idx="430">
                        <c:v>7.6499999999999988E-3</c:v>
                      </c:pt>
                      <c:pt idx="431">
                        <c:v>7.6499999999999988E-3</c:v>
                      </c:pt>
                      <c:pt idx="432">
                        <c:v>7.6499999999999988E-3</c:v>
                      </c:pt>
                      <c:pt idx="433">
                        <c:v>7.6499999999999988E-3</c:v>
                      </c:pt>
                      <c:pt idx="434">
                        <c:v>7.6499999999999988E-3</c:v>
                      </c:pt>
                      <c:pt idx="435">
                        <c:v>7.6499999999999988E-3</c:v>
                      </c:pt>
                      <c:pt idx="436">
                        <c:v>7.6499999999999988E-3</c:v>
                      </c:pt>
                      <c:pt idx="437">
                        <c:v>7.6499999999999988E-3</c:v>
                      </c:pt>
                      <c:pt idx="438">
                        <c:v>7.6499999999999988E-3</c:v>
                      </c:pt>
                      <c:pt idx="439">
                        <c:v>7.6499999999999988E-3</c:v>
                      </c:pt>
                      <c:pt idx="440">
                        <c:v>7.6499999999999988E-3</c:v>
                      </c:pt>
                      <c:pt idx="441">
                        <c:v>7.6499999999999988E-3</c:v>
                      </c:pt>
                      <c:pt idx="442">
                        <c:v>7.6499999999999988E-3</c:v>
                      </c:pt>
                      <c:pt idx="443">
                        <c:v>7.6499999999999988E-3</c:v>
                      </c:pt>
                      <c:pt idx="444">
                        <c:v>7.6499999999999988E-3</c:v>
                      </c:pt>
                      <c:pt idx="445">
                        <c:v>7.6499999999999988E-3</c:v>
                      </c:pt>
                      <c:pt idx="446">
                        <c:v>7.6499999999999988E-3</c:v>
                      </c:pt>
                      <c:pt idx="447">
                        <c:v>7.6499999999999988E-3</c:v>
                      </c:pt>
                      <c:pt idx="448">
                        <c:v>7.6499999999999988E-3</c:v>
                      </c:pt>
                      <c:pt idx="449">
                        <c:v>7.6499999999999988E-3</c:v>
                      </c:pt>
                      <c:pt idx="450">
                        <c:v>7.6499999999999988E-3</c:v>
                      </c:pt>
                      <c:pt idx="451">
                        <c:v>7.6499999999999988E-3</c:v>
                      </c:pt>
                      <c:pt idx="452">
                        <c:v>7.6499999999999988E-3</c:v>
                      </c:pt>
                      <c:pt idx="453">
                        <c:v>7.6499999999999988E-3</c:v>
                      </c:pt>
                      <c:pt idx="454">
                        <c:v>7.6499999999999988E-3</c:v>
                      </c:pt>
                      <c:pt idx="455">
                        <c:v>7.6499999999999988E-3</c:v>
                      </c:pt>
                      <c:pt idx="456">
                        <c:v>7.6499999999999988E-3</c:v>
                      </c:pt>
                      <c:pt idx="457">
                        <c:v>7.6499999999999988E-3</c:v>
                      </c:pt>
                      <c:pt idx="458">
                        <c:v>7.6499999999999988E-3</c:v>
                      </c:pt>
                      <c:pt idx="459">
                        <c:v>7.6499999999999988E-3</c:v>
                      </c:pt>
                      <c:pt idx="460">
                        <c:v>7.6499999999999988E-3</c:v>
                      </c:pt>
                      <c:pt idx="461">
                        <c:v>7.6499999999999988E-3</c:v>
                      </c:pt>
                      <c:pt idx="462">
                        <c:v>7.6499999999999988E-3</c:v>
                      </c:pt>
                      <c:pt idx="463">
                        <c:v>7.6499999999999988E-3</c:v>
                      </c:pt>
                      <c:pt idx="464">
                        <c:v>7.6499999999999988E-3</c:v>
                      </c:pt>
                      <c:pt idx="465">
                        <c:v>7.6499999999999988E-3</c:v>
                      </c:pt>
                      <c:pt idx="466">
                        <c:v>7.6499999999999988E-3</c:v>
                      </c:pt>
                      <c:pt idx="467">
                        <c:v>7.6499999999999988E-3</c:v>
                      </c:pt>
                      <c:pt idx="468">
                        <c:v>7.6499999999999988E-3</c:v>
                      </c:pt>
                      <c:pt idx="469">
                        <c:v>7.6499999999999988E-3</c:v>
                      </c:pt>
                      <c:pt idx="470">
                        <c:v>7.6499999999999988E-3</c:v>
                      </c:pt>
                      <c:pt idx="471">
                        <c:v>7.6499999999999988E-3</c:v>
                      </c:pt>
                      <c:pt idx="472">
                        <c:v>7.6499999999999988E-3</c:v>
                      </c:pt>
                      <c:pt idx="473">
                        <c:v>7.6499999999999988E-3</c:v>
                      </c:pt>
                      <c:pt idx="474">
                        <c:v>7.6499999999999988E-3</c:v>
                      </c:pt>
                    </c:numCache>
                  </c:numRef>
                </c:val>
                <c:smooth val="0"/>
                <c:extLst xmlns:c15="http://schemas.microsoft.com/office/drawing/2012/chart">
                  <c:ext xmlns:c16="http://schemas.microsoft.com/office/drawing/2014/chart" uri="{C3380CC4-5D6E-409C-BE32-E72D297353CC}">
                    <c16:uniqueId val="{00000004-D04A-4DAE-B496-38EB53D55F88}"/>
                  </c:ext>
                </c:extLst>
              </c15:ser>
            </c15:filteredLineSeries>
          </c:ext>
        </c:extLst>
      </c:lineChart>
      <c:dateAx>
        <c:axId val="659583904"/>
        <c:scaling>
          <c:orientation val="minMax"/>
        </c:scaling>
        <c:delete val="0"/>
        <c:axPos val="b"/>
        <c:numFmt formatCode="yyyy" sourceLinked="0"/>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50000"/>
                  </a:schemeClr>
                </a:solidFill>
                <a:latin typeface="+mn-lt"/>
                <a:ea typeface="+mn-ea"/>
                <a:cs typeface="+mn-cs"/>
              </a:defRPr>
            </a:pPr>
            <a:endParaRPr lang="sk-SK"/>
          </a:p>
        </c:txPr>
        <c:crossAx val="659580624"/>
        <c:crosses val="autoZero"/>
        <c:auto val="1"/>
        <c:lblOffset val="100"/>
        <c:baseTimeUnit val="months"/>
        <c:majorUnit val="1"/>
        <c:majorTimeUnit val="years"/>
      </c:dateAx>
      <c:valAx>
        <c:axId val="659580624"/>
        <c:scaling>
          <c:orientation val="minMax"/>
        </c:scaling>
        <c:delete val="0"/>
        <c:axPos val="l"/>
        <c:majorGridlines>
          <c:spPr>
            <a:ln w="9525" cap="flat" cmpd="sng" algn="ctr">
              <a:solidFill>
                <a:schemeClr val="bg1">
                  <a:lumMod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50000"/>
                  </a:schemeClr>
                </a:solidFill>
                <a:latin typeface="+mn-lt"/>
                <a:ea typeface="+mn-ea"/>
                <a:cs typeface="+mn-cs"/>
              </a:defRPr>
            </a:pPr>
            <a:endParaRPr lang="sk-SK"/>
          </a:p>
        </c:txPr>
        <c:crossAx val="659583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lumMod val="50000"/>
                </a:schemeClr>
              </a:solidFill>
              <a:latin typeface="+mn-lt"/>
              <a:ea typeface="+mn-ea"/>
              <a:cs typeface="+mn-cs"/>
            </a:defRPr>
          </a:pPr>
          <a:endParaRPr lang="sk-S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000" b="1">
                <a:solidFill>
                  <a:schemeClr val="bg1">
                    <a:lumMod val="50000"/>
                  </a:schemeClr>
                </a:solidFill>
              </a:rPr>
              <a:t>BB-rated bonds</a:t>
            </a:r>
          </a:p>
        </c:rich>
      </c:tx>
      <c:layout>
        <c:manualLayout>
          <c:xMode val="edge"/>
          <c:yMode val="edge"/>
          <c:x val="0.41610021448671375"/>
          <c:y val="2.287268290266953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k-SK"/>
        </a:p>
      </c:txPr>
    </c:title>
    <c:autoTitleDeleted val="0"/>
    <c:plotArea>
      <c:layout/>
      <c:lineChart>
        <c:grouping val="standard"/>
        <c:varyColors val="0"/>
        <c:ser>
          <c:idx val="1"/>
          <c:order val="1"/>
          <c:tx>
            <c:v>Current risk correction</c:v>
          </c:tx>
          <c:spPr>
            <a:ln w="28575" cap="rnd">
              <a:solidFill>
                <a:srgbClr val="C00000"/>
              </a:solidFill>
              <a:round/>
            </a:ln>
            <a:effectLst/>
          </c:spPr>
          <c:marker>
            <c:symbol val="none"/>
          </c:marker>
          <c:cat>
            <c:numRef>
              <c:f>'Iboxx data'!$A$11:$A$166</c:f>
              <c:numCache>
                <c:formatCode>m/d/yyyy</c:formatCode>
                <c:ptCount val="156"/>
                <c:pt idx="0">
                  <c:v>43830</c:v>
                </c:pt>
                <c:pt idx="1">
                  <c:v>43799</c:v>
                </c:pt>
                <c:pt idx="2">
                  <c:v>43769</c:v>
                </c:pt>
                <c:pt idx="3">
                  <c:v>43738</c:v>
                </c:pt>
                <c:pt idx="4">
                  <c:v>43708</c:v>
                </c:pt>
                <c:pt idx="5">
                  <c:v>43677</c:v>
                </c:pt>
                <c:pt idx="6">
                  <c:v>43646</c:v>
                </c:pt>
                <c:pt idx="7">
                  <c:v>43616</c:v>
                </c:pt>
                <c:pt idx="8">
                  <c:v>43585</c:v>
                </c:pt>
                <c:pt idx="9">
                  <c:v>43555</c:v>
                </c:pt>
                <c:pt idx="10">
                  <c:v>43524</c:v>
                </c:pt>
                <c:pt idx="11">
                  <c:v>43496</c:v>
                </c:pt>
                <c:pt idx="12">
                  <c:v>43465</c:v>
                </c:pt>
                <c:pt idx="13">
                  <c:v>43434</c:v>
                </c:pt>
                <c:pt idx="14">
                  <c:v>43404</c:v>
                </c:pt>
                <c:pt idx="15">
                  <c:v>43373</c:v>
                </c:pt>
                <c:pt idx="16">
                  <c:v>43343</c:v>
                </c:pt>
                <c:pt idx="17">
                  <c:v>43312</c:v>
                </c:pt>
                <c:pt idx="18">
                  <c:v>43281</c:v>
                </c:pt>
                <c:pt idx="19">
                  <c:v>43251</c:v>
                </c:pt>
                <c:pt idx="20">
                  <c:v>43220</c:v>
                </c:pt>
                <c:pt idx="21">
                  <c:v>43190</c:v>
                </c:pt>
                <c:pt idx="22">
                  <c:v>43159</c:v>
                </c:pt>
                <c:pt idx="23">
                  <c:v>43131</c:v>
                </c:pt>
                <c:pt idx="24">
                  <c:v>43100</c:v>
                </c:pt>
                <c:pt idx="25">
                  <c:v>43069</c:v>
                </c:pt>
                <c:pt idx="26">
                  <c:v>43039</c:v>
                </c:pt>
                <c:pt idx="27">
                  <c:v>43008</c:v>
                </c:pt>
                <c:pt idx="28">
                  <c:v>42978</c:v>
                </c:pt>
                <c:pt idx="29">
                  <c:v>42947</c:v>
                </c:pt>
                <c:pt idx="30">
                  <c:v>42916</c:v>
                </c:pt>
                <c:pt idx="31">
                  <c:v>42886</c:v>
                </c:pt>
                <c:pt idx="32">
                  <c:v>42855</c:v>
                </c:pt>
                <c:pt idx="33">
                  <c:v>42825</c:v>
                </c:pt>
                <c:pt idx="34">
                  <c:v>42794</c:v>
                </c:pt>
                <c:pt idx="35">
                  <c:v>42766</c:v>
                </c:pt>
                <c:pt idx="36">
                  <c:v>42735</c:v>
                </c:pt>
                <c:pt idx="37">
                  <c:v>42704</c:v>
                </c:pt>
                <c:pt idx="38">
                  <c:v>42674</c:v>
                </c:pt>
                <c:pt idx="39">
                  <c:v>42643</c:v>
                </c:pt>
                <c:pt idx="40">
                  <c:v>42613</c:v>
                </c:pt>
                <c:pt idx="41">
                  <c:v>42582</c:v>
                </c:pt>
                <c:pt idx="42">
                  <c:v>42551</c:v>
                </c:pt>
                <c:pt idx="43">
                  <c:v>42521</c:v>
                </c:pt>
                <c:pt idx="44">
                  <c:v>42490</c:v>
                </c:pt>
                <c:pt idx="45">
                  <c:v>42460</c:v>
                </c:pt>
                <c:pt idx="46">
                  <c:v>42429</c:v>
                </c:pt>
                <c:pt idx="47">
                  <c:v>42400</c:v>
                </c:pt>
                <c:pt idx="48">
                  <c:v>42369</c:v>
                </c:pt>
                <c:pt idx="49">
                  <c:v>42338</c:v>
                </c:pt>
                <c:pt idx="50">
                  <c:v>42308</c:v>
                </c:pt>
                <c:pt idx="51">
                  <c:v>42277</c:v>
                </c:pt>
                <c:pt idx="52">
                  <c:v>42247</c:v>
                </c:pt>
                <c:pt idx="53">
                  <c:v>42216</c:v>
                </c:pt>
                <c:pt idx="54">
                  <c:v>42185</c:v>
                </c:pt>
                <c:pt idx="55">
                  <c:v>42155</c:v>
                </c:pt>
                <c:pt idx="56">
                  <c:v>42124</c:v>
                </c:pt>
                <c:pt idx="57">
                  <c:v>42094</c:v>
                </c:pt>
                <c:pt idx="58">
                  <c:v>42063</c:v>
                </c:pt>
                <c:pt idx="59">
                  <c:v>42035</c:v>
                </c:pt>
                <c:pt idx="60">
                  <c:v>42004</c:v>
                </c:pt>
                <c:pt idx="61">
                  <c:v>41973</c:v>
                </c:pt>
                <c:pt idx="62">
                  <c:v>41943</c:v>
                </c:pt>
                <c:pt idx="63">
                  <c:v>41912</c:v>
                </c:pt>
                <c:pt idx="64">
                  <c:v>41882</c:v>
                </c:pt>
                <c:pt idx="65">
                  <c:v>41851</c:v>
                </c:pt>
                <c:pt idx="66">
                  <c:v>41820</c:v>
                </c:pt>
                <c:pt idx="67">
                  <c:v>41790</c:v>
                </c:pt>
                <c:pt idx="68">
                  <c:v>41759</c:v>
                </c:pt>
                <c:pt idx="69">
                  <c:v>41729</c:v>
                </c:pt>
                <c:pt idx="70">
                  <c:v>41698</c:v>
                </c:pt>
                <c:pt idx="71">
                  <c:v>41670</c:v>
                </c:pt>
                <c:pt idx="72">
                  <c:v>41639</c:v>
                </c:pt>
                <c:pt idx="73">
                  <c:v>41608</c:v>
                </c:pt>
                <c:pt idx="74">
                  <c:v>41578</c:v>
                </c:pt>
                <c:pt idx="75">
                  <c:v>41547</c:v>
                </c:pt>
                <c:pt idx="76">
                  <c:v>41517</c:v>
                </c:pt>
                <c:pt idx="77">
                  <c:v>41486</c:v>
                </c:pt>
                <c:pt idx="78">
                  <c:v>41455</c:v>
                </c:pt>
                <c:pt idx="79">
                  <c:v>41425</c:v>
                </c:pt>
                <c:pt idx="80">
                  <c:v>41394</c:v>
                </c:pt>
                <c:pt idx="81">
                  <c:v>41364</c:v>
                </c:pt>
                <c:pt idx="82">
                  <c:v>41333</c:v>
                </c:pt>
                <c:pt idx="83">
                  <c:v>41305</c:v>
                </c:pt>
                <c:pt idx="84">
                  <c:v>41274</c:v>
                </c:pt>
                <c:pt idx="85">
                  <c:v>41243</c:v>
                </c:pt>
                <c:pt idx="86">
                  <c:v>41213</c:v>
                </c:pt>
                <c:pt idx="87">
                  <c:v>41182</c:v>
                </c:pt>
                <c:pt idx="88">
                  <c:v>41152</c:v>
                </c:pt>
                <c:pt idx="89">
                  <c:v>41121</c:v>
                </c:pt>
                <c:pt idx="90">
                  <c:v>41090</c:v>
                </c:pt>
                <c:pt idx="91">
                  <c:v>41060</c:v>
                </c:pt>
                <c:pt idx="92">
                  <c:v>41029</c:v>
                </c:pt>
                <c:pt idx="93">
                  <c:v>40999</c:v>
                </c:pt>
                <c:pt idx="94">
                  <c:v>40968</c:v>
                </c:pt>
                <c:pt idx="95">
                  <c:v>40939</c:v>
                </c:pt>
                <c:pt idx="96">
                  <c:v>40908</c:v>
                </c:pt>
                <c:pt idx="97">
                  <c:v>40877</c:v>
                </c:pt>
                <c:pt idx="98">
                  <c:v>40847</c:v>
                </c:pt>
                <c:pt idx="99">
                  <c:v>40816</c:v>
                </c:pt>
                <c:pt idx="100">
                  <c:v>40786</c:v>
                </c:pt>
                <c:pt idx="101">
                  <c:v>40755</c:v>
                </c:pt>
                <c:pt idx="102">
                  <c:v>40724</c:v>
                </c:pt>
                <c:pt idx="103">
                  <c:v>40694</c:v>
                </c:pt>
                <c:pt idx="104">
                  <c:v>40663</c:v>
                </c:pt>
                <c:pt idx="105">
                  <c:v>40633</c:v>
                </c:pt>
                <c:pt idx="106">
                  <c:v>40602</c:v>
                </c:pt>
                <c:pt idx="107">
                  <c:v>40574</c:v>
                </c:pt>
                <c:pt idx="108">
                  <c:v>40543</c:v>
                </c:pt>
                <c:pt idx="109">
                  <c:v>40512</c:v>
                </c:pt>
                <c:pt idx="110">
                  <c:v>40482</c:v>
                </c:pt>
                <c:pt idx="111">
                  <c:v>40451</c:v>
                </c:pt>
                <c:pt idx="112">
                  <c:v>40421</c:v>
                </c:pt>
                <c:pt idx="113">
                  <c:v>40390</c:v>
                </c:pt>
                <c:pt idx="114">
                  <c:v>40359</c:v>
                </c:pt>
                <c:pt idx="115">
                  <c:v>40329</c:v>
                </c:pt>
                <c:pt idx="116">
                  <c:v>40298</c:v>
                </c:pt>
                <c:pt idx="117">
                  <c:v>40268</c:v>
                </c:pt>
                <c:pt idx="118">
                  <c:v>40237</c:v>
                </c:pt>
                <c:pt idx="119">
                  <c:v>40209</c:v>
                </c:pt>
                <c:pt idx="120">
                  <c:v>40178</c:v>
                </c:pt>
                <c:pt idx="121">
                  <c:v>40147</c:v>
                </c:pt>
                <c:pt idx="122">
                  <c:v>40117</c:v>
                </c:pt>
                <c:pt idx="123">
                  <c:v>40086</c:v>
                </c:pt>
                <c:pt idx="124">
                  <c:v>40056</c:v>
                </c:pt>
                <c:pt idx="125">
                  <c:v>40025</c:v>
                </c:pt>
                <c:pt idx="126">
                  <c:v>39994</c:v>
                </c:pt>
                <c:pt idx="127">
                  <c:v>39964</c:v>
                </c:pt>
                <c:pt idx="128">
                  <c:v>39933</c:v>
                </c:pt>
                <c:pt idx="129">
                  <c:v>39903</c:v>
                </c:pt>
                <c:pt idx="130">
                  <c:v>39872</c:v>
                </c:pt>
                <c:pt idx="131">
                  <c:v>39844</c:v>
                </c:pt>
                <c:pt idx="132">
                  <c:v>39813</c:v>
                </c:pt>
                <c:pt idx="133">
                  <c:v>39782</c:v>
                </c:pt>
                <c:pt idx="134">
                  <c:v>39752</c:v>
                </c:pt>
                <c:pt idx="135">
                  <c:v>39721</c:v>
                </c:pt>
                <c:pt idx="136">
                  <c:v>39691</c:v>
                </c:pt>
                <c:pt idx="137">
                  <c:v>39660</c:v>
                </c:pt>
                <c:pt idx="138">
                  <c:v>39629</c:v>
                </c:pt>
                <c:pt idx="139">
                  <c:v>39599</c:v>
                </c:pt>
                <c:pt idx="140">
                  <c:v>39568</c:v>
                </c:pt>
                <c:pt idx="141">
                  <c:v>39538</c:v>
                </c:pt>
                <c:pt idx="142">
                  <c:v>39507</c:v>
                </c:pt>
                <c:pt idx="143">
                  <c:v>39478</c:v>
                </c:pt>
                <c:pt idx="144">
                  <c:v>39447</c:v>
                </c:pt>
                <c:pt idx="145">
                  <c:v>39416</c:v>
                </c:pt>
                <c:pt idx="146">
                  <c:v>39386</c:v>
                </c:pt>
                <c:pt idx="147">
                  <c:v>39355</c:v>
                </c:pt>
                <c:pt idx="148">
                  <c:v>39325</c:v>
                </c:pt>
                <c:pt idx="149">
                  <c:v>39294</c:v>
                </c:pt>
                <c:pt idx="150">
                  <c:v>39263</c:v>
                </c:pt>
                <c:pt idx="151">
                  <c:v>39233</c:v>
                </c:pt>
                <c:pt idx="152">
                  <c:v>39202</c:v>
                </c:pt>
                <c:pt idx="153">
                  <c:v>39172</c:v>
                </c:pt>
                <c:pt idx="154">
                  <c:v>39141</c:v>
                </c:pt>
                <c:pt idx="155">
                  <c:v>39113</c:v>
                </c:pt>
              </c:numCache>
            </c:numRef>
          </c:cat>
          <c:val>
            <c:numRef>
              <c:f>'Iboxx data'!$P$3:$P$478</c:f>
              <c:numCache>
                <c:formatCode>0.0%</c:formatCode>
                <c:ptCount val="476"/>
                <c:pt idx="0">
                  <c:v>1.9285458286510179E-2</c:v>
                </c:pt>
                <c:pt idx="1">
                  <c:v>1.9285458286510179E-2</c:v>
                </c:pt>
                <c:pt idx="2">
                  <c:v>1.9285458286510179E-2</c:v>
                </c:pt>
                <c:pt idx="3">
                  <c:v>1.9285458286510179E-2</c:v>
                </c:pt>
                <c:pt idx="4">
                  <c:v>1.9285458286510179E-2</c:v>
                </c:pt>
                <c:pt idx="5">
                  <c:v>1.9285458286510179E-2</c:v>
                </c:pt>
                <c:pt idx="6">
                  <c:v>1.9285458286510179E-2</c:v>
                </c:pt>
                <c:pt idx="7">
                  <c:v>1.9285458286510179E-2</c:v>
                </c:pt>
                <c:pt idx="8">
                  <c:v>1.9285458286510179E-2</c:v>
                </c:pt>
                <c:pt idx="9">
                  <c:v>1.9285458286510179E-2</c:v>
                </c:pt>
                <c:pt idx="10">
                  <c:v>1.9285458286510179E-2</c:v>
                </c:pt>
                <c:pt idx="11">
                  <c:v>1.9285458286510179E-2</c:v>
                </c:pt>
                <c:pt idx="12">
                  <c:v>1.9285458286510179E-2</c:v>
                </c:pt>
                <c:pt idx="13">
                  <c:v>1.9285458286510179E-2</c:v>
                </c:pt>
                <c:pt idx="14">
                  <c:v>1.9285458286510179E-2</c:v>
                </c:pt>
                <c:pt idx="15">
                  <c:v>1.9285458286510179E-2</c:v>
                </c:pt>
                <c:pt idx="16">
                  <c:v>1.9285458286510179E-2</c:v>
                </c:pt>
                <c:pt idx="17">
                  <c:v>1.9285458286510179E-2</c:v>
                </c:pt>
                <c:pt idx="18">
                  <c:v>1.9285458286510179E-2</c:v>
                </c:pt>
                <c:pt idx="19">
                  <c:v>1.9285458286510179E-2</c:v>
                </c:pt>
                <c:pt idx="20">
                  <c:v>1.9285458286510179E-2</c:v>
                </c:pt>
                <c:pt idx="21">
                  <c:v>1.9285458286510179E-2</c:v>
                </c:pt>
                <c:pt idx="22">
                  <c:v>1.9285458286510179E-2</c:v>
                </c:pt>
                <c:pt idx="23">
                  <c:v>1.9285458286510179E-2</c:v>
                </c:pt>
                <c:pt idx="24">
                  <c:v>1.9285458286510179E-2</c:v>
                </c:pt>
                <c:pt idx="25">
                  <c:v>1.9285458286510179E-2</c:v>
                </c:pt>
                <c:pt idx="26">
                  <c:v>1.9285458286510179E-2</c:v>
                </c:pt>
                <c:pt idx="27">
                  <c:v>1.9285458286510179E-2</c:v>
                </c:pt>
                <c:pt idx="28">
                  <c:v>1.9285458286510179E-2</c:v>
                </c:pt>
                <c:pt idx="29">
                  <c:v>1.9285458286510179E-2</c:v>
                </c:pt>
                <c:pt idx="30">
                  <c:v>1.9285458286510179E-2</c:v>
                </c:pt>
                <c:pt idx="31">
                  <c:v>1.9285458286510179E-2</c:v>
                </c:pt>
                <c:pt idx="32">
                  <c:v>1.9285458286510179E-2</c:v>
                </c:pt>
                <c:pt idx="33">
                  <c:v>1.9285458286510179E-2</c:v>
                </c:pt>
                <c:pt idx="34">
                  <c:v>1.9285458286510179E-2</c:v>
                </c:pt>
                <c:pt idx="35">
                  <c:v>1.9285458286510179E-2</c:v>
                </c:pt>
                <c:pt idx="36">
                  <c:v>1.9285458286510179E-2</c:v>
                </c:pt>
                <c:pt idx="37">
                  <c:v>1.9285458286510179E-2</c:v>
                </c:pt>
                <c:pt idx="38">
                  <c:v>1.9285458286510179E-2</c:v>
                </c:pt>
                <c:pt idx="39">
                  <c:v>1.9285458286510179E-2</c:v>
                </c:pt>
                <c:pt idx="40">
                  <c:v>1.9285458286510179E-2</c:v>
                </c:pt>
                <c:pt idx="41">
                  <c:v>1.9285458286510179E-2</c:v>
                </c:pt>
                <c:pt idx="42">
                  <c:v>1.9285458286510179E-2</c:v>
                </c:pt>
                <c:pt idx="43">
                  <c:v>1.9285458286510179E-2</c:v>
                </c:pt>
                <c:pt idx="44">
                  <c:v>1.9285458286510179E-2</c:v>
                </c:pt>
                <c:pt idx="45">
                  <c:v>1.9285458286510179E-2</c:v>
                </c:pt>
                <c:pt idx="46">
                  <c:v>1.9285458286510179E-2</c:v>
                </c:pt>
                <c:pt idx="47">
                  <c:v>1.9285458286510179E-2</c:v>
                </c:pt>
                <c:pt idx="48">
                  <c:v>1.9285458286510179E-2</c:v>
                </c:pt>
                <c:pt idx="49">
                  <c:v>1.9285458286510179E-2</c:v>
                </c:pt>
                <c:pt idx="50">
                  <c:v>1.9285458286510179E-2</c:v>
                </c:pt>
                <c:pt idx="51">
                  <c:v>1.9285458286510179E-2</c:v>
                </c:pt>
                <c:pt idx="52">
                  <c:v>1.9285458286510179E-2</c:v>
                </c:pt>
                <c:pt idx="53">
                  <c:v>1.9285458286510179E-2</c:v>
                </c:pt>
                <c:pt idx="54">
                  <c:v>1.9285458286510179E-2</c:v>
                </c:pt>
                <c:pt idx="55">
                  <c:v>1.9285458286510179E-2</c:v>
                </c:pt>
                <c:pt idx="56">
                  <c:v>1.9285458286510179E-2</c:v>
                </c:pt>
                <c:pt idx="57">
                  <c:v>1.9285458286510179E-2</c:v>
                </c:pt>
                <c:pt idx="58">
                  <c:v>1.9285458286510179E-2</c:v>
                </c:pt>
                <c:pt idx="59">
                  <c:v>1.9285458286510179E-2</c:v>
                </c:pt>
                <c:pt idx="60">
                  <c:v>1.9285458286510179E-2</c:v>
                </c:pt>
                <c:pt idx="61">
                  <c:v>1.9285458286510179E-2</c:v>
                </c:pt>
                <c:pt idx="62">
                  <c:v>1.9285458286510179E-2</c:v>
                </c:pt>
                <c:pt idx="63">
                  <c:v>1.9285458286510179E-2</c:v>
                </c:pt>
                <c:pt idx="64">
                  <c:v>1.9285458286510179E-2</c:v>
                </c:pt>
                <c:pt idx="65">
                  <c:v>1.9285458286510179E-2</c:v>
                </c:pt>
                <c:pt idx="66">
                  <c:v>1.9285458286510179E-2</c:v>
                </c:pt>
                <c:pt idx="67">
                  <c:v>1.9285458286510179E-2</c:v>
                </c:pt>
                <c:pt idx="68">
                  <c:v>1.9285458286510179E-2</c:v>
                </c:pt>
                <c:pt idx="69">
                  <c:v>1.9285458286510179E-2</c:v>
                </c:pt>
                <c:pt idx="70">
                  <c:v>1.9285458286510179E-2</c:v>
                </c:pt>
                <c:pt idx="71">
                  <c:v>1.9285458286510179E-2</c:v>
                </c:pt>
                <c:pt idx="72">
                  <c:v>1.9285458286510179E-2</c:v>
                </c:pt>
                <c:pt idx="73">
                  <c:v>1.9285458286510179E-2</c:v>
                </c:pt>
                <c:pt idx="74">
                  <c:v>1.9285458286510179E-2</c:v>
                </c:pt>
                <c:pt idx="75">
                  <c:v>1.9285458286510179E-2</c:v>
                </c:pt>
                <c:pt idx="76">
                  <c:v>1.9285458286510179E-2</c:v>
                </c:pt>
                <c:pt idx="77">
                  <c:v>1.9285458286510179E-2</c:v>
                </c:pt>
                <c:pt idx="78">
                  <c:v>1.9285458286510179E-2</c:v>
                </c:pt>
                <c:pt idx="79">
                  <c:v>1.9285458286510179E-2</c:v>
                </c:pt>
                <c:pt idx="80">
                  <c:v>1.9285458286510179E-2</c:v>
                </c:pt>
                <c:pt idx="81">
                  <c:v>1.9285458286510179E-2</c:v>
                </c:pt>
                <c:pt idx="82">
                  <c:v>1.9285458286510179E-2</c:v>
                </c:pt>
                <c:pt idx="83">
                  <c:v>1.9285458286510179E-2</c:v>
                </c:pt>
                <c:pt idx="84">
                  <c:v>1.9285458286510179E-2</c:v>
                </c:pt>
                <c:pt idx="85">
                  <c:v>1.9285458286510179E-2</c:v>
                </c:pt>
                <c:pt idx="86">
                  <c:v>1.9285458286510179E-2</c:v>
                </c:pt>
                <c:pt idx="87">
                  <c:v>1.9285458286510179E-2</c:v>
                </c:pt>
                <c:pt idx="88">
                  <c:v>1.9285458286510179E-2</c:v>
                </c:pt>
                <c:pt idx="89">
                  <c:v>1.9285458286510179E-2</c:v>
                </c:pt>
                <c:pt idx="90">
                  <c:v>1.9285458286510179E-2</c:v>
                </c:pt>
                <c:pt idx="91">
                  <c:v>1.9285458286510179E-2</c:v>
                </c:pt>
                <c:pt idx="92">
                  <c:v>1.9285458286510179E-2</c:v>
                </c:pt>
                <c:pt idx="93">
                  <c:v>1.9285458286510179E-2</c:v>
                </c:pt>
                <c:pt idx="94">
                  <c:v>1.9285458286510179E-2</c:v>
                </c:pt>
                <c:pt idx="95">
                  <c:v>1.9285458286510179E-2</c:v>
                </c:pt>
                <c:pt idx="96">
                  <c:v>1.9285458286510179E-2</c:v>
                </c:pt>
                <c:pt idx="97">
                  <c:v>1.9285458286510179E-2</c:v>
                </c:pt>
                <c:pt idx="98">
                  <c:v>1.9285458286510179E-2</c:v>
                </c:pt>
                <c:pt idx="99">
                  <c:v>1.9285458286510179E-2</c:v>
                </c:pt>
                <c:pt idx="100">
                  <c:v>1.9285458286510179E-2</c:v>
                </c:pt>
                <c:pt idx="101">
                  <c:v>1.9285458286510179E-2</c:v>
                </c:pt>
                <c:pt idx="102">
                  <c:v>1.9285458286510179E-2</c:v>
                </c:pt>
                <c:pt idx="103">
                  <c:v>1.9285458286510179E-2</c:v>
                </c:pt>
                <c:pt idx="104">
                  <c:v>1.9285458286510179E-2</c:v>
                </c:pt>
                <c:pt idx="105">
                  <c:v>1.9285458286510179E-2</c:v>
                </c:pt>
                <c:pt idx="106">
                  <c:v>1.9285458286510179E-2</c:v>
                </c:pt>
                <c:pt idx="107">
                  <c:v>1.9285458286510179E-2</c:v>
                </c:pt>
                <c:pt idx="108">
                  <c:v>1.9285458286510179E-2</c:v>
                </c:pt>
                <c:pt idx="109">
                  <c:v>1.9285458286510179E-2</c:v>
                </c:pt>
                <c:pt idx="110">
                  <c:v>1.9285458286510179E-2</c:v>
                </c:pt>
                <c:pt idx="111">
                  <c:v>1.9285458286510179E-2</c:v>
                </c:pt>
                <c:pt idx="112">
                  <c:v>1.9285458286510179E-2</c:v>
                </c:pt>
                <c:pt idx="113">
                  <c:v>1.9285458286510179E-2</c:v>
                </c:pt>
                <c:pt idx="114">
                  <c:v>1.9285458286510179E-2</c:v>
                </c:pt>
                <c:pt idx="115">
                  <c:v>1.9285458286510179E-2</c:v>
                </c:pt>
                <c:pt idx="116">
                  <c:v>1.9285458286510179E-2</c:v>
                </c:pt>
                <c:pt idx="117">
                  <c:v>1.9285458286510179E-2</c:v>
                </c:pt>
                <c:pt idx="118">
                  <c:v>1.9285458286510179E-2</c:v>
                </c:pt>
                <c:pt idx="119">
                  <c:v>1.9285458286510179E-2</c:v>
                </c:pt>
                <c:pt idx="120">
                  <c:v>1.9285458286510179E-2</c:v>
                </c:pt>
                <c:pt idx="121">
                  <c:v>1.9285458286510179E-2</c:v>
                </c:pt>
                <c:pt idx="122">
                  <c:v>1.9285458286510179E-2</c:v>
                </c:pt>
                <c:pt idx="123">
                  <c:v>1.9285458286510179E-2</c:v>
                </c:pt>
                <c:pt idx="124">
                  <c:v>1.9285458286510179E-2</c:v>
                </c:pt>
                <c:pt idx="125">
                  <c:v>1.9285458286510179E-2</c:v>
                </c:pt>
                <c:pt idx="126">
                  <c:v>1.9285458286510179E-2</c:v>
                </c:pt>
                <c:pt idx="127">
                  <c:v>1.9285458286510179E-2</c:v>
                </c:pt>
                <c:pt idx="128">
                  <c:v>1.9285458286510179E-2</c:v>
                </c:pt>
                <c:pt idx="129">
                  <c:v>1.9285458286510179E-2</c:v>
                </c:pt>
                <c:pt idx="130">
                  <c:v>1.9285458286510179E-2</c:v>
                </c:pt>
                <c:pt idx="131">
                  <c:v>1.9285458286510179E-2</c:v>
                </c:pt>
                <c:pt idx="132">
                  <c:v>1.9285458286510179E-2</c:v>
                </c:pt>
                <c:pt idx="133">
                  <c:v>1.9285458286510179E-2</c:v>
                </c:pt>
                <c:pt idx="134">
                  <c:v>1.9285458286510179E-2</c:v>
                </c:pt>
                <c:pt idx="135">
                  <c:v>1.9285458286510179E-2</c:v>
                </c:pt>
                <c:pt idx="136">
                  <c:v>1.9285458286510179E-2</c:v>
                </c:pt>
                <c:pt idx="137">
                  <c:v>1.9285458286510179E-2</c:v>
                </c:pt>
                <c:pt idx="138">
                  <c:v>1.9285458286510179E-2</c:v>
                </c:pt>
                <c:pt idx="139">
                  <c:v>1.9285458286510179E-2</c:v>
                </c:pt>
                <c:pt idx="140">
                  <c:v>1.9285458286510179E-2</c:v>
                </c:pt>
                <c:pt idx="141">
                  <c:v>1.9285458286510179E-2</c:v>
                </c:pt>
                <c:pt idx="142">
                  <c:v>1.9285458286510179E-2</c:v>
                </c:pt>
                <c:pt idx="143">
                  <c:v>1.9285458286510179E-2</c:v>
                </c:pt>
                <c:pt idx="144">
                  <c:v>1.9285458286510179E-2</c:v>
                </c:pt>
                <c:pt idx="145">
                  <c:v>1.9285458286510179E-2</c:v>
                </c:pt>
                <c:pt idx="146">
                  <c:v>1.9285458286510179E-2</c:v>
                </c:pt>
                <c:pt idx="147">
                  <c:v>1.9285458286510179E-2</c:v>
                </c:pt>
                <c:pt idx="148">
                  <c:v>1.9285458286510179E-2</c:v>
                </c:pt>
                <c:pt idx="149">
                  <c:v>1.9285458286510179E-2</c:v>
                </c:pt>
                <c:pt idx="150">
                  <c:v>1.9285458286510179E-2</c:v>
                </c:pt>
                <c:pt idx="151">
                  <c:v>1.9285458286510179E-2</c:v>
                </c:pt>
                <c:pt idx="152">
                  <c:v>1.9285458286510179E-2</c:v>
                </c:pt>
                <c:pt idx="153">
                  <c:v>1.9285458286510179E-2</c:v>
                </c:pt>
                <c:pt idx="154">
                  <c:v>1.9285458286510179E-2</c:v>
                </c:pt>
                <c:pt idx="155">
                  <c:v>1.9285458286510179E-2</c:v>
                </c:pt>
                <c:pt idx="156">
                  <c:v>1.9285458286510179E-2</c:v>
                </c:pt>
                <c:pt idx="157">
                  <c:v>1.9285458286510179E-2</c:v>
                </c:pt>
                <c:pt idx="158">
                  <c:v>1.9285458286510179E-2</c:v>
                </c:pt>
                <c:pt idx="159">
                  <c:v>1.9285458286510179E-2</c:v>
                </c:pt>
                <c:pt idx="160">
                  <c:v>1.9285458286510179E-2</c:v>
                </c:pt>
                <c:pt idx="161">
                  <c:v>1.9285458286510179E-2</c:v>
                </c:pt>
                <c:pt idx="162">
                  <c:v>1.9285458286510179E-2</c:v>
                </c:pt>
                <c:pt idx="163">
                  <c:v>1.9285458286510179E-2</c:v>
                </c:pt>
                <c:pt idx="164">
                  <c:v>1.9285458286510179E-2</c:v>
                </c:pt>
                <c:pt idx="165">
                  <c:v>1.9285458286510179E-2</c:v>
                </c:pt>
                <c:pt idx="166">
                  <c:v>1.9285458286510179E-2</c:v>
                </c:pt>
                <c:pt idx="167">
                  <c:v>1.9285458286510179E-2</c:v>
                </c:pt>
                <c:pt idx="168">
                  <c:v>1.9285458286510179E-2</c:v>
                </c:pt>
                <c:pt idx="169">
                  <c:v>1.9285458286510179E-2</c:v>
                </c:pt>
                <c:pt idx="170">
                  <c:v>1.9285458286510179E-2</c:v>
                </c:pt>
                <c:pt idx="171">
                  <c:v>1.9285458286510179E-2</c:v>
                </c:pt>
                <c:pt idx="172">
                  <c:v>1.9285458286510179E-2</c:v>
                </c:pt>
                <c:pt idx="173">
                  <c:v>1.9285458286510179E-2</c:v>
                </c:pt>
                <c:pt idx="174">
                  <c:v>1.9285458286510179E-2</c:v>
                </c:pt>
                <c:pt idx="175">
                  <c:v>1.9285458286510179E-2</c:v>
                </c:pt>
                <c:pt idx="176">
                  <c:v>1.9285458286510179E-2</c:v>
                </c:pt>
                <c:pt idx="177">
                  <c:v>1.9285458286510179E-2</c:v>
                </c:pt>
                <c:pt idx="178">
                  <c:v>1.9285458286510179E-2</c:v>
                </c:pt>
                <c:pt idx="179">
                  <c:v>1.9285458286510179E-2</c:v>
                </c:pt>
                <c:pt idx="180">
                  <c:v>1.9285458286510179E-2</c:v>
                </c:pt>
                <c:pt idx="181">
                  <c:v>1.9285458286510179E-2</c:v>
                </c:pt>
                <c:pt idx="182">
                  <c:v>1.9285458286510179E-2</c:v>
                </c:pt>
                <c:pt idx="183">
                  <c:v>1.9285458286510179E-2</c:v>
                </c:pt>
                <c:pt idx="184">
                  <c:v>1.9285458286510179E-2</c:v>
                </c:pt>
                <c:pt idx="185">
                  <c:v>1.9285458286510179E-2</c:v>
                </c:pt>
                <c:pt idx="186">
                  <c:v>1.9285458286510179E-2</c:v>
                </c:pt>
                <c:pt idx="187">
                  <c:v>1.9285458286510179E-2</c:v>
                </c:pt>
                <c:pt idx="188">
                  <c:v>1.9285458286510179E-2</c:v>
                </c:pt>
                <c:pt idx="189">
                  <c:v>1.9285458286510179E-2</c:v>
                </c:pt>
                <c:pt idx="190">
                  <c:v>1.9285458286510179E-2</c:v>
                </c:pt>
                <c:pt idx="191">
                  <c:v>1.9285458286510179E-2</c:v>
                </c:pt>
                <c:pt idx="192">
                  <c:v>1.9285458286510179E-2</c:v>
                </c:pt>
                <c:pt idx="193">
                  <c:v>1.9285458286510179E-2</c:v>
                </c:pt>
                <c:pt idx="194">
                  <c:v>1.9285458286510179E-2</c:v>
                </c:pt>
                <c:pt idx="195">
                  <c:v>1.9285458286510179E-2</c:v>
                </c:pt>
                <c:pt idx="196">
                  <c:v>1.9285458286510179E-2</c:v>
                </c:pt>
                <c:pt idx="197">
                  <c:v>1.9285458286510179E-2</c:v>
                </c:pt>
                <c:pt idx="198">
                  <c:v>1.9285458286510179E-2</c:v>
                </c:pt>
                <c:pt idx="199">
                  <c:v>1.9285458286510179E-2</c:v>
                </c:pt>
                <c:pt idx="200">
                  <c:v>1.9285458286510179E-2</c:v>
                </c:pt>
                <c:pt idx="201">
                  <c:v>1.9285458286510179E-2</c:v>
                </c:pt>
                <c:pt idx="202">
                  <c:v>1.9285458286510179E-2</c:v>
                </c:pt>
                <c:pt idx="203">
                  <c:v>1.9285458286510179E-2</c:v>
                </c:pt>
                <c:pt idx="204">
                  <c:v>1.9285458286510179E-2</c:v>
                </c:pt>
                <c:pt idx="205">
                  <c:v>1.9285458286510179E-2</c:v>
                </c:pt>
                <c:pt idx="206">
                  <c:v>1.9285458286510179E-2</c:v>
                </c:pt>
                <c:pt idx="207">
                  <c:v>1.9285458286510179E-2</c:v>
                </c:pt>
                <c:pt idx="208">
                  <c:v>1.9285458286510179E-2</c:v>
                </c:pt>
                <c:pt idx="209">
                  <c:v>1.9285458286510179E-2</c:v>
                </c:pt>
                <c:pt idx="210">
                  <c:v>1.9285458286510179E-2</c:v>
                </c:pt>
                <c:pt idx="211">
                  <c:v>1.9285458286510179E-2</c:v>
                </c:pt>
                <c:pt idx="212">
                  <c:v>1.9285458286510179E-2</c:v>
                </c:pt>
                <c:pt idx="213">
                  <c:v>1.9285458286510179E-2</c:v>
                </c:pt>
                <c:pt idx="214">
                  <c:v>1.9285458286510179E-2</c:v>
                </c:pt>
                <c:pt idx="215">
                  <c:v>1.9285458286510179E-2</c:v>
                </c:pt>
                <c:pt idx="216">
                  <c:v>1.9285458286510179E-2</c:v>
                </c:pt>
                <c:pt idx="217">
                  <c:v>1.9285458286510179E-2</c:v>
                </c:pt>
                <c:pt idx="218">
                  <c:v>1.9285458286510179E-2</c:v>
                </c:pt>
                <c:pt idx="219">
                  <c:v>1.9285458286510179E-2</c:v>
                </c:pt>
                <c:pt idx="220">
                  <c:v>1.9285458286510179E-2</c:v>
                </c:pt>
                <c:pt idx="221">
                  <c:v>1.9285458286510179E-2</c:v>
                </c:pt>
                <c:pt idx="222">
                  <c:v>1.9285458286510179E-2</c:v>
                </c:pt>
                <c:pt idx="223">
                  <c:v>1.9285458286510179E-2</c:v>
                </c:pt>
                <c:pt idx="224">
                  <c:v>1.9285458286510179E-2</c:v>
                </c:pt>
                <c:pt idx="225">
                  <c:v>1.9285458286510179E-2</c:v>
                </c:pt>
                <c:pt idx="226">
                  <c:v>1.9285458286510179E-2</c:v>
                </c:pt>
                <c:pt idx="227">
                  <c:v>1.9285458286510179E-2</c:v>
                </c:pt>
                <c:pt idx="228">
                  <c:v>1.9285458286510179E-2</c:v>
                </c:pt>
                <c:pt idx="229">
                  <c:v>1.9285458286510179E-2</c:v>
                </c:pt>
                <c:pt idx="230">
                  <c:v>1.9285458286510179E-2</c:v>
                </c:pt>
                <c:pt idx="231">
                  <c:v>1.9285458286510179E-2</c:v>
                </c:pt>
                <c:pt idx="232">
                  <c:v>1.9285458286510179E-2</c:v>
                </c:pt>
                <c:pt idx="233">
                  <c:v>1.9285458286510179E-2</c:v>
                </c:pt>
                <c:pt idx="234">
                  <c:v>1.9285458286510179E-2</c:v>
                </c:pt>
                <c:pt idx="235">
                  <c:v>1.9285458286510179E-2</c:v>
                </c:pt>
                <c:pt idx="236">
                  <c:v>1.9285458286510179E-2</c:v>
                </c:pt>
                <c:pt idx="237">
                  <c:v>1.9285458286510179E-2</c:v>
                </c:pt>
                <c:pt idx="238">
                  <c:v>1.9285458286510179E-2</c:v>
                </c:pt>
                <c:pt idx="239">
                  <c:v>1.9285458286510179E-2</c:v>
                </c:pt>
                <c:pt idx="240">
                  <c:v>1.9285458286510179E-2</c:v>
                </c:pt>
                <c:pt idx="241">
                  <c:v>1.9285458286510179E-2</c:v>
                </c:pt>
                <c:pt idx="242">
                  <c:v>1.9285458286510179E-2</c:v>
                </c:pt>
                <c:pt idx="243">
                  <c:v>1.9285458286510179E-2</c:v>
                </c:pt>
                <c:pt idx="244">
                  <c:v>1.9285458286510179E-2</c:v>
                </c:pt>
                <c:pt idx="245">
                  <c:v>1.9285458286510179E-2</c:v>
                </c:pt>
                <c:pt idx="246">
                  <c:v>1.9285458286510179E-2</c:v>
                </c:pt>
                <c:pt idx="247">
                  <c:v>1.9285458286510179E-2</c:v>
                </c:pt>
                <c:pt idx="248">
                  <c:v>1.9285458286510179E-2</c:v>
                </c:pt>
                <c:pt idx="249">
                  <c:v>1.9285458286510179E-2</c:v>
                </c:pt>
                <c:pt idx="250">
                  <c:v>1.9285458286510179E-2</c:v>
                </c:pt>
                <c:pt idx="251">
                  <c:v>1.9285458286510179E-2</c:v>
                </c:pt>
                <c:pt idx="252">
                  <c:v>1.9285458286510179E-2</c:v>
                </c:pt>
                <c:pt idx="253">
                  <c:v>1.9285458286510179E-2</c:v>
                </c:pt>
                <c:pt idx="254">
                  <c:v>1.9285458286510179E-2</c:v>
                </c:pt>
                <c:pt idx="255">
                  <c:v>1.9285458286510179E-2</c:v>
                </c:pt>
                <c:pt idx="256">
                  <c:v>1.9285458286510179E-2</c:v>
                </c:pt>
                <c:pt idx="257">
                  <c:v>1.9285458286510179E-2</c:v>
                </c:pt>
                <c:pt idx="258">
                  <c:v>1.9285458286510179E-2</c:v>
                </c:pt>
                <c:pt idx="259">
                  <c:v>1.9285458286510179E-2</c:v>
                </c:pt>
                <c:pt idx="260">
                  <c:v>1.9285458286510179E-2</c:v>
                </c:pt>
                <c:pt idx="261">
                  <c:v>1.9285458286510179E-2</c:v>
                </c:pt>
                <c:pt idx="262">
                  <c:v>1.9285458286510179E-2</c:v>
                </c:pt>
                <c:pt idx="263">
                  <c:v>1.9285458286510179E-2</c:v>
                </c:pt>
                <c:pt idx="264">
                  <c:v>1.9285458286510179E-2</c:v>
                </c:pt>
                <c:pt idx="265">
                  <c:v>1.9285458286510179E-2</c:v>
                </c:pt>
                <c:pt idx="266">
                  <c:v>1.9285458286510179E-2</c:v>
                </c:pt>
                <c:pt idx="267">
                  <c:v>1.9285458286510179E-2</c:v>
                </c:pt>
                <c:pt idx="268">
                  <c:v>1.9285458286510179E-2</c:v>
                </c:pt>
                <c:pt idx="269">
                  <c:v>1.9285458286510179E-2</c:v>
                </c:pt>
                <c:pt idx="270">
                  <c:v>1.9285458286510179E-2</c:v>
                </c:pt>
                <c:pt idx="271">
                  <c:v>1.9285458286510179E-2</c:v>
                </c:pt>
                <c:pt idx="272">
                  <c:v>1.9285458286510179E-2</c:v>
                </c:pt>
                <c:pt idx="273">
                  <c:v>1.9285458286510179E-2</c:v>
                </c:pt>
                <c:pt idx="274">
                  <c:v>1.9285458286510179E-2</c:v>
                </c:pt>
                <c:pt idx="275">
                  <c:v>1.9285458286510179E-2</c:v>
                </c:pt>
                <c:pt idx="276">
                  <c:v>1.9285458286510179E-2</c:v>
                </c:pt>
                <c:pt idx="277">
                  <c:v>1.9285458286510179E-2</c:v>
                </c:pt>
                <c:pt idx="278">
                  <c:v>1.9285458286510179E-2</c:v>
                </c:pt>
                <c:pt idx="279">
                  <c:v>1.9285458286510179E-2</c:v>
                </c:pt>
                <c:pt idx="280">
                  <c:v>1.9285458286510179E-2</c:v>
                </c:pt>
                <c:pt idx="281">
                  <c:v>1.9285458286510179E-2</c:v>
                </c:pt>
                <c:pt idx="282">
                  <c:v>1.9285458286510179E-2</c:v>
                </c:pt>
                <c:pt idx="283">
                  <c:v>1.9285458286510179E-2</c:v>
                </c:pt>
                <c:pt idx="284">
                  <c:v>1.9285458286510179E-2</c:v>
                </c:pt>
                <c:pt idx="285">
                  <c:v>1.9285458286510179E-2</c:v>
                </c:pt>
                <c:pt idx="286">
                  <c:v>1.9285458286510179E-2</c:v>
                </c:pt>
                <c:pt idx="287">
                  <c:v>1.9285458286510179E-2</c:v>
                </c:pt>
                <c:pt idx="288">
                  <c:v>1.9285458286510179E-2</c:v>
                </c:pt>
                <c:pt idx="289">
                  <c:v>1.9285458286510179E-2</c:v>
                </c:pt>
                <c:pt idx="290">
                  <c:v>1.9285458286510179E-2</c:v>
                </c:pt>
                <c:pt idx="291">
                  <c:v>1.9285458286510179E-2</c:v>
                </c:pt>
                <c:pt idx="292">
                  <c:v>1.9285458286510179E-2</c:v>
                </c:pt>
                <c:pt idx="293">
                  <c:v>1.9285458286510179E-2</c:v>
                </c:pt>
                <c:pt idx="294">
                  <c:v>1.9285458286510179E-2</c:v>
                </c:pt>
                <c:pt idx="295">
                  <c:v>1.9285458286510179E-2</c:v>
                </c:pt>
                <c:pt idx="296">
                  <c:v>1.9285458286510179E-2</c:v>
                </c:pt>
                <c:pt idx="297">
                  <c:v>1.9285458286510179E-2</c:v>
                </c:pt>
                <c:pt idx="298">
                  <c:v>1.9285458286510179E-2</c:v>
                </c:pt>
                <c:pt idx="299">
                  <c:v>1.9285458286510179E-2</c:v>
                </c:pt>
                <c:pt idx="300">
                  <c:v>1.9285458286510179E-2</c:v>
                </c:pt>
                <c:pt idx="301">
                  <c:v>1.9285458286510179E-2</c:v>
                </c:pt>
                <c:pt idx="302">
                  <c:v>1.9285458286510179E-2</c:v>
                </c:pt>
                <c:pt idx="303">
                  <c:v>1.9285458286510179E-2</c:v>
                </c:pt>
                <c:pt idx="304">
                  <c:v>1.9285458286510179E-2</c:v>
                </c:pt>
                <c:pt idx="305">
                  <c:v>1.9285458286510179E-2</c:v>
                </c:pt>
                <c:pt idx="306">
                  <c:v>1.9285458286510179E-2</c:v>
                </c:pt>
                <c:pt idx="307">
                  <c:v>1.9285458286510179E-2</c:v>
                </c:pt>
                <c:pt idx="308">
                  <c:v>1.9285458286510179E-2</c:v>
                </c:pt>
                <c:pt idx="309">
                  <c:v>1.9285458286510179E-2</c:v>
                </c:pt>
                <c:pt idx="310">
                  <c:v>1.9285458286510179E-2</c:v>
                </c:pt>
                <c:pt idx="311">
                  <c:v>1.9285458286510179E-2</c:v>
                </c:pt>
                <c:pt idx="312">
                  <c:v>1.9285458286510179E-2</c:v>
                </c:pt>
                <c:pt idx="313">
                  <c:v>1.9285458286510179E-2</c:v>
                </c:pt>
                <c:pt idx="314">
                  <c:v>1.9285458286510179E-2</c:v>
                </c:pt>
                <c:pt idx="315">
                  <c:v>1.9285458286510179E-2</c:v>
                </c:pt>
                <c:pt idx="316">
                  <c:v>1.9285458286510179E-2</c:v>
                </c:pt>
                <c:pt idx="317">
                  <c:v>1.9285458286510179E-2</c:v>
                </c:pt>
                <c:pt idx="318">
                  <c:v>1.9285458286510179E-2</c:v>
                </c:pt>
                <c:pt idx="319">
                  <c:v>1.9285458286510179E-2</c:v>
                </c:pt>
                <c:pt idx="320">
                  <c:v>1.9285458286510179E-2</c:v>
                </c:pt>
                <c:pt idx="321">
                  <c:v>1.9285458286510179E-2</c:v>
                </c:pt>
                <c:pt idx="322">
                  <c:v>1.9285458286510179E-2</c:v>
                </c:pt>
                <c:pt idx="323">
                  <c:v>1.9285458286510179E-2</c:v>
                </c:pt>
                <c:pt idx="324">
                  <c:v>1.9285458286510179E-2</c:v>
                </c:pt>
                <c:pt idx="325">
                  <c:v>1.9285458286510179E-2</c:v>
                </c:pt>
                <c:pt idx="326">
                  <c:v>1.9285458286510179E-2</c:v>
                </c:pt>
                <c:pt idx="327">
                  <c:v>1.9285458286510179E-2</c:v>
                </c:pt>
                <c:pt idx="328">
                  <c:v>1.9285458286510179E-2</c:v>
                </c:pt>
                <c:pt idx="329">
                  <c:v>1.9285458286510179E-2</c:v>
                </c:pt>
                <c:pt idx="330">
                  <c:v>1.9285458286510179E-2</c:v>
                </c:pt>
                <c:pt idx="331">
                  <c:v>1.9285458286510179E-2</c:v>
                </c:pt>
                <c:pt idx="332">
                  <c:v>1.9285458286510179E-2</c:v>
                </c:pt>
                <c:pt idx="333">
                  <c:v>1.9285458286510179E-2</c:v>
                </c:pt>
                <c:pt idx="334">
                  <c:v>1.9285458286510179E-2</c:v>
                </c:pt>
                <c:pt idx="335">
                  <c:v>1.9285458286510179E-2</c:v>
                </c:pt>
                <c:pt idx="336">
                  <c:v>1.9285458286510179E-2</c:v>
                </c:pt>
                <c:pt idx="337">
                  <c:v>1.9285458286510179E-2</c:v>
                </c:pt>
                <c:pt idx="338">
                  <c:v>1.9285458286510179E-2</c:v>
                </c:pt>
                <c:pt idx="339">
                  <c:v>1.9285458286510179E-2</c:v>
                </c:pt>
                <c:pt idx="340">
                  <c:v>1.9285458286510179E-2</c:v>
                </c:pt>
                <c:pt idx="341">
                  <c:v>1.9285458286510179E-2</c:v>
                </c:pt>
                <c:pt idx="342">
                  <c:v>1.9285458286510179E-2</c:v>
                </c:pt>
                <c:pt idx="343">
                  <c:v>1.9285458286510179E-2</c:v>
                </c:pt>
                <c:pt idx="344">
                  <c:v>1.9285458286510179E-2</c:v>
                </c:pt>
                <c:pt idx="345">
                  <c:v>1.9285458286510179E-2</c:v>
                </c:pt>
                <c:pt idx="346">
                  <c:v>1.9285458286510179E-2</c:v>
                </c:pt>
                <c:pt idx="347">
                  <c:v>1.9285458286510179E-2</c:v>
                </c:pt>
                <c:pt idx="348">
                  <c:v>1.9285458286510179E-2</c:v>
                </c:pt>
                <c:pt idx="349">
                  <c:v>1.9285458286510179E-2</c:v>
                </c:pt>
                <c:pt idx="350">
                  <c:v>1.9285458286510179E-2</c:v>
                </c:pt>
                <c:pt idx="351">
                  <c:v>1.9285458286510179E-2</c:v>
                </c:pt>
                <c:pt idx="352">
                  <c:v>1.9285458286510179E-2</c:v>
                </c:pt>
                <c:pt idx="353">
                  <c:v>1.9285458286510179E-2</c:v>
                </c:pt>
                <c:pt idx="354">
                  <c:v>1.9285458286510179E-2</c:v>
                </c:pt>
                <c:pt idx="355">
                  <c:v>1.9285458286510179E-2</c:v>
                </c:pt>
                <c:pt idx="356">
                  <c:v>1.9285458286510179E-2</c:v>
                </c:pt>
                <c:pt idx="357">
                  <c:v>1.9285458286510179E-2</c:v>
                </c:pt>
                <c:pt idx="358">
                  <c:v>1.9285458286510179E-2</c:v>
                </c:pt>
                <c:pt idx="359">
                  <c:v>1.9285458286510179E-2</c:v>
                </c:pt>
                <c:pt idx="360">
                  <c:v>1.9285458286510179E-2</c:v>
                </c:pt>
                <c:pt idx="361">
                  <c:v>1.9285458286510179E-2</c:v>
                </c:pt>
                <c:pt idx="362">
                  <c:v>1.9285458286510179E-2</c:v>
                </c:pt>
                <c:pt idx="363">
                  <c:v>1.9285458286510179E-2</c:v>
                </c:pt>
                <c:pt idx="364">
                  <c:v>1.9285458286510179E-2</c:v>
                </c:pt>
                <c:pt idx="365">
                  <c:v>1.9285458286510179E-2</c:v>
                </c:pt>
                <c:pt idx="366">
                  <c:v>1.9285458286510179E-2</c:v>
                </c:pt>
                <c:pt idx="367">
                  <c:v>1.9285458286510179E-2</c:v>
                </c:pt>
                <c:pt idx="368">
                  <c:v>1.9285458286510179E-2</c:v>
                </c:pt>
                <c:pt idx="369">
                  <c:v>1.9285458286510179E-2</c:v>
                </c:pt>
                <c:pt idx="370">
                  <c:v>1.9285458286510179E-2</c:v>
                </c:pt>
                <c:pt idx="371">
                  <c:v>1.9285458286510179E-2</c:v>
                </c:pt>
                <c:pt idx="372">
                  <c:v>1.9285458286510179E-2</c:v>
                </c:pt>
                <c:pt idx="373">
                  <c:v>1.9285458286510179E-2</c:v>
                </c:pt>
                <c:pt idx="374">
                  <c:v>1.9285458286510179E-2</c:v>
                </c:pt>
                <c:pt idx="375">
                  <c:v>1.9285458286510179E-2</c:v>
                </c:pt>
                <c:pt idx="376">
                  <c:v>1.9285458286510179E-2</c:v>
                </c:pt>
                <c:pt idx="377">
                  <c:v>1.9285458286510179E-2</c:v>
                </c:pt>
                <c:pt idx="378">
                  <c:v>1.9285458286510179E-2</c:v>
                </c:pt>
                <c:pt idx="379">
                  <c:v>1.9285458286510179E-2</c:v>
                </c:pt>
                <c:pt idx="380">
                  <c:v>1.9285458286510179E-2</c:v>
                </c:pt>
                <c:pt idx="381">
                  <c:v>1.9285458286510179E-2</c:v>
                </c:pt>
                <c:pt idx="382">
                  <c:v>1.9285458286510179E-2</c:v>
                </c:pt>
                <c:pt idx="383">
                  <c:v>1.9285458286510179E-2</c:v>
                </c:pt>
                <c:pt idx="384">
                  <c:v>1.9285458286510179E-2</c:v>
                </c:pt>
                <c:pt idx="385">
                  <c:v>1.9285458286510179E-2</c:v>
                </c:pt>
                <c:pt idx="386">
                  <c:v>1.9285458286510179E-2</c:v>
                </c:pt>
                <c:pt idx="387">
                  <c:v>1.9285458286510179E-2</c:v>
                </c:pt>
                <c:pt idx="388">
                  <c:v>1.9285458286510179E-2</c:v>
                </c:pt>
                <c:pt idx="389">
                  <c:v>1.9285458286510179E-2</c:v>
                </c:pt>
                <c:pt idx="390">
                  <c:v>1.9285458286510179E-2</c:v>
                </c:pt>
                <c:pt idx="391">
                  <c:v>1.9285458286510179E-2</c:v>
                </c:pt>
                <c:pt idx="392">
                  <c:v>1.9285458286510179E-2</c:v>
                </c:pt>
                <c:pt idx="393">
                  <c:v>1.9285458286510179E-2</c:v>
                </c:pt>
                <c:pt idx="394">
                  <c:v>1.9285458286510179E-2</c:v>
                </c:pt>
                <c:pt idx="395">
                  <c:v>1.9285458286510179E-2</c:v>
                </c:pt>
                <c:pt idx="396">
                  <c:v>1.9285458286510179E-2</c:v>
                </c:pt>
                <c:pt idx="397">
                  <c:v>1.9285458286510179E-2</c:v>
                </c:pt>
                <c:pt idx="398">
                  <c:v>1.9285458286510179E-2</c:v>
                </c:pt>
                <c:pt idx="399">
                  <c:v>1.9285458286510179E-2</c:v>
                </c:pt>
                <c:pt idx="400">
                  <c:v>1.9285458286510179E-2</c:v>
                </c:pt>
                <c:pt idx="401">
                  <c:v>1.9285458286510179E-2</c:v>
                </c:pt>
                <c:pt idx="402">
                  <c:v>1.9285458286510179E-2</c:v>
                </c:pt>
                <c:pt idx="403">
                  <c:v>1.9285458286510179E-2</c:v>
                </c:pt>
                <c:pt idx="404">
                  <c:v>1.9285458286510179E-2</c:v>
                </c:pt>
                <c:pt idx="405">
                  <c:v>1.9285458286510179E-2</c:v>
                </c:pt>
                <c:pt idx="406">
                  <c:v>1.9285458286510179E-2</c:v>
                </c:pt>
                <c:pt idx="407">
                  <c:v>1.9285458286510179E-2</c:v>
                </c:pt>
                <c:pt idx="408">
                  <c:v>1.9285458286510179E-2</c:v>
                </c:pt>
                <c:pt idx="409">
                  <c:v>1.9285458286510179E-2</c:v>
                </c:pt>
                <c:pt idx="410">
                  <c:v>1.9285458286510179E-2</c:v>
                </c:pt>
                <c:pt idx="411">
                  <c:v>1.9285458286510179E-2</c:v>
                </c:pt>
                <c:pt idx="412">
                  <c:v>1.9285458286510179E-2</c:v>
                </c:pt>
                <c:pt idx="413">
                  <c:v>1.9285458286510179E-2</c:v>
                </c:pt>
                <c:pt idx="414">
                  <c:v>1.9285458286510179E-2</c:v>
                </c:pt>
                <c:pt idx="415">
                  <c:v>1.9285458286510179E-2</c:v>
                </c:pt>
                <c:pt idx="416">
                  <c:v>1.9285458286510179E-2</c:v>
                </c:pt>
                <c:pt idx="417">
                  <c:v>1.9285458286510179E-2</c:v>
                </c:pt>
                <c:pt idx="418">
                  <c:v>1.9285458286510179E-2</c:v>
                </c:pt>
                <c:pt idx="419">
                  <c:v>1.9285458286510179E-2</c:v>
                </c:pt>
                <c:pt idx="420">
                  <c:v>1.9285458286510179E-2</c:v>
                </c:pt>
                <c:pt idx="421">
                  <c:v>1.9285458286510179E-2</c:v>
                </c:pt>
                <c:pt idx="422">
                  <c:v>1.9285458286510179E-2</c:v>
                </c:pt>
                <c:pt idx="423">
                  <c:v>1.9285458286510179E-2</c:v>
                </c:pt>
                <c:pt idx="424">
                  <c:v>1.9285458286510179E-2</c:v>
                </c:pt>
                <c:pt idx="425">
                  <c:v>1.9285458286510179E-2</c:v>
                </c:pt>
                <c:pt idx="426">
                  <c:v>1.9285458286510179E-2</c:v>
                </c:pt>
                <c:pt idx="427">
                  <c:v>1.9285458286510179E-2</c:v>
                </c:pt>
                <c:pt idx="428">
                  <c:v>1.9285458286510179E-2</c:v>
                </c:pt>
                <c:pt idx="429">
                  <c:v>1.9285458286510179E-2</c:v>
                </c:pt>
                <c:pt idx="430">
                  <c:v>1.9285458286510179E-2</c:v>
                </c:pt>
                <c:pt idx="431">
                  <c:v>1.9285458286510179E-2</c:v>
                </c:pt>
                <c:pt idx="432">
                  <c:v>1.9285458286510179E-2</c:v>
                </c:pt>
                <c:pt idx="433">
                  <c:v>1.9285458286510179E-2</c:v>
                </c:pt>
                <c:pt idx="434">
                  <c:v>1.9285458286510179E-2</c:v>
                </c:pt>
                <c:pt idx="435">
                  <c:v>1.9285458286510179E-2</c:v>
                </c:pt>
                <c:pt idx="436">
                  <c:v>1.9285458286510179E-2</c:v>
                </c:pt>
                <c:pt idx="437">
                  <c:v>1.9285458286510179E-2</c:v>
                </c:pt>
                <c:pt idx="438">
                  <c:v>1.9285458286510179E-2</c:v>
                </c:pt>
                <c:pt idx="439">
                  <c:v>1.9285458286510179E-2</c:v>
                </c:pt>
                <c:pt idx="440">
                  <c:v>1.9285458286510179E-2</c:v>
                </c:pt>
                <c:pt idx="441">
                  <c:v>1.9285458286510179E-2</c:v>
                </c:pt>
                <c:pt idx="442">
                  <c:v>1.9285458286510179E-2</c:v>
                </c:pt>
                <c:pt idx="443">
                  <c:v>1.9285458286510179E-2</c:v>
                </c:pt>
                <c:pt idx="444">
                  <c:v>1.9285458286510179E-2</c:v>
                </c:pt>
                <c:pt idx="445">
                  <c:v>1.9285458286510179E-2</c:v>
                </c:pt>
                <c:pt idx="446">
                  <c:v>1.9285458286510179E-2</c:v>
                </c:pt>
                <c:pt idx="447">
                  <c:v>1.9285458286510179E-2</c:v>
                </c:pt>
                <c:pt idx="448">
                  <c:v>1.9285458286510179E-2</c:v>
                </c:pt>
                <c:pt idx="449">
                  <c:v>1.9285458286510179E-2</c:v>
                </c:pt>
                <c:pt idx="450">
                  <c:v>1.9285458286510179E-2</c:v>
                </c:pt>
                <c:pt idx="451">
                  <c:v>1.9285458286510179E-2</c:v>
                </c:pt>
                <c:pt idx="452">
                  <c:v>1.9285458286510179E-2</c:v>
                </c:pt>
                <c:pt idx="453">
                  <c:v>1.9285458286510179E-2</c:v>
                </c:pt>
                <c:pt idx="454">
                  <c:v>1.9285458286510179E-2</c:v>
                </c:pt>
                <c:pt idx="455">
                  <c:v>1.9285458286510179E-2</c:v>
                </c:pt>
                <c:pt idx="456">
                  <c:v>1.9285458286510179E-2</c:v>
                </c:pt>
                <c:pt idx="457">
                  <c:v>1.9285458286510179E-2</c:v>
                </c:pt>
                <c:pt idx="458">
                  <c:v>1.9285458286510179E-2</c:v>
                </c:pt>
                <c:pt idx="459">
                  <c:v>1.9285458286510179E-2</c:v>
                </c:pt>
                <c:pt idx="460">
                  <c:v>1.9285458286510179E-2</c:v>
                </c:pt>
                <c:pt idx="461">
                  <c:v>1.9285458286510179E-2</c:v>
                </c:pt>
                <c:pt idx="462">
                  <c:v>1.9285458286510179E-2</c:v>
                </c:pt>
                <c:pt idx="463">
                  <c:v>1.9285458286510179E-2</c:v>
                </c:pt>
                <c:pt idx="464">
                  <c:v>1.9285458286510179E-2</c:v>
                </c:pt>
                <c:pt idx="465">
                  <c:v>1.9285458286510179E-2</c:v>
                </c:pt>
                <c:pt idx="466">
                  <c:v>1.9285458286510179E-2</c:v>
                </c:pt>
                <c:pt idx="467">
                  <c:v>1.9285458286510179E-2</c:v>
                </c:pt>
                <c:pt idx="468">
                  <c:v>1.9285458286510179E-2</c:v>
                </c:pt>
                <c:pt idx="469">
                  <c:v>1.9285458286510179E-2</c:v>
                </c:pt>
                <c:pt idx="470">
                  <c:v>1.9285458286510179E-2</c:v>
                </c:pt>
                <c:pt idx="471">
                  <c:v>1.9285458286510179E-2</c:v>
                </c:pt>
                <c:pt idx="472">
                  <c:v>1.9285458286510179E-2</c:v>
                </c:pt>
                <c:pt idx="473">
                  <c:v>1.9285458286510179E-2</c:v>
                </c:pt>
                <c:pt idx="474">
                  <c:v>1.9285458286510179E-2</c:v>
                </c:pt>
              </c:numCache>
            </c:numRef>
          </c:val>
          <c:smooth val="0"/>
          <c:extLst>
            <c:ext xmlns:c16="http://schemas.microsoft.com/office/drawing/2014/chart" uri="{C3380CC4-5D6E-409C-BE32-E72D297353CC}">
              <c16:uniqueId val="{00000000-D04A-4DAE-B496-38EB53D55F88}"/>
            </c:ext>
          </c:extLst>
        </c:ser>
        <c:ser>
          <c:idx val="3"/>
          <c:order val="3"/>
          <c:tx>
            <c:v>Losses from defaults</c:v>
          </c:tx>
          <c:spPr>
            <a:ln w="28575" cap="rnd">
              <a:solidFill>
                <a:schemeClr val="accent5"/>
              </a:solidFill>
              <a:round/>
            </a:ln>
            <a:effectLst/>
          </c:spPr>
          <c:marker>
            <c:symbol val="none"/>
          </c:marker>
          <c:cat>
            <c:numRef>
              <c:f>'Iboxx data'!$A$11:$A$166</c:f>
              <c:numCache>
                <c:formatCode>m/d/yyyy</c:formatCode>
                <c:ptCount val="156"/>
                <c:pt idx="0">
                  <c:v>43830</c:v>
                </c:pt>
                <c:pt idx="1">
                  <c:v>43799</c:v>
                </c:pt>
                <c:pt idx="2">
                  <c:v>43769</c:v>
                </c:pt>
                <c:pt idx="3">
                  <c:v>43738</c:v>
                </c:pt>
                <c:pt idx="4">
                  <c:v>43708</c:v>
                </c:pt>
                <c:pt idx="5">
                  <c:v>43677</c:v>
                </c:pt>
                <c:pt idx="6">
                  <c:v>43646</c:v>
                </c:pt>
                <c:pt idx="7">
                  <c:v>43616</c:v>
                </c:pt>
                <c:pt idx="8">
                  <c:v>43585</c:v>
                </c:pt>
                <c:pt idx="9">
                  <c:v>43555</c:v>
                </c:pt>
                <c:pt idx="10">
                  <c:v>43524</c:v>
                </c:pt>
                <c:pt idx="11">
                  <c:v>43496</c:v>
                </c:pt>
                <c:pt idx="12">
                  <c:v>43465</c:v>
                </c:pt>
                <c:pt idx="13">
                  <c:v>43434</c:v>
                </c:pt>
                <c:pt idx="14">
                  <c:v>43404</c:v>
                </c:pt>
                <c:pt idx="15">
                  <c:v>43373</c:v>
                </c:pt>
                <c:pt idx="16">
                  <c:v>43343</c:v>
                </c:pt>
                <c:pt idx="17">
                  <c:v>43312</c:v>
                </c:pt>
                <c:pt idx="18">
                  <c:v>43281</c:v>
                </c:pt>
                <c:pt idx="19">
                  <c:v>43251</c:v>
                </c:pt>
                <c:pt idx="20">
                  <c:v>43220</c:v>
                </c:pt>
                <c:pt idx="21">
                  <c:v>43190</c:v>
                </c:pt>
                <c:pt idx="22">
                  <c:v>43159</c:v>
                </c:pt>
                <c:pt idx="23">
                  <c:v>43131</c:v>
                </c:pt>
                <c:pt idx="24">
                  <c:v>43100</c:v>
                </c:pt>
                <c:pt idx="25">
                  <c:v>43069</c:v>
                </c:pt>
                <c:pt idx="26">
                  <c:v>43039</c:v>
                </c:pt>
                <c:pt idx="27">
                  <c:v>43008</c:v>
                </c:pt>
                <c:pt idx="28">
                  <c:v>42978</c:v>
                </c:pt>
                <c:pt idx="29">
                  <c:v>42947</c:v>
                </c:pt>
                <c:pt idx="30">
                  <c:v>42916</c:v>
                </c:pt>
                <c:pt idx="31">
                  <c:v>42886</c:v>
                </c:pt>
                <c:pt idx="32">
                  <c:v>42855</c:v>
                </c:pt>
                <c:pt idx="33">
                  <c:v>42825</c:v>
                </c:pt>
                <c:pt idx="34">
                  <c:v>42794</c:v>
                </c:pt>
                <c:pt idx="35">
                  <c:v>42766</c:v>
                </c:pt>
                <c:pt idx="36">
                  <c:v>42735</c:v>
                </c:pt>
                <c:pt idx="37">
                  <c:v>42704</c:v>
                </c:pt>
                <c:pt idx="38">
                  <c:v>42674</c:v>
                </c:pt>
                <c:pt idx="39">
                  <c:v>42643</c:v>
                </c:pt>
                <c:pt idx="40">
                  <c:v>42613</c:v>
                </c:pt>
                <c:pt idx="41">
                  <c:v>42582</c:v>
                </c:pt>
                <c:pt idx="42">
                  <c:v>42551</c:v>
                </c:pt>
                <c:pt idx="43">
                  <c:v>42521</c:v>
                </c:pt>
                <c:pt idx="44">
                  <c:v>42490</c:v>
                </c:pt>
                <c:pt idx="45">
                  <c:v>42460</c:v>
                </c:pt>
                <c:pt idx="46">
                  <c:v>42429</c:v>
                </c:pt>
                <c:pt idx="47">
                  <c:v>42400</c:v>
                </c:pt>
                <c:pt idx="48">
                  <c:v>42369</c:v>
                </c:pt>
                <c:pt idx="49">
                  <c:v>42338</c:v>
                </c:pt>
                <c:pt idx="50">
                  <c:v>42308</c:v>
                </c:pt>
                <c:pt idx="51">
                  <c:v>42277</c:v>
                </c:pt>
                <c:pt idx="52">
                  <c:v>42247</c:v>
                </c:pt>
                <c:pt idx="53">
                  <c:v>42216</c:v>
                </c:pt>
                <c:pt idx="54">
                  <c:v>42185</c:v>
                </c:pt>
                <c:pt idx="55">
                  <c:v>42155</c:v>
                </c:pt>
                <c:pt idx="56">
                  <c:v>42124</c:v>
                </c:pt>
                <c:pt idx="57">
                  <c:v>42094</c:v>
                </c:pt>
                <c:pt idx="58">
                  <c:v>42063</c:v>
                </c:pt>
                <c:pt idx="59">
                  <c:v>42035</c:v>
                </c:pt>
                <c:pt idx="60">
                  <c:v>42004</c:v>
                </c:pt>
                <c:pt idx="61">
                  <c:v>41973</c:v>
                </c:pt>
                <c:pt idx="62">
                  <c:v>41943</c:v>
                </c:pt>
                <c:pt idx="63">
                  <c:v>41912</c:v>
                </c:pt>
                <c:pt idx="64">
                  <c:v>41882</c:v>
                </c:pt>
                <c:pt idx="65">
                  <c:v>41851</c:v>
                </c:pt>
                <c:pt idx="66">
                  <c:v>41820</c:v>
                </c:pt>
                <c:pt idx="67">
                  <c:v>41790</c:v>
                </c:pt>
                <c:pt idx="68">
                  <c:v>41759</c:v>
                </c:pt>
                <c:pt idx="69">
                  <c:v>41729</c:v>
                </c:pt>
                <c:pt idx="70">
                  <c:v>41698</c:v>
                </c:pt>
                <c:pt idx="71">
                  <c:v>41670</c:v>
                </c:pt>
                <c:pt idx="72">
                  <c:v>41639</c:v>
                </c:pt>
                <c:pt idx="73">
                  <c:v>41608</c:v>
                </c:pt>
                <c:pt idx="74">
                  <c:v>41578</c:v>
                </c:pt>
                <c:pt idx="75">
                  <c:v>41547</c:v>
                </c:pt>
                <c:pt idx="76">
                  <c:v>41517</c:v>
                </c:pt>
                <c:pt idx="77">
                  <c:v>41486</c:v>
                </c:pt>
                <c:pt idx="78">
                  <c:v>41455</c:v>
                </c:pt>
                <c:pt idx="79">
                  <c:v>41425</c:v>
                </c:pt>
                <c:pt idx="80">
                  <c:v>41394</c:v>
                </c:pt>
                <c:pt idx="81">
                  <c:v>41364</c:v>
                </c:pt>
                <c:pt idx="82">
                  <c:v>41333</c:v>
                </c:pt>
                <c:pt idx="83">
                  <c:v>41305</c:v>
                </c:pt>
                <c:pt idx="84">
                  <c:v>41274</c:v>
                </c:pt>
                <c:pt idx="85">
                  <c:v>41243</c:v>
                </c:pt>
                <c:pt idx="86">
                  <c:v>41213</c:v>
                </c:pt>
                <c:pt idx="87">
                  <c:v>41182</c:v>
                </c:pt>
                <c:pt idx="88">
                  <c:v>41152</c:v>
                </c:pt>
                <c:pt idx="89">
                  <c:v>41121</c:v>
                </c:pt>
                <c:pt idx="90">
                  <c:v>41090</c:v>
                </c:pt>
                <c:pt idx="91">
                  <c:v>41060</c:v>
                </c:pt>
                <c:pt idx="92">
                  <c:v>41029</c:v>
                </c:pt>
                <c:pt idx="93">
                  <c:v>40999</c:v>
                </c:pt>
                <c:pt idx="94">
                  <c:v>40968</c:v>
                </c:pt>
                <c:pt idx="95">
                  <c:v>40939</c:v>
                </c:pt>
                <c:pt idx="96">
                  <c:v>40908</c:v>
                </c:pt>
                <c:pt idx="97">
                  <c:v>40877</c:v>
                </c:pt>
                <c:pt idx="98">
                  <c:v>40847</c:v>
                </c:pt>
                <c:pt idx="99">
                  <c:v>40816</c:v>
                </c:pt>
                <c:pt idx="100">
                  <c:v>40786</c:v>
                </c:pt>
                <c:pt idx="101">
                  <c:v>40755</c:v>
                </c:pt>
                <c:pt idx="102">
                  <c:v>40724</c:v>
                </c:pt>
                <c:pt idx="103">
                  <c:v>40694</c:v>
                </c:pt>
                <c:pt idx="104">
                  <c:v>40663</c:v>
                </c:pt>
                <c:pt idx="105">
                  <c:v>40633</c:v>
                </c:pt>
                <c:pt idx="106">
                  <c:v>40602</c:v>
                </c:pt>
                <c:pt idx="107">
                  <c:v>40574</c:v>
                </c:pt>
                <c:pt idx="108">
                  <c:v>40543</c:v>
                </c:pt>
                <c:pt idx="109">
                  <c:v>40512</c:v>
                </c:pt>
                <c:pt idx="110">
                  <c:v>40482</c:v>
                </c:pt>
                <c:pt idx="111">
                  <c:v>40451</c:v>
                </c:pt>
                <c:pt idx="112">
                  <c:v>40421</c:v>
                </c:pt>
                <c:pt idx="113">
                  <c:v>40390</c:v>
                </c:pt>
                <c:pt idx="114">
                  <c:v>40359</c:v>
                </c:pt>
                <c:pt idx="115">
                  <c:v>40329</c:v>
                </c:pt>
                <c:pt idx="116">
                  <c:v>40298</c:v>
                </c:pt>
                <c:pt idx="117">
                  <c:v>40268</c:v>
                </c:pt>
                <c:pt idx="118">
                  <c:v>40237</c:v>
                </c:pt>
                <c:pt idx="119">
                  <c:v>40209</c:v>
                </c:pt>
                <c:pt idx="120">
                  <c:v>40178</c:v>
                </c:pt>
                <c:pt idx="121">
                  <c:v>40147</c:v>
                </c:pt>
                <c:pt idx="122">
                  <c:v>40117</c:v>
                </c:pt>
                <c:pt idx="123">
                  <c:v>40086</c:v>
                </c:pt>
                <c:pt idx="124">
                  <c:v>40056</c:v>
                </c:pt>
                <c:pt idx="125">
                  <c:v>40025</c:v>
                </c:pt>
                <c:pt idx="126">
                  <c:v>39994</c:v>
                </c:pt>
                <c:pt idx="127">
                  <c:v>39964</c:v>
                </c:pt>
                <c:pt idx="128">
                  <c:v>39933</c:v>
                </c:pt>
                <c:pt idx="129">
                  <c:v>39903</c:v>
                </c:pt>
                <c:pt idx="130">
                  <c:v>39872</c:v>
                </c:pt>
                <c:pt idx="131">
                  <c:v>39844</c:v>
                </c:pt>
                <c:pt idx="132">
                  <c:v>39813</c:v>
                </c:pt>
                <c:pt idx="133">
                  <c:v>39782</c:v>
                </c:pt>
                <c:pt idx="134">
                  <c:v>39752</c:v>
                </c:pt>
                <c:pt idx="135">
                  <c:v>39721</c:v>
                </c:pt>
                <c:pt idx="136">
                  <c:v>39691</c:v>
                </c:pt>
                <c:pt idx="137">
                  <c:v>39660</c:v>
                </c:pt>
                <c:pt idx="138">
                  <c:v>39629</c:v>
                </c:pt>
                <c:pt idx="139">
                  <c:v>39599</c:v>
                </c:pt>
                <c:pt idx="140">
                  <c:v>39568</c:v>
                </c:pt>
                <c:pt idx="141">
                  <c:v>39538</c:v>
                </c:pt>
                <c:pt idx="142">
                  <c:v>39507</c:v>
                </c:pt>
                <c:pt idx="143">
                  <c:v>39478</c:v>
                </c:pt>
                <c:pt idx="144">
                  <c:v>39447</c:v>
                </c:pt>
                <c:pt idx="145">
                  <c:v>39416</c:v>
                </c:pt>
                <c:pt idx="146">
                  <c:v>39386</c:v>
                </c:pt>
                <c:pt idx="147">
                  <c:v>39355</c:v>
                </c:pt>
                <c:pt idx="148">
                  <c:v>39325</c:v>
                </c:pt>
                <c:pt idx="149">
                  <c:v>39294</c:v>
                </c:pt>
                <c:pt idx="150">
                  <c:v>39263</c:v>
                </c:pt>
                <c:pt idx="151">
                  <c:v>39233</c:v>
                </c:pt>
                <c:pt idx="152">
                  <c:v>39202</c:v>
                </c:pt>
                <c:pt idx="153">
                  <c:v>39172</c:v>
                </c:pt>
                <c:pt idx="154">
                  <c:v>39141</c:v>
                </c:pt>
                <c:pt idx="155">
                  <c:v>39113</c:v>
                </c:pt>
              </c:numCache>
            </c:numRef>
          </c:cat>
          <c:val>
            <c:numRef>
              <c:f>'Iboxx data'!$X$3:$X$478</c:f>
              <c:numCache>
                <c:formatCode>General</c:formatCode>
                <c:ptCount val="476"/>
                <c:pt idx="44" formatCode="0.00%">
                  <c:v>2.8199999999999996E-3</c:v>
                </c:pt>
                <c:pt idx="45" formatCode="0.00%">
                  <c:v>2.8199999999999996E-3</c:v>
                </c:pt>
                <c:pt idx="46" formatCode="0.00%">
                  <c:v>2.8199999999999996E-3</c:v>
                </c:pt>
                <c:pt idx="47" formatCode="0.00%">
                  <c:v>2.8199999999999996E-3</c:v>
                </c:pt>
                <c:pt idx="48" formatCode="0.00%">
                  <c:v>2.8199999999999996E-3</c:v>
                </c:pt>
                <c:pt idx="49" formatCode="0.00%">
                  <c:v>2.8199999999999996E-3</c:v>
                </c:pt>
                <c:pt idx="50" formatCode="0.00%">
                  <c:v>2.8199999999999996E-3</c:v>
                </c:pt>
                <c:pt idx="51" formatCode="0.00%">
                  <c:v>2.8199999999999996E-3</c:v>
                </c:pt>
                <c:pt idx="52" formatCode="0.00%">
                  <c:v>2.8199999999999996E-3</c:v>
                </c:pt>
                <c:pt idx="53" formatCode="0.00%">
                  <c:v>2.8199999999999996E-3</c:v>
                </c:pt>
                <c:pt idx="54" formatCode="0.00%">
                  <c:v>2.8199999999999996E-3</c:v>
                </c:pt>
                <c:pt idx="55" formatCode="0.00%">
                  <c:v>2.8199999999999996E-3</c:v>
                </c:pt>
                <c:pt idx="56" formatCode="0.00%">
                  <c:v>9.6000000000000002E-4</c:v>
                </c:pt>
                <c:pt idx="57" formatCode="0.00%">
                  <c:v>9.6000000000000002E-4</c:v>
                </c:pt>
                <c:pt idx="58" formatCode="0.00%">
                  <c:v>9.6000000000000002E-4</c:v>
                </c:pt>
                <c:pt idx="59" formatCode="0.00%">
                  <c:v>9.6000000000000002E-4</c:v>
                </c:pt>
                <c:pt idx="60" formatCode="0.00%">
                  <c:v>9.6000000000000002E-4</c:v>
                </c:pt>
                <c:pt idx="61" formatCode="0.00%">
                  <c:v>9.6000000000000002E-4</c:v>
                </c:pt>
                <c:pt idx="62" formatCode="0.00%">
                  <c:v>9.6000000000000002E-4</c:v>
                </c:pt>
                <c:pt idx="63" formatCode="0.00%">
                  <c:v>9.6000000000000002E-4</c:v>
                </c:pt>
                <c:pt idx="64" formatCode="0.00%">
                  <c:v>9.6000000000000002E-4</c:v>
                </c:pt>
                <c:pt idx="65" formatCode="0.00%">
                  <c:v>9.6000000000000002E-4</c:v>
                </c:pt>
                <c:pt idx="66" formatCode="0.00%">
                  <c:v>9.6000000000000002E-4</c:v>
                </c:pt>
                <c:pt idx="67" formatCode="0.00%">
                  <c:v>9.6000000000000002E-4</c:v>
                </c:pt>
                <c:pt idx="68" formatCode="0.00%">
                  <c:v>0</c:v>
                </c:pt>
                <c:pt idx="69" formatCode="0.00%">
                  <c:v>0</c:v>
                </c:pt>
                <c:pt idx="70" formatCode="0.00%">
                  <c:v>0</c:v>
                </c:pt>
                <c:pt idx="71" formatCode="0.00%">
                  <c:v>0</c:v>
                </c:pt>
                <c:pt idx="72" formatCode="0.00%">
                  <c:v>0</c:v>
                </c:pt>
                <c:pt idx="73" formatCode="0.00%">
                  <c:v>0</c:v>
                </c:pt>
                <c:pt idx="74" formatCode="0.00%">
                  <c:v>0</c:v>
                </c:pt>
                <c:pt idx="75" formatCode="0.00%">
                  <c:v>0</c:v>
                </c:pt>
                <c:pt idx="76" formatCode="0.00%">
                  <c:v>0</c:v>
                </c:pt>
                <c:pt idx="77" formatCode="0.00%">
                  <c:v>0</c:v>
                </c:pt>
                <c:pt idx="78" formatCode="0.00%">
                  <c:v>0</c:v>
                </c:pt>
                <c:pt idx="79" formatCode="0.00%">
                  <c:v>0</c:v>
                </c:pt>
                <c:pt idx="80" formatCode="0.00%">
                  <c:v>5.9999999999999995E-4</c:v>
                </c:pt>
                <c:pt idx="81" formatCode="0.00%">
                  <c:v>5.9999999999999995E-4</c:v>
                </c:pt>
                <c:pt idx="82" formatCode="0.00%">
                  <c:v>5.9999999999999995E-4</c:v>
                </c:pt>
                <c:pt idx="83" formatCode="0.00%">
                  <c:v>5.9999999999999995E-4</c:v>
                </c:pt>
                <c:pt idx="84" formatCode="0.00%">
                  <c:v>5.9999999999999995E-4</c:v>
                </c:pt>
                <c:pt idx="85" formatCode="0.00%">
                  <c:v>5.9999999999999995E-4</c:v>
                </c:pt>
                <c:pt idx="86" formatCode="0.00%">
                  <c:v>5.9999999999999995E-4</c:v>
                </c:pt>
                <c:pt idx="87" formatCode="0.00%">
                  <c:v>5.9999999999999995E-4</c:v>
                </c:pt>
                <c:pt idx="88" formatCode="0.00%">
                  <c:v>5.9999999999999995E-4</c:v>
                </c:pt>
                <c:pt idx="89" formatCode="0.00%">
                  <c:v>5.9999999999999995E-4</c:v>
                </c:pt>
                <c:pt idx="90" formatCode="0.00%">
                  <c:v>5.9999999999999995E-4</c:v>
                </c:pt>
                <c:pt idx="91" formatCode="0.00%">
                  <c:v>5.9999999999999995E-4</c:v>
                </c:pt>
                <c:pt idx="92" formatCode="0.00%">
                  <c:v>1.8E-3</c:v>
                </c:pt>
                <c:pt idx="93" formatCode="0.00%">
                  <c:v>1.8E-3</c:v>
                </c:pt>
                <c:pt idx="94" formatCode="0.00%">
                  <c:v>1.8E-3</c:v>
                </c:pt>
                <c:pt idx="95" formatCode="0.00%">
                  <c:v>1.8E-3</c:v>
                </c:pt>
                <c:pt idx="96" formatCode="0.00%">
                  <c:v>1.8E-3</c:v>
                </c:pt>
                <c:pt idx="97" formatCode="0.00%">
                  <c:v>1.8E-3</c:v>
                </c:pt>
                <c:pt idx="98" formatCode="0.00%">
                  <c:v>1.8E-3</c:v>
                </c:pt>
                <c:pt idx="99" formatCode="0.00%">
                  <c:v>1.8E-3</c:v>
                </c:pt>
                <c:pt idx="100" formatCode="0.00%">
                  <c:v>1.8E-3</c:v>
                </c:pt>
                <c:pt idx="101" formatCode="0.00%">
                  <c:v>1.8E-3</c:v>
                </c:pt>
                <c:pt idx="102" formatCode="0.00%">
                  <c:v>1.8E-3</c:v>
                </c:pt>
                <c:pt idx="103" formatCode="0.00%">
                  <c:v>1.8E-3</c:v>
                </c:pt>
                <c:pt idx="104" formatCode="0.00%">
                  <c:v>0</c:v>
                </c:pt>
                <c:pt idx="105" formatCode="0.00%">
                  <c:v>0</c:v>
                </c:pt>
                <c:pt idx="106" formatCode="0.00%">
                  <c:v>0</c:v>
                </c:pt>
                <c:pt idx="107" formatCode="0.00%">
                  <c:v>0</c:v>
                </c:pt>
                <c:pt idx="108" formatCode="0.00%">
                  <c:v>0</c:v>
                </c:pt>
                <c:pt idx="109" formatCode="0.00%">
                  <c:v>0</c:v>
                </c:pt>
                <c:pt idx="110" formatCode="0.00%">
                  <c:v>0</c:v>
                </c:pt>
                <c:pt idx="111" formatCode="0.00%">
                  <c:v>0</c:v>
                </c:pt>
                <c:pt idx="112" formatCode="0.00%">
                  <c:v>0</c:v>
                </c:pt>
                <c:pt idx="113" formatCode="0.00%">
                  <c:v>0</c:v>
                </c:pt>
                <c:pt idx="114" formatCode="0.00%">
                  <c:v>0</c:v>
                </c:pt>
                <c:pt idx="115" formatCode="0.00%">
                  <c:v>0</c:v>
                </c:pt>
                <c:pt idx="116" formatCode="0.00%">
                  <c:v>3.4799999999999996E-3</c:v>
                </c:pt>
                <c:pt idx="117" formatCode="0.00%">
                  <c:v>3.4799999999999996E-3</c:v>
                </c:pt>
                <c:pt idx="118" formatCode="0.00%">
                  <c:v>3.4799999999999996E-3</c:v>
                </c:pt>
                <c:pt idx="119" formatCode="0.00%">
                  <c:v>3.4799999999999996E-3</c:v>
                </c:pt>
                <c:pt idx="120" formatCode="0.00%">
                  <c:v>3.4799999999999996E-3</c:v>
                </c:pt>
                <c:pt idx="121" formatCode="0.00%">
                  <c:v>3.4799999999999996E-3</c:v>
                </c:pt>
                <c:pt idx="122" formatCode="0.00%">
                  <c:v>3.4799999999999996E-3</c:v>
                </c:pt>
                <c:pt idx="123" formatCode="0.00%">
                  <c:v>3.4799999999999996E-3</c:v>
                </c:pt>
                <c:pt idx="124" formatCode="0.00%">
                  <c:v>3.4799999999999996E-3</c:v>
                </c:pt>
                <c:pt idx="125" formatCode="0.00%">
                  <c:v>3.4799999999999996E-3</c:v>
                </c:pt>
                <c:pt idx="126" formatCode="0.00%">
                  <c:v>3.4799999999999996E-3</c:v>
                </c:pt>
                <c:pt idx="127" formatCode="0.00%">
                  <c:v>3.4799999999999996E-3</c:v>
                </c:pt>
                <c:pt idx="128" formatCode="0.00%">
                  <c:v>4.4999999999999997E-3</c:v>
                </c:pt>
                <c:pt idx="129" formatCode="0.00%">
                  <c:v>4.4999999999999997E-3</c:v>
                </c:pt>
                <c:pt idx="130" formatCode="0.00%">
                  <c:v>4.4999999999999997E-3</c:v>
                </c:pt>
                <c:pt idx="131" formatCode="0.00%">
                  <c:v>4.4999999999999997E-3</c:v>
                </c:pt>
                <c:pt idx="132" formatCode="0.00%">
                  <c:v>4.4999999999999997E-3</c:v>
                </c:pt>
                <c:pt idx="133" formatCode="0.00%">
                  <c:v>4.4999999999999997E-3</c:v>
                </c:pt>
                <c:pt idx="134" formatCode="0.00%">
                  <c:v>4.4999999999999997E-3</c:v>
                </c:pt>
                <c:pt idx="135" formatCode="0.00%">
                  <c:v>4.4999999999999997E-3</c:v>
                </c:pt>
                <c:pt idx="136" formatCode="0.00%">
                  <c:v>4.4999999999999997E-3</c:v>
                </c:pt>
                <c:pt idx="137" formatCode="0.00%">
                  <c:v>4.4999999999999997E-3</c:v>
                </c:pt>
                <c:pt idx="138" formatCode="0.00%">
                  <c:v>4.4999999999999997E-3</c:v>
                </c:pt>
                <c:pt idx="139" formatCode="0.00%">
                  <c:v>4.4999999999999997E-3</c:v>
                </c:pt>
                <c:pt idx="140" formatCode="0.00%">
                  <c:v>4.8600000000000006E-3</c:v>
                </c:pt>
                <c:pt idx="141" formatCode="0.00%">
                  <c:v>4.8600000000000006E-3</c:v>
                </c:pt>
                <c:pt idx="142" formatCode="0.00%">
                  <c:v>4.8600000000000006E-3</c:v>
                </c:pt>
                <c:pt idx="143" formatCode="0.00%">
                  <c:v>4.8600000000000006E-3</c:v>
                </c:pt>
                <c:pt idx="144" formatCode="0.00%">
                  <c:v>4.8600000000000006E-3</c:v>
                </c:pt>
                <c:pt idx="145" formatCode="0.00%">
                  <c:v>4.8600000000000006E-3</c:v>
                </c:pt>
                <c:pt idx="146" formatCode="0.00%">
                  <c:v>4.8600000000000006E-3</c:v>
                </c:pt>
                <c:pt idx="147" formatCode="0.00%">
                  <c:v>4.8600000000000006E-3</c:v>
                </c:pt>
                <c:pt idx="148" formatCode="0.00%">
                  <c:v>4.8600000000000006E-3</c:v>
                </c:pt>
                <c:pt idx="149" formatCode="0.00%">
                  <c:v>4.8600000000000006E-3</c:v>
                </c:pt>
                <c:pt idx="150" formatCode="0.00%">
                  <c:v>4.8600000000000006E-3</c:v>
                </c:pt>
                <c:pt idx="151" formatCode="0.00%">
                  <c:v>4.8600000000000006E-3</c:v>
                </c:pt>
                <c:pt idx="152" formatCode="0.00%">
                  <c:v>1.1999999999999999E-3</c:v>
                </c:pt>
                <c:pt idx="153" formatCode="0.00%">
                  <c:v>1.1999999999999999E-3</c:v>
                </c:pt>
                <c:pt idx="154" formatCode="0.00%">
                  <c:v>1.1999999999999999E-3</c:v>
                </c:pt>
                <c:pt idx="155" formatCode="0.00%">
                  <c:v>1.1999999999999999E-3</c:v>
                </c:pt>
                <c:pt idx="156" formatCode="0.00%">
                  <c:v>1.1999999999999999E-3</c:v>
                </c:pt>
                <c:pt idx="157" formatCode="0.00%">
                  <c:v>1.1999999999999999E-3</c:v>
                </c:pt>
                <c:pt idx="158" formatCode="0.00%">
                  <c:v>1.1999999999999999E-3</c:v>
                </c:pt>
                <c:pt idx="159" formatCode="0.00%">
                  <c:v>1.1999999999999999E-3</c:v>
                </c:pt>
                <c:pt idx="160" formatCode="0.00%">
                  <c:v>1.1999999999999999E-3</c:v>
                </c:pt>
                <c:pt idx="161" formatCode="0.00%">
                  <c:v>1.1999999999999999E-3</c:v>
                </c:pt>
                <c:pt idx="162" formatCode="0.00%">
                  <c:v>1.1999999999999999E-3</c:v>
                </c:pt>
                <c:pt idx="163" formatCode="0.00%">
                  <c:v>1.1999999999999999E-3</c:v>
                </c:pt>
                <c:pt idx="164" formatCode="0.00%">
                  <c:v>1.8E-3</c:v>
                </c:pt>
                <c:pt idx="165" formatCode="0.00%">
                  <c:v>1.8E-3</c:v>
                </c:pt>
                <c:pt idx="166" formatCode="0.00%">
                  <c:v>1.8E-3</c:v>
                </c:pt>
                <c:pt idx="167" formatCode="0.00%">
                  <c:v>1.8E-3</c:v>
                </c:pt>
                <c:pt idx="168" formatCode="0.00%">
                  <c:v>1.8E-3</c:v>
                </c:pt>
                <c:pt idx="169" formatCode="0.00%">
                  <c:v>1.8E-3</c:v>
                </c:pt>
                <c:pt idx="170" formatCode="0.00%">
                  <c:v>1.8E-3</c:v>
                </c:pt>
                <c:pt idx="171" formatCode="0.00%">
                  <c:v>1.8E-3</c:v>
                </c:pt>
                <c:pt idx="172" formatCode="0.00%">
                  <c:v>1.8E-3</c:v>
                </c:pt>
                <c:pt idx="173" formatCode="0.00%">
                  <c:v>1.8E-3</c:v>
                </c:pt>
                <c:pt idx="174" formatCode="0.00%">
                  <c:v>1.8E-3</c:v>
                </c:pt>
                <c:pt idx="175" formatCode="0.00%">
                  <c:v>1.8E-3</c:v>
                </c:pt>
                <c:pt idx="176" formatCode="0.00%">
                  <c:v>1.8599999999999999E-3</c:v>
                </c:pt>
                <c:pt idx="177" formatCode="0.00%">
                  <c:v>1.8599999999999999E-3</c:v>
                </c:pt>
                <c:pt idx="178" formatCode="0.00%">
                  <c:v>1.8599999999999999E-3</c:v>
                </c:pt>
                <c:pt idx="179" formatCode="0.00%">
                  <c:v>1.8599999999999999E-3</c:v>
                </c:pt>
                <c:pt idx="180" formatCode="0.00%">
                  <c:v>1.8599999999999999E-3</c:v>
                </c:pt>
                <c:pt idx="181" formatCode="0.00%">
                  <c:v>1.8599999999999999E-3</c:v>
                </c:pt>
                <c:pt idx="182" formatCode="0.00%">
                  <c:v>1.8599999999999999E-3</c:v>
                </c:pt>
                <c:pt idx="183" formatCode="0.00%">
                  <c:v>1.8599999999999999E-3</c:v>
                </c:pt>
                <c:pt idx="184" formatCode="0.00%">
                  <c:v>1.8599999999999999E-3</c:v>
                </c:pt>
                <c:pt idx="185" formatCode="0.00%">
                  <c:v>1.8599999999999999E-3</c:v>
                </c:pt>
                <c:pt idx="186" formatCode="0.00%">
                  <c:v>1.8599999999999999E-3</c:v>
                </c:pt>
                <c:pt idx="187" formatCode="0.00%">
                  <c:v>1.8599999999999999E-3</c:v>
                </c:pt>
                <c:pt idx="188" formatCode="0.00%">
                  <c:v>2.64E-3</c:v>
                </c:pt>
                <c:pt idx="189" formatCode="0.00%">
                  <c:v>2.64E-3</c:v>
                </c:pt>
                <c:pt idx="190" formatCode="0.00%">
                  <c:v>2.64E-3</c:v>
                </c:pt>
                <c:pt idx="191" formatCode="0.00%">
                  <c:v>2.64E-3</c:v>
                </c:pt>
                <c:pt idx="192" formatCode="0.00%">
                  <c:v>2.64E-3</c:v>
                </c:pt>
                <c:pt idx="193" formatCode="0.00%">
                  <c:v>2.64E-3</c:v>
                </c:pt>
                <c:pt idx="194" formatCode="0.00%">
                  <c:v>2.64E-3</c:v>
                </c:pt>
                <c:pt idx="195" formatCode="0.00%">
                  <c:v>2.64E-3</c:v>
                </c:pt>
                <c:pt idx="196" formatCode="0.00%">
                  <c:v>2.64E-3</c:v>
                </c:pt>
                <c:pt idx="197" formatCode="0.00%">
                  <c:v>2.64E-3</c:v>
                </c:pt>
                <c:pt idx="198" formatCode="0.00%">
                  <c:v>2.64E-3</c:v>
                </c:pt>
                <c:pt idx="199" formatCode="0.00%">
                  <c:v>2.64E-3</c:v>
                </c:pt>
                <c:pt idx="200" formatCode="0.00%">
                  <c:v>3.5399999999999997E-3</c:v>
                </c:pt>
                <c:pt idx="201" formatCode="0.00%">
                  <c:v>3.5399999999999997E-3</c:v>
                </c:pt>
                <c:pt idx="202" formatCode="0.00%">
                  <c:v>3.5399999999999997E-3</c:v>
                </c:pt>
                <c:pt idx="203" formatCode="0.00%">
                  <c:v>3.5399999999999997E-3</c:v>
                </c:pt>
                <c:pt idx="204" formatCode="0.00%">
                  <c:v>3.5399999999999997E-3</c:v>
                </c:pt>
                <c:pt idx="205" formatCode="0.00%">
                  <c:v>3.5399999999999997E-3</c:v>
                </c:pt>
                <c:pt idx="206" formatCode="0.00%">
                  <c:v>3.5399999999999997E-3</c:v>
                </c:pt>
                <c:pt idx="207" formatCode="0.00%">
                  <c:v>3.5399999999999997E-3</c:v>
                </c:pt>
                <c:pt idx="208" formatCode="0.00%">
                  <c:v>3.5399999999999997E-3</c:v>
                </c:pt>
                <c:pt idx="209" formatCode="0.00%">
                  <c:v>3.5399999999999997E-3</c:v>
                </c:pt>
                <c:pt idx="210" formatCode="0.00%">
                  <c:v>3.5399999999999997E-3</c:v>
                </c:pt>
                <c:pt idx="211" formatCode="0.00%">
                  <c:v>3.5399999999999997E-3</c:v>
                </c:pt>
                <c:pt idx="212" formatCode="0.00%">
                  <c:v>1.7399999999999999E-2</c:v>
                </c:pt>
                <c:pt idx="213" formatCode="0.00%">
                  <c:v>1.7399999999999999E-2</c:v>
                </c:pt>
                <c:pt idx="214" formatCode="0.00%">
                  <c:v>1.7399999999999999E-2</c:v>
                </c:pt>
                <c:pt idx="215" formatCode="0.00%">
                  <c:v>1.7399999999999999E-2</c:v>
                </c:pt>
                <c:pt idx="216" formatCode="0.00%">
                  <c:v>1.7399999999999999E-2</c:v>
                </c:pt>
                <c:pt idx="217" formatCode="0.00%">
                  <c:v>1.7399999999999999E-2</c:v>
                </c:pt>
                <c:pt idx="218" formatCode="0.00%">
                  <c:v>1.7399999999999999E-2</c:v>
                </c:pt>
                <c:pt idx="219" formatCode="0.00%">
                  <c:v>1.7399999999999999E-2</c:v>
                </c:pt>
                <c:pt idx="220" formatCode="0.00%">
                  <c:v>1.7399999999999999E-2</c:v>
                </c:pt>
                <c:pt idx="221" formatCode="0.00%">
                  <c:v>1.7399999999999999E-2</c:v>
                </c:pt>
                <c:pt idx="222" formatCode="0.00%">
                  <c:v>1.7399999999999999E-2</c:v>
                </c:pt>
                <c:pt idx="223" formatCode="0.00%">
                  <c:v>1.7399999999999999E-2</c:v>
                </c:pt>
                <c:pt idx="224" formatCode="0.00%">
                  <c:v>1.788E-2</c:v>
                </c:pt>
                <c:pt idx="225" formatCode="0.00%">
                  <c:v>1.788E-2</c:v>
                </c:pt>
                <c:pt idx="226" formatCode="0.00%">
                  <c:v>1.788E-2</c:v>
                </c:pt>
                <c:pt idx="227" formatCode="0.00%">
                  <c:v>1.788E-2</c:v>
                </c:pt>
                <c:pt idx="228" formatCode="0.00%">
                  <c:v>1.788E-2</c:v>
                </c:pt>
                <c:pt idx="229" formatCode="0.00%">
                  <c:v>1.788E-2</c:v>
                </c:pt>
                <c:pt idx="230" formatCode="0.00%">
                  <c:v>1.788E-2</c:v>
                </c:pt>
                <c:pt idx="231" formatCode="0.00%">
                  <c:v>1.788E-2</c:v>
                </c:pt>
                <c:pt idx="232" formatCode="0.00%">
                  <c:v>1.788E-2</c:v>
                </c:pt>
                <c:pt idx="233" formatCode="0.00%">
                  <c:v>1.788E-2</c:v>
                </c:pt>
                <c:pt idx="234" formatCode="0.00%">
                  <c:v>1.788E-2</c:v>
                </c:pt>
                <c:pt idx="235" formatCode="0.00%">
                  <c:v>1.788E-2</c:v>
                </c:pt>
                <c:pt idx="236" formatCode="0.00%">
                  <c:v>6.9599999999999992E-3</c:v>
                </c:pt>
                <c:pt idx="237" formatCode="0.00%">
                  <c:v>6.9599999999999992E-3</c:v>
                </c:pt>
                <c:pt idx="238" formatCode="0.00%">
                  <c:v>6.9599999999999992E-3</c:v>
                </c:pt>
                <c:pt idx="239" formatCode="0.00%">
                  <c:v>6.9599999999999992E-3</c:v>
                </c:pt>
                <c:pt idx="240" formatCode="0.00%">
                  <c:v>6.9599999999999992E-3</c:v>
                </c:pt>
                <c:pt idx="241" formatCode="0.00%">
                  <c:v>6.9599999999999992E-3</c:v>
                </c:pt>
                <c:pt idx="242" formatCode="0.00%">
                  <c:v>6.9599999999999992E-3</c:v>
                </c:pt>
                <c:pt idx="243" formatCode="0.00%">
                  <c:v>6.9599999999999992E-3</c:v>
                </c:pt>
                <c:pt idx="244" formatCode="0.00%">
                  <c:v>6.9599999999999992E-3</c:v>
                </c:pt>
                <c:pt idx="245" formatCode="0.00%">
                  <c:v>6.9599999999999992E-3</c:v>
                </c:pt>
                <c:pt idx="246" formatCode="0.00%">
                  <c:v>6.9599999999999992E-3</c:v>
                </c:pt>
                <c:pt idx="247" formatCode="0.00%">
                  <c:v>6.9599999999999992E-3</c:v>
                </c:pt>
                <c:pt idx="248" formatCode="0.00%">
                  <c:v>5.6999999999999993E-3</c:v>
                </c:pt>
                <c:pt idx="249" formatCode="0.00%">
                  <c:v>5.6999999999999993E-3</c:v>
                </c:pt>
                <c:pt idx="250" formatCode="0.00%">
                  <c:v>5.6999999999999993E-3</c:v>
                </c:pt>
                <c:pt idx="251" formatCode="0.00%">
                  <c:v>5.6999999999999993E-3</c:v>
                </c:pt>
                <c:pt idx="252" formatCode="0.00%">
                  <c:v>5.6999999999999993E-3</c:v>
                </c:pt>
                <c:pt idx="253" formatCode="0.00%">
                  <c:v>5.6999999999999993E-3</c:v>
                </c:pt>
                <c:pt idx="254" formatCode="0.00%">
                  <c:v>5.6999999999999993E-3</c:v>
                </c:pt>
                <c:pt idx="255" formatCode="0.00%">
                  <c:v>5.6999999999999993E-3</c:v>
                </c:pt>
                <c:pt idx="256" formatCode="0.00%">
                  <c:v>5.6999999999999993E-3</c:v>
                </c:pt>
                <c:pt idx="257" formatCode="0.00%">
                  <c:v>5.6999999999999993E-3</c:v>
                </c:pt>
                <c:pt idx="258" formatCode="0.00%">
                  <c:v>5.6999999999999993E-3</c:v>
                </c:pt>
                <c:pt idx="259" formatCode="0.00%">
                  <c:v>5.6999999999999993E-3</c:v>
                </c:pt>
                <c:pt idx="260" formatCode="0.00%">
                  <c:v>4.919999999999999E-3</c:v>
                </c:pt>
                <c:pt idx="261" formatCode="0.00%">
                  <c:v>4.919999999999999E-3</c:v>
                </c:pt>
                <c:pt idx="262" formatCode="0.00%">
                  <c:v>4.919999999999999E-3</c:v>
                </c:pt>
                <c:pt idx="263" formatCode="0.00%">
                  <c:v>4.919999999999999E-3</c:v>
                </c:pt>
                <c:pt idx="264" formatCode="0.00%">
                  <c:v>4.919999999999999E-3</c:v>
                </c:pt>
                <c:pt idx="265" formatCode="0.00%">
                  <c:v>4.919999999999999E-3</c:v>
                </c:pt>
                <c:pt idx="266" formatCode="0.00%">
                  <c:v>4.919999999999999E-3</c:v>
                </c:pt>
                <c:pt idx="267" formatCode="0.00%">
                  <c:v>4.919999999999999E-3</c:v>
                </c:pt>
                <c:pt idx="268" formatCode="0.00%">
                  <c:v>4.919999999999999E-3</c:v>
                </c:pt>
                <c:pt idx="269" formatCode="0.00%">
                  <c:v>4.919999999999999E-3</c:v>
                </c:pt>
                <c:pt idx="270" formatCode="0.00%">
                  <c:v>4.919999999999999E-3</c:v>
                </c:pt>
                <c:pt idx="271" formatCode="0.00%">
                  <c:v>4.919999999999999E-3</c:v>
                </c:pt>
                <c:pt idx="272" formatCode="0.00%">
                  <c:v>1.14E-3</c:v>
                </c:pt>
                <c:pt idx="273" formatCode="0.00%">
                  <c:v>1.14E-3</c:v>
                </c:pt>
                <c:pt idx="274" formatCode="0.00%">
                  <c:v>1.14E-3</c:v>
                </c:pt>
                <c:pt idx="275" formatCode="0.00%">
                  <c:v>1.14E-3</c:v>
                </c:pt>
                <c:pt idx="276" formatCode="0.00%">
                  <c:v>1.14E-3</c:v>
                </c:pt>
                <c:pt idx="277" formatCode="0.00%">
                  <c:v>1.14E-3</c:v>
                </c:pt>
                <c:pt idx="278" formatCode="0.00%">
                  <c:v>1.14E-3</c:v>
                </c:pt>
                <c:pt idx="279" formatCode="0.00%">
                  <c:v>1.14E-3</c:v>
                </c:pt>
                <c:pt idx="280" formatCode="0.00%">
                  <c:v>1.14E-3</c:v>
                </c:pt>
                <c:pt idx="281" formatCode="0.00%">
                  <c:v>1.14E-3</c:v>
                </c:pt>
                <c:pt idx="282" formatCode="0.00%">
                  <c:v>1.14E-3</c:v>
                </c:pt>
                <c:pt idx="283" formatCode="0.00%">
                  <c:v>1.14E-3</c:v>
                </c:pt>
                <c:pt idx="284" formatCode="0.00%">
                  <c:v>2.7000000000000001E-3</c:v>
                </c:pt>
                <c:pt idx="285" formatCode="0.00%">
                  <c:v>2.7000000000000001E-3</c:v>
                </c:pt>
                <c:pt idx="286" formatCode="0.00%">
                  <c:v>2.7000000000000001E-3</c:v>
                </c:pt>
                <c:pt idx="287" formatCode="0.00%">
                  <c:v>2.7000000000000001E-3</c:v>
                </c:pt>
                <c:pt idx="288" formatCode="0.00%">
                  <c:v>2.7000000000000001E-3</c:v>
                </c:pt>
                <c:pt idx="289" formatCode="0.00%">
                  <c:v>2.7000000000000001E-3</c:v>
                </c:pt>
                <c:pt idx="290" formatCode="0.00%">
                  <c:v>2.7000000000000001E-3</c:v>
                </c:pt>
                <c:pt idx="291" formatCode="0.00%">
                  <c:v>2.7000000000000001E-3</c:v>
                </c:pt>
                <c:pt idx="292" formatCode="0.00%">
                  <c:v>2.7000000000000001E-3</c:v>
                </c:pt>
                <c:pt idx="293" formatCode="0.00%">
                  <c:v>2.7000000000000001E-3</c:v>
                </c:pt>
                <c:pt idx="294" formatCode="0.00%">
                  <c:v>2.7000000000000001E-3</c:v>
                </c:pt>
                <c:pt idx="295" formatCode="0.00%">
                  <c:v>2.7000000000000001E-3</c:v>
                </c:pt>
                <c:pt idx="296" formatCode="0.00%">
                  <c:v>5.9399999999999991E-3</c:v>
                </c:pt>
                <c:pt idx="297" formatCode="0.00%">
                  <c:v>5.9399999999999991E-3</c:v>
                </c:pt>
                <c:pt idx="298" formatCode="0.00%">
                  <c:v>5.9399999999999991E-3</c:v>
                </c:pt>
                <c:pt idx="299" formatCode="0.00%">
                  <c:v>5.9399999999999991E-3</c:v>
                </c:pt>
                <c:pt idx="300" formatCode="0.00%">
                  <c:v>5.9399999999999991E-3</c:v>
                </c:pt>
                <c:pt idx="301" formatCode="0.00%">
                  <c:v>5.9399999999999991E-3</c:v>
                </c:pt>
                <c:pt idx="302" formatCode="0.00%">
                  <c:v>5.9399999999999991E-3</c:v>
                </c:pt>
                <c:pt idx="303" formatCode="0.00%">
                  <c:v>5.9399999999999991E-3</c:v>
                </c:pt>
                <c:pt idx="304" formatCode="0.00%">
                  <c:v>5.9399999999999991E-3</c:v>
                </c:pt>
                <c:pt idx="305" formatCode="0.00%">
                  <c:v>5.9399999999999991E-3</c:v>
                </c:pt>
                <c:pt idx="306" formatCode="0.00%">
                  <c:v>5.9399999999999991E-3</c:v>
                </c:pt>
                <c:pt idx="307" formatCode="0.00%">
                  <c:v>5.9399999999999991E-3</c:v>
                </c:pt>
                <c:pt idx="308" formatCode="0.00%">
                  <c:v>1.6800000000000003E-3</c:v>
                </c:pt>
                <c:pt idx="309" formatCode="0.00%">
                  <c:v>1.6800000000000003E-3</c:v>
                </c:pt>
                <c:pt idx="310" formatCode="0.00%">
                  <c:v>1.6800000000000003E-3</c:v>
                </c:pt>
                <c:pt idx="311" formatCode="0.00%">
                  <c:v>1.6800000000000003E-3</c:v>
                </c:pt>
                <c:pt idx="312" formatCode="0.00%">
                  <c:v>1.6800000000000003E-3</c:v>
                </c:pt>
                <c:pt idx="313" formatCode="0.00%">
                  <c:v>1.6800000000000003E-3</c:v>
                </c:pt>
                <c:pt idx="314" formatCode="0.00%">
                  <c:v>1.6800000000000003E-3</c:v>
                </c:pt>
                <c:pt idx="315" formatCode="0.00%">
                  <c:v>1.6800000000000003E-3</c:v>
                </c:pt>
                <c:pt idx="316" formatCode="0.00%">
                  <c:v>1.6800000000000003E-3</c:v>
                </c:pt>
                <c:pt idx="317" formatCode="0.00%">
                  <c:v>1.6800000000000003E-3</c:v>
                </c:pt>
                <c:pt idx="318" formatCode="0.00%">
                  <c:v>1.6800000000000003E-3</c:v>
                </c:pt>
                <c:pt idx="319" formatCode="0.00%">
                  <c:v>1.6800000000000003E-3</c:v>
                </c:pt>
                <c:pt idx="320" formatCode="0.00%">
                  <c:v>4.1999999999999997E-3</c:v>
                </c:pt>
                <c:pt idx="321" formatCode="0.00%">
                  <c:v>4.1999999999999997E-3</c:v>
                </c:pt>
                <c:pt idx="322" formatCode="0.00%">
                  <c:v>4.1999999999999997E-3</c:v>
                </c:pt>
                <c:pt idx="323" formatCode="0.00%">
                  <c:v>4.1999999999999997E-3</c:v>
                </c:pt>
                <c:pt idx="324" formatCode="0.00%">
                  <c:v>4.1999999999999997E-3</c:v>
                </c:pt>
                <c:pt idx="325" formatCode="0.00%">
                  <c:v>4.1999999999999997E-3</c:v>
                </c:pt>
                <c:pt idx="326" formatCode="0.00%">
                  <c:v>4.1999999999999997E-3</c:v>
                </c:pt>
                <c:pt idx="327" formatCode="0.00%">
                  <c:v>4.1999999999999997E-3</c:v>
                </c:pt>
                <c:pt idx="328" formatCode="0.00%">
                  <c:v>4.1999999999999997E-3</c:v>
                </c:pt>
                <c:pt idx="329" formatCode="0.00%">
                  <c:v>4.1999999999999997E-3</c:v>
                </c:pt>
                <c:pt idx="330" formatCode="0.00%">
                  <c:v>4.1999999999999997E-3</c:v>
                </c:pt>
                <c:pt idx="331" formatCode="0.00%">
                  <c:v>4.1999999999999997E-3</c:v>
                </c:pt>
                <c:pt idx="332" formatCode="0.00%">
                  <c:v>0</c:v>
                </c:pt>
                <c:pt idx="333" formatCode="0.00%">
                  <c:v>0</c:v>
                </c:pt>
                <c:pt idx="334" formatCode="0.00%">
                  <c:v>0</c:v>
                </c:pt>
                <c:pt idx="335" formatCode="0.00%">
                  <c:v>0</c:v>
                </c:pt>
                <c:pt idx="336" formatCode="0.00%">
                  <c:v>0</c:v>
                </c:pt>
                <c:pt idx="337" formatCode="0.00%">
                  <c:v>0</c:v>
                </c:pt>
                <c:pt idx="338" formatCode="0.00%">
                  <c:v>0</c:v>
                </c:pt>
                <c:pt idx="339" formatCode="0.00%">
                  <c:v>0</c:v>
                </c:pt>
                <c:pt idx="340" formatCode="0.00%">
                  <c:v>0</c:v>
                </c:pt>
                <c:pt idx="341" formatCode="0.00%">
                  <c:v>0</c:v>
                </c:pt>
                <c:pt idx="342" formatCode="0.00%">
                  <c:v>0</c:v>
                </c:pt>
                <c:pt idx="343" formatCode="0.00%">
                  <c:v>0</c:v>
                </c:pt>
                <c:pt idx="344" formatCode="0.00%">
                  <c:v>1.0139999999999998E-2</c:v>
                </c:pt>
                <c:pt idx="345" formatCode="0.00%">
                  <c:v>1.0139999999999998E-2</c:v>
                </c:pt>
                <c:pt idx="346" formatCode="0.00%">
                  <c:v>1.0139999999999998E-2</c:v>
                </c:pt>
                <c:pt idx="347" formatCode="0.00%">
                  <c:v>1.0139999999999998E-2</c:v>
                </c:pt>
                <c:pt idx="348" formatCode="0.00%">
                  <c:v>1.0139999999999998E-2</c:v>
                </c:pt>
                <c:pt idx="349" formatCode="0.00%">
                  <c:v>1.0139999999999998E-2</c:v>
                </c:pt>
                <c:pt idx="350" formatCode="0.00%">
                  <c:v>1.0139999999999998E-2</c:v>
                </c:pt>
                <c:pt idx="351" formatCode="0.00%">
                  <c:v>1.0139999999999998E-2</c:v>
                </c:pt>
                <c:pt idx="352" formatCode="0.00%">
                  <c:v>1.0139999999999998E-2</c:v>
                </c:pt>
                <c:pt idx="353" formatCode="0.00%">
                  <c:v>1.0139999999999998E-2</c:v>
                </c:pt>
                <c:pt idx="354" formatCode="0.00%">
                  <c:v>1.0139999999999998E-2</c:v>
                </c:pt>
                <c:pt idx="355" formatCode="0.00%">
                  <c:v>1.0139999999999998E-2</c:v>
                </c:pt>
                <c:pt idx="356" formatCode="0.00%">
                  <c:v>2.1419999999999998E-2</c:v>
                </c:pt>
                <c:pt idx="357" formatCode="0.00%">
                  <c:v>2.1419999999999998E-2</c:v>
                </c:pt>
                <c:pt idx="358" formatCode="0.00%">
                  <c:v>2.1419999999999998E-2</c:v>
                </c:pt>
                <c:pt idx="359" formatCode="0.00%">
                  <c:v>2.1419999999999998E-2</c:v>
                </c:pt>
                <c:pt idx="360" formatCode="0.00%">
                  <c:v>2.1419999999999998E-2</c:v>
                </c:pt>
                <c:pt idx="361" formatCode="0.00%">
                  <c:v>2.1419999999999998E-2</c:v>
                </c:pt>
                <c:pt idx="362" formatCode="0.00%">
                  <c:v>2.1419999999999998E-2</c:v>
                </c:pt>
                <c:pt idx="363" formatCode="0.00%">
                  <c:v>2.1419999999999998E-2</c:v>
                </c:pt>
                <c:pt idx="364" formatCode="0.00%">
                  <c:v>2.1419999999999998E-2</c:v>
                </c:pt>
                <c:pt idx="365" formatCode="0.00%">
                  <c:v>2.1419999999999998E-2</c:v>
                </c:pt>
                <c:pt idx="366" formatCode="0.00%">
                  <c:v>2.1419999999999998E-2</c:v>
                </c:pt>
                <c:pt idx="367" formatCode="0.00%">
                  <c:v>2.1419999999999998E-2</c:v>
                </c:pt>
                <c:pt idx="368" formatCode="0.00%">
                  <c:v>4.3800000000000002E-3</c:v>
                </c:pt>
                <c:pt idx="369" formatCode="0.00%">
                  <c:v>4.3800000000000002E-3</c:v>
                </c:pt>
                <c:pt idx="370" formatCode="0.00%">
                  <c:v>4.3800000000000002E-3</c:v>
                </c:pt>
                <c:pt idx="371" formatCode="0.00%">
                  <c:v>4.3800000000000002E-3</c:v>
                </c:pt>
                <c:pt idx="372" formatCode="0.00%">
                  <c:v>4.3800000000000002E-3</c:v>
                </c:pt>
                <c:pt idx="373" formatCode="0.00%">
                  <c:v>4.3800000000000002E-3</c:v>
                </c:pt>
                <c:pt idx="374" formatCode="0.00%">
                  <c:v>4.3800000000000002E-3</c:v>
                </c:pt>
                <c:pt idx="375" formatCode="0.00%">
                  <c:v>4.3800000000000002E-3</c:v>
                </c:pt>
                <c:pt idx="376" formatCode="0.00%">
                  <c:v>4.3800000000000002E-3</c:v>
                </c:pt>
                <c:pt idx="377" formatCode="0.00%">
                  <c:v>4.3800000000000002E-3</c:v>
                </c:pt>
                <c:pt idx="378" formatCode="0.00%">
                  <c:v>4.3800000000000002E-3</c:v>
                </c:pt>
                <c:pt idx="379" formatCode="0.00%">
                  <c:v>4.3800000000000002E-3</c:v>
                </c:pt>
                <c:pt idx="380" formatCode="0.00%">
                  <c:v>6.3E-3</c:v>
                </c:pt>
                <c:pt idx="381" formatCode="0.00%">
                  <c:v>6.3E-3</c:v>
                </c:pt>
                <c:pt idx="382" formatCode="0.00%">
                  <c:v>6.3E-3</c:v>
                </c:pt>
                <c:pt idx="383" formatCode="0.00%">
                  <c:v>6.3E-3</c:v>
                </c:pt>
                <c:pt idx="384" formatCode="0.00%">
                  <c:v>6.3E-3</c:v>
                </c:pt>
                <c:pt idx="385" formatCode="0.00%">
                  <c:v>6.3E-3</c:v>
                </c:pt>
                <c:pt idx="386" formatCode="0.00%">
                  <c:v>6.3E-3</c:v>
                </c:pt>
                <c:pt idx="387" formatCode="0.00%">
                  <c:v>6.3E-3</c:v>
                </c:pt>
                <c:pt idx="388" formatCode="0.00%">
                  <c:v>6.3E-3</c:v>
                </c:pt>
                <c:pt idx="389" formatCode="0.00%">
                  <c:v>6.3E-3</c:v>
                </c:pt>
                <c:pt idx="390" formatCode="0.00%">
                  <c:v>6.3E-3</c:v>
                </c:pt>
                <c:pt idx="391" formatCode="0.00%">
                  <c:v>6.3E-3</c:v>
                </c:pt>
                <c:pt idx="392" formatCode="0.00%">
                  <c:v>2.2799999999999999E-3</c:v>
                </c:pt>
                <c:pt idx="393" formatCode="0.00%">
                  <c:v>2.2799999999999999E-3</c:v>
                </c:pt>
                <c:pt idx="394" formatCode="0.00%">
                  <c:v>2.2799999999999999E-3</c:v>
                </c:pt>
                <c:pt idx="395" formatCode="0.00%">
                  <c:v>2.2799999999999999E-3</c:v>
                </c:pt>
                <c:pt idx="396" formatCode="0.00%">
                  <c:v>2.2799999999999999E-3</c:v>
                </c:pt>
                <c:pt idx="397" formatCode="0.00%">
                  <c:v>2.2799999999999999E-3</c:v>
                </c:pt>
                <c:pt idx="398" formatCode="0.00%">
                  <c:v>2.2799999999999999E-3</c:v>
                </c:pt>
                <c:pt idx="399" formatCode="0.00%">
                  <c:v>2.2799999999999999E-3</c:v>
                </c:pt>
                <c:pt idx="400" formatCode="0.00%">
                  <c:v>2.2799999999999999E-3</c:v>
                </c:pt>
                <c:pt idx="401" formatCode="0.00%">
                  <c:v>2.2799999999999999E-3</c:v>
                </c:pt>
                <c:pt idx="402" formatCode="0.00%">
                  <c:v>2.2799999999999999E-3</c:v>
                </c:pt>
                <c:pt idx="403" formatCode="0.00%">
                  <c:v>2.2799999999999999E-3</c:v>
                </c:pt>
                <c:pt idx="404" formatCode="0.00%">
                  <c:v>7.980000000000001E-3</c:v>
                </c:pt>
                <c:pt idx="405" formatCode="0.00%">
                  <c:v>7.980000000000001E-3</c:v>
                </c:pt>
                <c:pt idx="406" formatCode="0.00%">
                  <c:v>7.980000000000001E-3</c:v>
                </c:pt>
                <c:pt idx="407" formatCode="0.00%">
                  <c:v>7.980000000000001E-3</c:v>
                </c:pt>
                <c:pt idx="408" formatCode="0.00%">
                  <c:v>7.980000000000001E-3</c:v>
                </c:pt>
                <c:pt idx="409" formatCode="0.00%">
                  <c:v>7.980000000000001E-3</c:v>
                </c:pt>
                <c:pt idx="410" formatCode="0.00%">
                  <c:v>7.980000000000001E-3</c:v>
                </c:pt>
                <c:pt idx="411" formatCode="0.00%">
                  <c:v>7.980000000000001E-3</c:v>
                </c:pt>
                <c:pt idx="412" formatCode="0.00%">
                  <c:v>7.980000000000001E-3</c:v>
                </c:pt>
                <c:pt idx="413" formatCode="0.00%">
                  <c:v>7.980000000000001E-3</c:v>
                </c:pt>
                <c:pt idx="414" formatCode="0.00%">
                  <c:v>7.980000000000001E-3</c:v>
                </c:pt>
                <c:pt idx="415" formatCode="0.00%">
                  <c:v>7.980000000000001E-3</c:v>
                </c:pt>
                <c:pt idx="416" formatCode="0.00%">
                  <c:v>8.9999999999999993E-3</c:v>
                </c:pt>
                <c:pt idx="417" formatCode="0.00%">
                  <c:v>8.9999999999999993E-3</c:v>
                </c:pt>
                <c:pt idx="418" formatCode="0.00%">
                  <c:v>8.9999999999999993E-3</c:v>
                </c:pt>
                <c:pt idx="419" formatCode="0.00%">
                  <c:v>8.9999999999999993E-3</c:v>
                </c:pt>
                <c:pt idx="420" formatCode="0.00%">
                  <c:v>8.9999999999999993E-3</c:v>
                </c:pt>
                <c:pt idx="421" formatCode="0.00%">
                  <c:v>8.9999999999999993E-3</c:v>
                </c:pt>
                <c:pt idx="422" formatCode="0.00%">
                  <c:v>8.9999999999999993E-3</c:v>
                </c:pt>
                <c:pt idx="423" formatCode="0.00%">
                  <c:v>8.9999999999999993E-3</c:v>
                </c:pt>
                <c:pt idx="424" formatCode="0.00%">
                  <c:v>8.9999999999999993E-3</c:v>
                </c:pt>
                <c:pt idx="425" formatCode="0.00%">
                  <c:v>8.9999999999999993E-3</c:v>
                </c:pt>
                <c:pt idx="426" formatCode="0.00%">
                  <c:v>8.9999999999999993E-3</c:v>
                </c:pt>
                <c:pt idx="427" formatCode="0.00%">
                  <c:v>8.9999999999999993E-3</c:v>
                </c:pt>
                <c:pt idx="428" formatCode="0.00%">
                  <c:v>6.8399999999999989E-3</c:v>
                </c:pt>
                <c:pt idx="429" formatCode="0.00%">
                  <c:v>6.8399999999999989E-3</c:v>
                </c:pt>
                <c:pt idx="430" formatCode="0.00%">
                  <c:v>6.8399999999999989E-3</c:v>
                </c:pt>
                <c:pt idx="431" formatCode="0.00%">
                  <c:v>6.8399999999999989E-3</c:v>
                </c:pt>
                <c:pt idx="432" formatCode="0.00%">
                  <c:v>6.8399999999999989E-3</c:v>
                </c:pt>
                <c:pt idx="433" formatCode="0.00%">
                  <c:v>6.8399999999999989E-3</c:v>
                </c:pt>
                <c:pt idx="434" formatCode="0.00%">
                  <c:v>6.8399999999999989E-3</c:v>
                </c:pt>
                <c:pt idx="435" formatCode="0.00%">
                  <c:v>6.8399999999999989E-3</c:v>
                </c:pt>
                <c:pt idx="436" formatCode="0.00%">
                  <c:v>6.8399999999999989E-3</c:v>
                </c:pt>
                <c:pt idx="437" formatCode="0.00%">
                  <c:v>6.8399999999999989E-3</c:v>
                </c:pt>
                <c:pt idx="438" formatCode="0.00%">
                  <c:v>6.8399999999999989E-3</c:v>
                </c:pt>
                <c:pt idx="439" formatCode="0.00%">
                  <c:v>6.8399999999999989E-3</c:v>
                </c:pt>
                <c:pt idx="440" formatCode="0.00%">
                  <c:v>6.9599999999999992E-3</c:v>
                </c:pt>
                <c:pt idx="441" formatCode="0.00%">
                  <c:v>6.9599999999999992E-3</c:v>
                </c:pt>
                <c:pt idx="442" formatCode="0.00%">
                  <c:v>6.9599999999999992E-3</c:v>
                </c:pt>
                <c:pt idx="443" formatCode="0.00%">
                  <c:v>6.9599999999999992E-3</c:v>
                </c:pt>
                <c:pt idx="444" formatCode="0.00%">
                  <c:v>6.9599999999999992E-3</c:v>
                </c:pt>
                <c:pt idx="445" formatCode="0.00%">
                  <c:v>6.9599999999999992E-3</c:v>
                </c:pt>
                <c:pt idx="446" formatCode="0.00%">
                  <c:v>6.9599999999999992E-3</c:v>
                </c:pt>
                <c:pt idx="447" formatCode="0.00%">
                  <c:v>6.9599999999999992E-3</c:v>
                </c:pt>
                <c:pt idx="448" formatCode="0.00%">
                  <c:v>6.9599999999999992E-3</c:v>
                </c:pt>
                <c:pt idx="449" formatCode="0.00%">
                  <c:v>6.9599999999999992E-3</c:v>
                </c:pt>
                <c:pt idx="450" formatCode="0.00%">
                  <c:v>6.9599999999999992E-3</c:v>
                </c:pt>
                <c:pt idx="451" formatCode="0.00%">
                  <c:v>6.9599999999999992E-3</c:v>
                </c:pt>
                <c:pt idx="452" formatCode="0.00%">
                  <c:v>2.5440000000000001E-2</c:v>
                </c:pt>
                <c:pt idx="453" formatCode="0.00%">
                  <c:v>2.5440000000000001E-2</c:v>
                </c:pt>
                <c:pt idx="454" formatCode="0.00%">
                  <c:v>2.5440000000000001E-2</c:v>
                </c:pt>
                <c:pt idx="455" formatCode="0.00%">
                  <c:v>2.5440000000000001E-2</c:v>
                </c:pt>
                <c:pt idx="456" formatCode="0.00%">
                  <c:v>2.5440000000000001E-2</c:v>
                </c:pt>
                <c:pt idx="457" formatCode="0.00%">
                  <c:v>2.5440000000000001E-2</c:v>
                </c:pt>
                <c:pt idx="458" formatCode="0.00%">
                  <c:v>2.5440000000000001E-2</c:v>
                </c:pt>
                <c:pt idx="459" formatCode="0.00%">
                  <c:v>2.5440000000000001E-2</c:v>
                </c:pt>
                <c:pt idx="460" formatCode="0.00%">
                  <c:v>2.5440000000000001E-2</c:v>
                </c:pt>
                <c:pt idx="461" formatCode="0.00%">
                  <c:v>2.5440000000000001E-2</c:v>
                </c:pt>
                <c:pt idx="462" formatCode="0.00%">
                  <c:v>2.5440000000000001E-2</c:v>
                </c:pt>
                <c:pt idx="463" formatCode="0.00%">
                  <c:v>2.5440000000000001E-2</c:v>
                </c:pt>
                <c:pt idx="464" formatCode="0.00%">
                  <c:v>0</c:v>
                </c:pt>
                <c:pt idx="465" formatCode="0.00%">
                  <c:v>0</c:v>
                </c:pt>
                <c:pt idx="466" formatCode="0.00%">
                  <c:v>0</c:v>
                </c:pt>
                <c:pt idx="467" formatCode="0.00%">
                  <c:v>0</c:v>
                </c:pt>
                <c:pt idx="468" formatCode="0.00%">
                  <c:v>0</c:v>
                </c:pt>
                <c:pt idx="469" formatCode="0.00%">
                  <c:v>0</c:v>
                </c:pt>
                <c:pt idx="470" formatCode="0.00%">
                  <c:v>0</c:v>
                </c:pt>
                <c:pt idx="471" formatCode="0.00%">
                  <c:v>0</c:v>
                </c:pt>
                <c:pt idx="472" formatCode="0.00%">
                  <c:v>0</c:v>
                </c:pt>
                <c:pt idx="473" formatCode="0.00%">
                  <c:v>0</c:v>
                </c:pt>
                <c:pt idx="474" formatCode="0.00%">
                  <c:v>0</c:v>
                </c:pt>
                <c:pt idx="475" formatCode="0.00%">
                  <c:v>0</c:v>
                </c:pt>
              </c:numCache>
            </c:numRef>
          </c:val>
          <c:smooth val="0"/>
          <c:extLst>
            <c:ext xmlns:c16="http://schemas.microsoft.com/office/drawing/2014/chart" uri="{C3380CC4-5D6E-409C-BE32-E72D297353CC}">
              <c16:uniqueId val="{00000001-D04A-4DAE-B496-38EB53D55F88}"/>
            </c:ext>
          </c:extLst>
        </c:ser>
        <c:ser>
          <c:idx val="4"/>
          <c:order val="4"/>
          <c:tx>
            <c:v>Spread</c:v>
          </c:tx>
          <c:spPr>
            <a:ln w="28575" cap="rnd">
              <a:solidFill>
                <a:srgbClr val="0070C0"/>
              </a:solidFill>
              <a:round/>
            </a:ln>
            <a:effectLst/>
          </c:spPr>
          <c:marker>
            <c:symbol val="none"/>
          </c:marker>
          <c:cat>
            <c:numRef>
              <c:f>'Iboxx data'!$A$11:$A$166</c:f>
              <c:numCache>
                <c:formatCode>m/d/yyyy</c:formatCode>
                <c:ptCount val="156"/>
                <c:pt idx="0">
                  <c:v>43830</c:v>
                </c:pt>
                <c:pt idx="1">
                  <c:v>43799</c:v>
                </c:pt>
                <c:pt idx="2">
                  <c:v>43769</c:v>
                </c:pt>
                <c:pt idx="3">
                  <c:v>43738</c:v>
                </c:pt>
                <c:pt idx="4">
                  <c:v>43708</c:v>
                </c:pt>
                <c:pt idx="5">
                  <c:v>43677</c:v>
                </c:pt>
                <c:pt idx="6">
                  <c:v>43646</c:v>
                </c:pt>
                <c:pt idx="7">
                  <c:v>43616</c:v>
                </c:pt>
                <c:pt idx="8">
                  <c:v>43585</c:v>
                </c:pt>
                <c:pt idx="9">
                  <c:v>43555</c:v>
                </c:pt>
                <c:pt idx="10">
                  <c:v>43524</c:v>
                </c:pt>
                <c:pt idx="11">
                  <c:v>43496</c:v>
                </c:pt>
                <c:pt idx="12">
                  <c:v>43465</c:v>
                </c:pt>
                <c:pt idx="13">
                  <c:v>43434</c:v>
                </c:pt>
                <c:pt idx="14">
                  <c:v>43404</c:v>
                </c:pt>
                <c:pt idx="15">
                  <c:v>43373</c:v>
                </c:pt>
                <c:pt idx="16">
                  <c:v>43343</c:v>
                </c:pt>
                <c:pt idx="17">
                  <c:v>43312</c:v>
                </c:pt>
                <c:pt idx="18">
                  <c:v>43281</c:v>
                </c:pt>
                <c:pt idx="19">
                  <c:v>43251</c:v>
                </c:pt>
                <c:pt idx="20">
                  <c:v>43220</c:v>
                </c:pt>
                <c:pt idx="21">
                  <c:v>43190</c:v>
                </c:pt>
                <c:pt idx="22">
                  <c:v>43159</c:v>
                </c:pt>
                <c:pt idx="23">
                  <c:v>43131</c:v>
                </c:pt>
                <c:pt idx="24">
                  <c:v>43100</c:v>
                </c:pt>
                <c:pt idx="25">
                  <c:v>43069</c:v>
                </c:pt>
                <c:pt idx="26">
                  <c:v>43039</c:v>
                </c:pt>
                <c:pt idx="27">
                  <c:v>43008</c:v>
                </c:pt>
                <c:pt idx="28">
                  <c:v>42978</c:v>
                </c:pt>
                <c:pt idx="29">
                  <c:v>42947</c:v>
                </c:pt>
                <c:pt idx="30">
                  <c:v>42916</c:v>
                </c:pt>
                <c:pt idx="31">
                  <c:v>42886</c:v>
                </c:pt>
                <c:pt idx="32">
                  <c:v>42855</c:v>
                </c:pt>
                <c:pt idx="33">
                  <c:v>42825</c:v>
                </c:pt>
                <c:pt idx="34">
                  <c:v>42794</c:v>
                </c:pt>
                <c:pt idx="35">
                  <c:v>42766</c:v>
                </c:pt>
                <c:pt idx="36">
                  <c:v>42735</c:v>
                </c:pt>
                <c:pt idx="37">
                  <c:v>42704</c:v>
                </c:pt>
                <c:pt idx="38">
                  <c:v>42674</c:v>
                </c:pt>
                <c:pt idx="39">
                  <c:v>42643</c:v>
                </c:pt>
                <c:pt idx="40">
                  <c:v>42613</c:v>
                </c:pt>
                <c:pt idx="41">
                  <c:v>42582</c:v>
                </c:pt>
                <c:pt idx="42">
                  <c:v>42551</c:v>
                </c:pt>
                <c:pt idx="43">
                  <c:v>42521</c:v>
                </c:pt>
                <c:pt idx="44">
                  <c:v>42490</c:v>
                </c:pt>
                <c:pt idx="45">
                  <c:v>42460</c:v>
                </c:pt>
                <c:pt idx="46">
                  <c:v>42429</c:v>
                </c:pt>
                <c:pt idx="47">
                  <c:v>42400</c:v>
                </c:pt>
                <c:pt idx="48">
                  <c:v>42369</c:v>
                </c:pt>
                <c:pt idx="49">
                  <c:v>42338</c:v>
                </c:pt>
                <c:pt idx="50">
                  <c:v>42308</c:v>
                </c:pt>
                <c:pt idx="51">
                  <c:v>42277</c:v>
                </c:pt>
                <c:pt idx="52">
                  <c:v>42247</c:v>
                </c:pt>
                <c:pt idx="53">
                  <c:v>42216</c:v>
                </c:pt>
                <c:pt idx="54">
                  <c:v>42185</c:v>
                </c:pt>
                <c:pt idx="55">
                  <c:v>42155</c:v>
                </c:pt>
                <c:pt idx="56">
                  <c:v>42124</c:v>
                </c:pt>
                <c:pt idx="57">
                  <c:v>42094</c:v>
                </c:pt>
                <c:pt idx="58">
                  <c:v>42063</c:v>
                </c:pt>
                <c:pt idx="59">
                  <c:v>42035</c:v>
                </c:pt>
                <c:pt idx="60">
                  <c:v>42004</c:v>
                </c:pt>
                <c:pt idx="61">
                  <c:v>41973</c:v>
                </c:pt>
                <c:pt idx="62">
                  <c:v>41943</c:v>
                </c:pt>
                <c:pt idx="63">
                  <c:v>41912</c:v>
                </c:pt>
                <c:pt idx="64">
                  <c:v>41882</c:v>
                </c:pt>
                <c:pt idx="65">
                  <c:v>41851</c:v>
                </c:pt>
                <c:pt idx="66">
                  <c:v>41820</c:v>
                </c:pt>
                <c:pt idx="67">
                  <c:v>41790</c:v>
                </c:pt>
                <c:pt idx="68">
                  <c:v>41759</c:v>
                </c:pt>
                <c:pt idx="69">
                  <c:v>41729</c:v>
                </c:pt>
                <c:pt idx="70">
                  <c:v>41698</c:v>
                </c:pt>
                <c:pt idx="71">
                  <c:v>41670</c:v>
                </c:pt>
                <c:pt idx="72">
                  <c:v>41639</c:v>
                </c:pt>
                <c:pt idx="73">
                  <c:v>41608</c:v>
                </c:pt>
                <c:pt idx="74">
                  <c:v>41578</c:v>
                </c:pt>
                <c:pt idx="75">
                  <c:v>41547</c:v>
                </c:pt>
                <c:pt idx="76">
                  <c:v>41517</c:v>
                </c:pt>
                <c:pt idx="77">
                  <c:v>41486</c:v>
                </c:pt>
                <c:pt idx="78">
                  <c:v>41455</c:v>
                </c:pt>
                <c:pt idx="79">
                  <c:v>41425</c:v>
                </c:pt>
                <c:pt idx="80">
                  <c:v>41394</c:v>
                </c:pt>
                <c:pt idx="81">
                  <c:v>41364</c:v>
                </c:pt>
                <c:pt idx="82">
                  <c:v>41333</c:v>
                </c:pt>
                <c:pt idx="83">
                  <c:v>41305</c:v>
                </c:pt>
                <c:pt idx="84">
                  <c:v>41274</c:v>
                </c:pt>
                <c:pt idx="85">
                  <c:v>41243</c:v>
                </c:pt>
                <c:pt idx="86">
                  <c:v>41213</c:v>
                </c:pt>
                <c:pt idx="87">
                  <c:v>41182</c:v>
                </c:pt>
                <c:pt idx="88">
                  <c:v>41152</c:v>
                </c:pt>
                <c:pt idx="89">
                  <c:v>41121</c:v>
                </c:pt>
                <c:pt idx="90">
                  <c:v>41090</c:v>
                </c:pt>
                <c:pt idx="91">
                  <c:v>41060</c:v>
                </c:pt>
                <c:pt idx="92">
                  <c:v>41029</c:v>
                </c:pt>
                <c:pt idx="93">
                  <c:v>40999</c:v>
                </c:pt>
                <c:pt idx="94">
                  <c:v>40968</c:v>
                </c:pt>
                <c:pt idx="95">
                  <c:v>40939</c:v>
                </c:pt>
                <c:pt idx="96">
                  <c:v>40908</c:v>
                </c:pt>
                <c:pt idx="97">
                  <c:v>40877</c:v>
                </c:pt>
                <c:pt idx="98">
                  <c:v>40847</c:v>
                </c:pt>
                <c:pt idx="99">
                  <c:v>40816</c:v>
                </c:pt>
                <c:pt idx="100">
                  <c:v>40786</c:v>
                </c:pt>
                <c:pt idx="101">
                  <c:v>40755</c:v>
                </c:pt>
                <c:pt idx="102">
                  <c:v>40724</c:v>
                </c:pt>
                <c:pt idx="103">
                  <c:v>40694</c:v>
                </c:pt>
                <c:pt idx="104">
                  <c:v>40663</c:v>
                </c:pt>
                <c:pt idx="105">
                  <c:v>40633</c:v>
                </c:pt>
                <c:pt idx="106">
                  <c:v>40602</c:v>
                </c:pt>
                <c:pt idx="107">
                  <c:v>40574</c:v>
                </c:pt>
                <c:pt idx="108">
                  <c:v>40543</c:v>
                </c:pt>
                <c:pt idx="109">
                  <c:v>40512</c:v>
                </c:pt>
                <c:pt idx="110">
                  <c:v>40482</c:v>
                </c:pt>
                <c:pt idx="111">
                  <c:v>40451</c:v>
                </c:pt>
                <c:pt idx="112">
                  <c:v>40421</c:v>
                </c:pt>
                <c:pt idx="113">
                  <c:v>40390</c:v>
                </c:pt>
                <c:pt idx="114">
                  <c:v>40359</c:v>
                </c:pt>
                <c:pt idx="115">
                  <c:v>40329</c:v>
                </c:pt>
                <c:pt idx="116">
                  <c:v>40298</c:v>
                </c:pt>
                <c:pt idx="117">
                  <c:v>40268</c:v>
                </c:pt>
                <c:pt idx="118">
                  <c:v>40237</c:v>
                </c:pt>
                <c:pt idx="119">
                  <c:v>40209</c:v>
                </c:pt>
                <c:pt idx="120">
                  <c:v>40178</c:v>
                </c:pt>
                <c:pt idx="121">
                  <c:v>40147</c:v>
                </c:pt>
                <c:pt idx="122">
                  <c:v>40117</c:v>
                </c:pt>
                <c:pt idx="123">
                  <c:v>40086</c:v>
                </c:pt>
                <c:pt idx="124">
                  <c:v>40056</c:v>
                </c:pt>
                <c:pt idx="125">
                  <c:v>40025</c:v>
                </c:pt>
                <c:pt idx="126">
                  <c:v>39994</c:v>
                </c:pt>
                <c:pt idx="127">
                  <c:v>39964</c:v>
                </c:pt>
                <c:pt idx="128">
                  <c:v>39933</c:v>
                </c:pt>
                <c:pt idx="129">
                  <c:v>39903</c:v>
                </c:pt>
                <c:pt idx="130">
                  <c:v>39872</c:v>
                </c:pt>
                <c:pt idx="131">
                  <c:v>39844</c:v>
                </c:pt>
                <c:pt idx="132">
                  <c:v>39813</c:v>
                </c:pt>
                <c:pt idx="133">
                  <c:v>39782</c:v>
                </c:pt>
                <c:pt idx="134">
                  <c:v>39752</c:v>
                </c:pt>
                <c:pt idx="135">
                  <c:v>39721</c:v>
                </c:pt>
                <c:pt idx="136">
                  <c:v>39691</c:v>
                </c:pt>
                <c:pt idx="137">
                  <c:v>39660</c:v>
                </c:pt>
                <c:pt idx="138">
                  <c:v>39629</c:v>
                </c:pt>
                <c:pt idx="139">
                  <c:v>39599</c:v>
                </c:pt>
                <c:pt idx="140">
                  <c:v>39568</c:v>
                </c:pt>
                <c:pt idx="141">
                  <c:v>39538</c:v>
                </c:pt>
                <c:pt idx="142">
                  <c:v>39507</c:v>
                </c:pt>
                <c:pt idx="143">
                  <c:v>39478</c:v>
                </c:pt>
                <c:pt idx="144">
                  <c:v>39447</c:v>
                </c:pt>
                <c:pt idx="145">
                  <c:v>39416</c:v>
                </c:pt>
                <c:pt idx="146">
                  <c:v>39386</c:v>
                </c:pt>
                <c:pt idx="147">
                  <c:v>39355</c:v>
                </c:pt>
                <c:pt idx="148">
                  <c:v>39325</c:v>
                </c:pt>
                <c:pt idx="149">
                  <c:v>39294</c:v>
                </c:pt>
                <c:pt idx="150">
                  <c:v>39263</c:v>
                </c:pt>
                <c:pt idx="151">
                  <c:v>39233</c:v>
                </c:pt>
                <c:pt idx="152">
                  <c:v>39202</c:v>
                </c:pt>
                <c:pt idx="153">
                  <c:v>39172</c:v>
                </c:pt>
                <c:pt idx="154">
                  <c:v>39141</c:v>
                </c:pt>
                <c:pt idx="155">
                  <c:v>39113</c:v>
                </c:pt>
              </c:numCache>
            </c:numRef>
          </c:cat>
          <c:val>
            <c:numRef>
              <c:f>'Iboxx data'!$AM$3:$AM$478</c:f>
              <c:numCache>
                <c:formatCode>General</c:formatCode>
                <c:ptCount val="476"/>
                <c:pt idx="0">
                  <c:v>6.4008228E-2</c:v>
                </c:pt>
                <c:pt idx="1">
                  <c:v>7.1134038999999996E-2</c:v>
                </c:pt>
                <c:pt idx="2">
                  <c:v>7.4352185000000001E-2</c:v>
                </c:pt>
                <c:pt idx="3">
                  <c:v>8.0878613000000002E-2</c:v>
                </c:pt>
                <c:pt idx="4">
                  <c:v>9.2004254000000008E-2</c:v>
                </c:pt>
                <c:pt idx="5">
                  <c:v>0.10956591800000001</c:v>
                </c:pt>
                <c:pt idx="6">
                  <c:v>6.4562939E-2</c:v>
                </c:pt>
                <c:pt idx="7">
                  <c:v>5.8326556000000009E-2</c:v>
                </c:pt>
                <c:pt idx="8">
                  <c:v>5.7778479000000001E-2</c:v>
                </c:pt>
                <c:pt idx="9">
                  <c:v>6.2464453000000003E-2</c:v>
                </c:pt>
                <c:pt idx="10">
                  <c:v>7.0779369999999994E-2</c:v>
                </c:pt>
                <c:pt idx="11">
                  <c:v>7.1879156E-2</c:v>
                </c:pt>
                <c:pt idx="12">
                  <c:v>7.2091277999999995E-2</c:v>
                </c:pt>
                <c:pt idx="13">
                  <c:v>7.0959466999999998E-2</c:v>
                </c:pt>
                <c:pt idx="14">
                  <c:v>6.8027667E-2</c:v>
                </c:pt>
                <c:pt idx="15">
                  <c:v>7.4269293E-2</c:v>
                </c:pt>
                <c:pt idx="16">
                  <c:v>6.4877855999999998E-2</c:v>
                </c:pt>
                <c:pt idx="17">
                  <c:v>6.8553801999999997E-2</c:v>
                </c:pt>
                <c:pt idx="18">
                  <c:v>6.8724841000000009E-2</c:v>
                </c:pt>
                <c:pt idx="19">
                  <c:v>7.1859813999999994E-2</c:v>
                </c:pt>
                <c:pt idx="20">
                  <c:v>7.6019677999999993E-2</c:v>
                </c:pt>
                <c:pt idx="21">
                  <c:v>7.2303497000000008E-2</c:v>
                </c:pt>
                <c:pt idx="22">
                  <c:v>6.5205499E-2</c:v>
                </c:pt>
                <c:pt idx="23">
                  <c:v>6.0941742E-2</c:v>
                </c:pt>
                <c:pt idx="24">
                  <c:v>5.9962743999999998E-2</c:v>
                </c:pt>
                <c:pt idx="25">
                  <c:v>5.8215778000000003E-2</c:v>
                </c:pt>
                <c:pt idx="26">
                  <c:v>6.0278130999999992E-2</c:v>
                </c:pt>
                <c:pt idx="27">
                  <c:v>5.9407177999999998E-2</c:v>
                </c:pt>
                <c:pt idx="28">
                  <c:v>5.1325609999999994E-2</c:v>
                </c:pt>
                <c:pt idx="29">
                  <c:v>5.3585815000000009E-2</c:v>
                </c:pt>
                <c:pt idx="30">
                  <c:v>5.0352440999999998E-2</c:v>
                </c:pt>
                <c:pt idx="31">
                  <c:v>4.6259966999999999E-2</c:v>
                </c:pt>
                <c:pt idx="32">
                  <c:v>4.9430681999999997E-2</c:v>
                </c:pt>
                <c:pt idx="33">
                  <c:v>5.0958636000000002E-2</c:v>
                </c:pt>
                <c:pt idx="34">
                  <c:v>4.2233026E-2</c:v>
                </c:pt>
                <c:pt idx="35">
                  <c:v>4.5577258000000002E-2</c:v>
                </c:pt>
                <c:pt idx="36">
                  <c:v>4.7274911000000003E-2</c:v>
                </c:pt>
                <c:pt idx="37">
                  <c:v>4.2159015000000001E-2</c:v>
                </c:pt>
                <c:pt idx="38">
                  <c:v>4.2668652000000001E-2</c:v>
                </c:pt>
                <c:pt idx="39">
                  <c:v>4.7126128999999996E-2</c:v>
                </c:pt>
                <c:pt idx="40">
                  <c:v>5.4130609000000003E-2</c:v>
                </c:pt>
                <c:pt idx="41">
                  <c:v>5.7974658000000005E-2</c:v>
                </c:pt>
                <c:pt idx="42">
                  <c:v>5.7948212000000006E-2</c:v>
                </c:pt>
                <c:pt idx="43">
                  <c:v>5.6779998999999998E-2</c:v>
                </c:pt>
                <c:pt idx="44">
                  <c:v>5.7206750000000001E-2</c:v>
                </c:pt>
                <c:pt idx="45">
                  <c:v>6.1357506999999999E-2</c:v>
                </c:pt>
                <c:pt idx="46">
                  <c:v>5.9478363000000006E-2</c:v>
                </c:pt>
                <c:pt idx="47">
                  <c:v>6.345833699999999E-2</c:v>
                </c:pt>
                <c:pt idx="48">
                  <c:v>6.0565875000000012E-2</c:v>
                </c:pt>
                <c:pt idx="49">
                  <c:v>6.7637285999999991E-2</c:v>
                </c:pt>
                <c:pt idx="50">
                  <c:v>7.2526104999999993E-2</c:v>
                </c:pt>
                <c:pt idx="51">
                  <c:v>6.9196558000000005E-2</c:v>
                </c:pt>
                <c:pt idx="52">
                  <c:v>6.5613354000000013E-2</c:v>
                </c:pt>
                <c:pt idx="53">
                  <c:v>7.1652350000000004E-2</c:v>
                </c:pt>
                <c:pt idx="54">
                  <c:v>8.0304979999999998E-2</c:v>
                </c:pt>
                <c:pt idx="55">
                  <c:v>7.5085022000000001E-2</c:v>
                </c:pt>
                <c:pt idx="56">
                  <c:v>7.2136652000000009E-2</c:v>
                </c:pt>
                <c:pt idx="57">
                  <c:v>6.6299072000000001E-2</c:v>
                </c:pt>
                <c:pt idx="58">
                  <c:v>6.9994684000000001E-2</c:v>
                </c:pt>
                <c:pt idx="59">
                  <c:v>7.4031207000000002E-2</c:v>
                </c:pt>
                <c:pt idx="60">
                  <c:v>6.4907056000000005E-2</c:v>
                </c:pt>
                <c:pt idx="61">
                  <c:v>6.1030695000000003E-2</c:v>
                </c:pt>
                <c:pt idx="62">
                  <c:v>6.0695348999999996E-2</c:v>
                </c:pt>
                <c:pt idx="63">
                  <c:v>5.5426262999999996E-2</c:v>
                </c:pt>
                <c:pt idx="64">
                  <c:v>5.9830127000000004E-2</c:v>
                </c:pt>
                <c:pt idx="65">
                  <c:v>6.3577399000000007E-2</c:v>
                </c:pt>
                <c:pt idx="66">
                  <c:v>6.2093634000000002E-2</c:v>
                </c:pt>
                <c:pt idx="67">
                  <c:v>6.7495947000000001E-2</c:v>
                </c:pt>
                <c:pt idx="68">
                  <c:v>6.7949384000000002E-2</c:v>
                </c:pt>
                <c:pt idx="69">
                  <c:v>6.373545500000001E-2</c:v>
                </c:pt>
                <c:pt idx="70">
                  <c:v>6.3176752000000003E-2</c:v>
                </c:pt>
                <c:pt idx="71">
                  <c:v>5.9567467999999991E-2</c:v>
                </c:pt>
                <c:pt idx="72">
                  <c:v>5.0588741999999999E-2</c:v>
                </c:pt>
                <c:pt idx="73">
                  <c:v>5.2199518000000007E-2</c:v>
                </c:pt>
                <c:pt idx="74">
                  <c:v>4.6342914000000006E-2</c:v>
                </c:pt>
                <c:pt idx="75">
                  <c:v>4.7232393999999997E-2</c:v>
                </c:pt>
                <c:pt idx="76">
                  <c:v>4.5614764000000002E-2</c:v>
                </c:pt>
                <c:pt idx="77">
                  <c:v>4.7714929000000003E-2</c:v>
                </c:pt>
                <c:pt idx="78">
                  <c:v>5.0269144000000002E-2</c:v>
                </c:pt>
                <c:pt idx="79">
                  <c:v>5.6181664999999999E-2</c:v>
                </c:pt>
                <c:pt idx="80">
                  <c:v>5.0518323000000004E-2</c:v>
                </c:pt>
                <c:pt idx="81">
                  <c:v>5.6330669999999999E-2</c:v>
                </c:pt>
                <c:pt idx="82">
                  <c:v>5.7494000000000003E-2</c:v>
                </c:pt>
                <c:pt idx="83">
                  <c:v>6.3599224999999995E-2</c:v>
                </c:pt>
                <c:pt idx="84">
                  <c:v>6.4948035000000001E-2</c:v>
                </c:pt>
                <c:pt idx="85">
                  <c:v>6.7857306000000006E-2</c:v>
                </c:pt>
                <c:pt idx="86">
                  <c:v>7.1581249999999999E-2</c:v>
                </c:pt>
                <c:pt idx="87">
                  <c:v>6.5250067000000009E-2</c:v>
                </c:pt>
                <c:pt idx="88">
                  <c:v>6.4636859000000005E-2</c:v>
                </c:pt>
                <c:pt idx="89">
                  <c:v>7.3989983999999995E-2</c:v>
                </c:pt>
                <c:pt idx="90">
                  <c:v>7.3036571999999994E-2</c:v>
                </c:pt>
                <c:pt idx="91">
                  <c:v>7.0546105999999997E-2</c:v>
                </c:pt>
                <c:pt idx="92">
                  <c:v>7.8807823999999999E-2</c:v>
                </c:pt>
                <c:pt idx="93">
                  <c:v>8.5117622000000004E-2</c:v>
                </c:pt>
                <c:pt idx="94">
                  <c:v>8.2912672999999992E-2</c:v>
                </c:pt>
                <c:pt idx="95">
                  <c:v>9.2976422000000003E-2</c:v>
                </c:pt>
                <c:pt idx="96">
                  <c:v>0.10042296099999999</c:v>
                </c:pt>
                <c:pt idx="97">
                  <c:v>0.10607750799999999</c:v>
                </c:pt>
                <c:pt idx="98">
                  <c:v>0.112103537</c:v>
                </c:pt>
                <c:pt idx="99">
                  <c:v>0.109886529</c:v>
                </c:pt>
                <c:pt idx="100">
                  <c:v>9.9021164999999994E-2</c:v>
                </c:pt>
                <c:pt idx="101">
                  <c:v>0.10136803300000001</c:v>
                </c:pt>
                <c:pt idx="102">
                  <c:v>0.10508146099999999</c:v>
                </c:pt>
                <c:pt idx="103">
                  <c:v>0.115209125</c:v>
                </c:pt>
                <c:pt idx="104">
                  <c:v>0.119429163</c:v>
                </c:pt>
                <c:pt idx="105">
                  <c:v>0.11279815699999998</c:v>
                </c:pt>
                <c:pt idx="106">
                  <c:v>0.101988489</c:v>
                </c:pt>
                <c:pt idx="107">
                  <c:v>0.12193998999999998</c:v>
                </c:pt>
                <c:pt idx="108">
                  <c:v>0.100747316</c:v>
                </c:pt>
                <c:pt idx="109">
                  <c:v>8.0118571999999999E-2</c:v>
                </c:pt>
                <c:pt idx="110">
                  <c:v>7.0328701000000007E-2</c:v>
                </c:pt>
                <c:pt idx="111">
                  <c:v>6.4904695999999998E-2</c:v>
                </c:pt>
                <c:pt idx="112">
                  <c:v>6.0799474999999992E-2</c:v>
                </c:pt>
                <c:pt idx="113">
                  <c:v>6.4590169000000003E-2</c:v>
                </c:pt>
                <c:pt idx="114">
                  <c:v>5.4233416E-2</c:v>
                </c:pt>
                <c:pt idx="115">
                  <c:v>5.6564968999999993E-2</c:v>
                </c:pt>
                <c:pt idx="116">
                  <c:v>6.455901800000001E-2</c:v>
                </c:pt>
                <c:pt idx="117">
                  <c:v>7.1841790000000003E-2</c:v>
                </c:pt>
                <c:pt idx="118">
                  <c:v>6.7852726000000002E-2</c:v>
                </c:pt>
                <c:pt idx="119">
                  <c:v>7.2667886000000001E-2</c:v>
                </c:pt>
                <c:pt idx="120">
                  <c:v>8.240335800000001E-2</c:v>
                </c:pt>
                <c:pt idx="121">
                  <c:v>7.8373583999999996E-2</c:v>
                </c:pt>
                <c:pt idx="122">
                  <c:v>8.8886315000000007E-2</c:v>
                </c:pt>
                <c:pt idx="123">
                  <c:v>8.7040940999999983E-2</c:v>
                </c:pt>
                <c:pt idx="124">
                  <c:v>6.7307054000000005E-2</c:v>
                </c:pt>
                <c:pt idx="125">
                  <c:v>6.9074432000000005E-2</c:v>
                </c:pt>
                <c:pt idx="126">
                  <c:v>8.0894723000000002E-2</c:v>
                </c:pt>
                <c:pt idx="127">
                  <c:v>7.7463189000000002E-2</c:v>
                </c:pt>
                <c:pt idx="128">
                  <c:v>8.9162365000000007E-2</c:v>
                </c:pt>
                <c:pt idx="129">
                  <c:v>9.8976918999999997E-2</c:v>
                </c:pt>
                <c:pt idx="130">
                  <c:v>9.1116068999999994E-2</c:v>
                </c:pt>
                <c:pt idx="131">
                  <c:v>9.3089390999999994E-2</c:v>
                </c:pt>
                <c:pt idx="132">
                  <c:v>0.10331926299999999</c:v>
                </c:pt>
                <c:pt idx="133">
                  <c:v>0.11596471700000001</c:v>
                </c:pt>
                <c:pt idx="134">
                  <c:v>0.13586586</c:v>
                </c:pt>
                <c:pt idx="135">
                  <c:v>0.13810187300000001</c:v>
                </c:pt>
                <c:pt idx="136">
                  <c:v>0.17426503499999998</c:v>
                </c:pt>
                <c:pt idx="137">
                  <c:v>0.21462952700000001</c:v>
                </c:pt>
                <c:pt idx="138">
                  <c:v>0.192650021</c:v>
                </c:pt>
                <c:pt idx="139">
                  <c:v>0.187950111</c:v>
                </c:pt>
                <c:pt idx="140">
                  <c:v>0.21917191</c:v>
                </c:pt>
                <c:pt idx="141">
                  <c:v>0.22522351000000002</c:v>
                </c:pt>
                <c:pt idx="142">
                  <c:v>0.20407931000000001</c:v>
                </c:pt>
                <c:pt idx="143">
                  <c:v>0.12301368</c:v>
                </c:pt>
                <c:pt idx="144">
                  <c:v>9.8938354000000006E-2</c:v>
                </c:pt>
                <c:pt idx="145">
                  <c:v>9.5854268000000006E-2</c:v>
                </c:pt>
                <c:pt idx="146">
                  <c:v>8.3936297999999993E-2</c:v>
                </c:pt>
                <c:pt idx="147">
                  <c:v>7.4575963000000009E-2</c:v>
                </c:pt>
                <c:pt idx="148">
                  <c:v>7.7697909000000009E-2</c:v>
                </c:pt>
                <c:pt idx="149">
                  <c:v>8.6501088999999989E-2</c:v>
                </c:pt>
                <c:pt idx="150">
                  <c:v>8.8277971999999996E-2</c:v>
                </c:pt>
                <c:pt idx="151">
                  <c:v>7.6733604999999996E-2</c:v>
                </c:pt>
                <c:pt idx="152">
                  <c:v>5.5490790000000005E-2</c:v>
                </c:pt>
                <c:pt idx="153">
                  <c:v>5.5414999999999999E-2</c:v>
                </c:pt>
                <c:pt idx="154">
                  <c:v>4.4197210000000001E-2</c:v>
                </c:pt>
                <c:pt idx="155">
                  <c:v>4.5719580000000003E-2</c:v>
                </c:pt>
                <c:pt idx="156">
                  <c:v>4.9649440000000003E-2</c:v>
                </c:pt>
                <c:pt idx="157">
                  <c:v>4.4014379999999999E-2</c:v>
                </c:pt>
                <c:pt idx="158">
                  <c:v>2.947199E-2</c:v>
                </c:pt>
                <c:pt idx="159">
                  <c:v>2.818209E-2</c:v>
                </c:pt>
                <c:pt idx="160">
                  <c:v>3.273943E-2</c:v>
                </c:pt>
                <c:pt idx="161">
                  <c:v>3.414909E-2</c:v>
                </c:pt>
              </c:numCache>
            </c:numRef>
          </c:val>
          <c:smooth val="0"/>
          <c:extLst>
            <c:ext xmlns:c16="http://schemas.microsoft.com/office/drawing/2014/chart" uri="{C3380CC4-5D6E-409C-BE32-E72D297353CC}">
              <c16:uniqueId val="{00000002-D04A-4DAE-B496-38EB53D55F88}"/>
            </c:ext>
          </c:extLst>
        </c:ser>
        <c:dLbls>
          <c:showLegendKey val="0"/>
          <c:showVal val="0"/>
          <c:showCatName val="0"/>
          <c:showSerName val="0"/>
          <c:showPercent val="0"/>
          <c:showBubbleSize val="0"/>
        </c:dLbls>
        <c:smooth val="0"/>
        <c:axId val="659583904"/>
        <c:axId val="659580624"/>
        <c:extLst>
          <c:ext xmlns:c15="http://schemas.microsoft.com/office/drawing/2012/chart" uri="{02D57815-91ED-43cb-92C2-25804820EDAC}">
            <c15:filteredLineSeries>
              <c15:ser>
                <c:idx val="0"/>
                <c:order val="0"/>
                <c:tx>
                  <c:v>EIOPA proposal</c:v>
                </c:tx>
                <c:spPr>
                  <a:ln w="28575" cap="rnd">
                    <a:solidFill>
                      <a:schemeClr val="accent1"/>
                    </a:solidFill>
                    <a:round/>
                  </a:ln>
                  <a:effectLst/>
                </c:spPr>
                <c:marker>
                  <c:symbol val="none"/>
                </c:marker>
                <c:cat>
                  <c:numRef>
                    <c:extLst>
                      <c:ext uri="{02D57815-91ED-43cb-92C2-25804820EDAC}">
                        <c15:formulaRef>
                          <c15:sqref>'Iboxx data'!$A$11:$A$166</c15:sqref>
                        </c15:formulaRef>
                      </c:ext>
                    </c:extLst>
                    <c:numCache>
                      <c:formatCode>m/d/yyyy</c:formatCode>
                      <c:ptCount val="156"/>
                      <c:pt idx="0">
                        <c:v>43830</c:v>
                      </c:pt>
                      <c:pt idx="1">
                        <c:v>43799</c:v>
                      </c:pt>
                      <c:pt idx="2">
                        <c:v>43769</c:v>
                      </c:pt>
                      <c:pt idx="3">
                        <c:v>43738</c:v>
                      </c:pt>
                      <c:pt idx="4">
                        <c:v>43708</c:v>
                      </c:pt>
                      <c:pt idx="5">
                        <c:v>43677</c:v>
                      </c:pt>
                      <c:pt idx="6">
                        <c:v>43646</c:v>
                      </c:pt>
                      <c:pt idx="7">
                        <c:v>43616</c:v>
                      </c:pt>
                      <c:pt idx="8">
                        <c:v>43585</c:v>
                      </c:pt>
                      <c:pt idx="9">
                        <c:v>43555</c:v>
                      </c:pt>
                      <c:pt idx="10">
                        <c:v>43524</c:v>
                      </c:pt>
                      <c:pt idx="11">
                        <c:v>43496</c:v>
                      </c:pt>
                      <c:pt idx="12">
                        <c:v>43465</c:v>
                      </c:pt>
                      <c:pt idx="13">
                        <c:v>43434</c:v>
                      </c:pt>
                      <c:pt idx="14">
                        <c:v>43404</c:v>
                      </c:pt>
                      <c:pt idx="15">
                        <c:v>43373</c:v>
                      </c:pt>
                      <c:pt idx="16">
                        <c:v>43343</c:v>
                      </c:pt>
                      <c:pt idx="17">
                        <c:v>43312</c:v>
                      </c:pt>
                      <c:pt idx="18">
                        <c:v>43281</c:v>
                      </c:pt>
                      <c:pt idx="19">
                        <c:v>43251</c:v>
                      </c:pt>
                      <c:pt idx="20">
                        <c:v>43220</c:v>
                      </c:pt>
                      <c:pt idx="21">
                        <c:v>43190</c:v>
                      </c:pt>
                      <c:pt idx="22">
                        <c:v>43159</c:v>
                      </c:pt>
                      <c:pt idx="23">
                        <c:v>43131</c:v>
                      </c:pt>
                      <c:pt idx="24">
                        <c:v>43100</c:v>
                      </c:pt>
                      <c:pt idx="25">
                        <c:v>43069</c:v>
                      </c:pt>
                      <c:pt idx="26">
                        <c:v>43039</c:v>
                      </c:pt>
                      <c:pt idx="27">
                        <c:v>43008</c:v>
                      </c:pt>
                      <c:pt idx="28">
                        <c:v>42978</c:v>
                      </c:pt>
                      <c:pt idx="29">
                        <c:v>42947</c:v>
                      </c:pt>
                      <c:pt idx="30">
                        <c:v>42916</c:v>
                      </c:pt>
                      <c:pt idx="31">
                        <c:v>42886</c:v>
                      </c:pt>
                      <c:pt idx="32">
                        <c:v>42855</c:v>
                      </c:pt>
                      <c:pt idx="33">
                        <c:v>42825</c:v>
                      </c:pt>
                      <c:pt idx="34">
                        <c:v>42794</c:v>
                      </c:pt>
                      <c:pt idx="35">
                        <c:v>42766</c:v>
                      </c:pt>
                      <c:pt idx="36">
                        <c:v>42735</c:v>
                      </c:pt>
                      <c:pt idx="37">
                        <c:v>42704</c:v>
                      </c:pt>
                      <c:pt idx="38">
                        <c:v>42674</c:v>
                      </c:pt>
                      <c:pt idx="39">
                        <c:v>42643</c:v>
                      </c:pt>
                      <c:pt idx="40">
                        <c:v>42613</c:v>
                      </c:pt>
                      <c:pt idx="41">
                        <c:v>42582</c:v>
                      </c:pt>
                      <c:pt idx="42">
                        <c:v>42551</c:v>
                      </c:pt>
                      <c:pt idx="43">
                        <c:v>42521</c:v>
                      </c:pt>
                      <c:pt idx="44">
                        <c:v>42490</c:v>
                      </c:pt>
                      <c:pt idx="45">
                        <c:v>42460</c:v>
                      </c:pt>
                      <c:pt idx="46">
                        <c:v>42429</c:v>
                      </c:pt>
                      <c:pt idx="47">
                        <c:v>42400</c:v>
                      </c:pt>
                      <c:pt idx="48">
                        <c:v>42369</c:v>
                      </c:pt>
                      <c:pt idx="49">
                        <c:v>42338</c:v>
                      </c:pt>
                      <c:pt idx="50">
                        <c:v>42308</c:v>
                      </c:pt>
                      <c:pt idx="51">
                        <c:v>42277</c:v>
                      </c:pt>
                      <c:pt idx="52">
                        <c:v>42247</c:v>
                      </c:pt>
                      <c:pt idx="53">
                        <c:v>42216</c:v>
                      </c:pt>
                      <c:pt idx="54">
                        <c:v>42185</c:v>
                      </c:pt>
                      <c:pt idx="55">
                        <c:v>42155</c:v>
                      </c:pt>
                      <c:pt idx="56">
                        <c:v>42124</c:v>
                      </c:pt>
                      <c:pt idx="57">
                        <c:v>42094</c:v>
                      </c:pt>
                      <c:pt idx="58">
                        <c:v>42063</c:v>
                      </c:pt>
                      <c:pt idx="59">
                        <c:v>42035</c:v>
                      </c:pt>
                      <c:pt idx="60">
                        <c:v>42004</c:v>
                      </c:pt>
                      <c:pt idx="61">
                        <c:v>41973</c:v>
                      </c:pt>
                      <c:pt idx="62">
                        <c:v>41943</c:v>
                      </c:pt>
                      <c:pt idx="63">
                        <c:v>41912</c:v>
                      </c:pt>
                      <c:pt idx="64">
                        <c:v>41882</c:v>
                      </c:pt>
                      <c:pt idx="65">
                        <c:v>41851</c:v>
                      </c:pt>
                      <c:pt idx="66">
                        <c:v>41820</c:v>
                      </c:pt>
                      <c:pt idx="67">
                        <c:v>41790</c:v>
                      </c:pt>
                      <c:pt idx="68">
                        <c:v>41759</c:v>
                      </c:pt>
                      <c:pt idx="69">
                        <c:v>41729</c:v>
                      </c:pt>
                      <c:pt idx="70">
                        <c:v>41698</c:v>
                      </c:pt>
                      <c:pt idx="71">
                        <c:v>41670</c:v>
                      </c:pt>
                      <c:pt idx="72">
                        <c:v>41639</c:v>
                      </c:pt>
                      <c:pt idx="73">
                        <c:v>41608</c:v>
                      </c:pt>
                      <c:pt idx="74">
                        <c:v>41578</c:v>
                      </c:pt>
                      <c:pt idx="75">
                        <c:v>41547</c:v>
                      </c:pt>
                      <c:pt idx="76">
                        <c:v>41517</c:v>
                      </c:pt>
                      <c:pt idx="77">
                        <c:v>41486</c:v>
                      </c:pt>
                      <c:pt idx="78">
                        <c:v>41455</c:v>
                      </c:pt>
                      <c:pt idx="79">
                        <c:v>41425</c:v>
                      </c:pt>
                      <c:pt idx="80">
                        <c:v>41394</c:v>
                      </c:pt>
                      <c:pt idx="81">
                        <c:v>41364</c:v>
                      </c:pt>
                      <c:pt idx="82">
                        <c:v>41333</c:v>
                      </c:pt>
                      <c:pt idx="83">
                        <c:v>41305</c:v>
                      </c:pt>
                      <c:pt idx="84">
                        <c:v>41274</c:v>
                      </c:pt>
                      <c:pt idx="85">
                        <c:v>41243</c:v>
                      </c:pt>
                      <c:pt idx="86">
                        <c:v>41213</c:v>
                      </c:pt>
                      <c:pt idx="87">
                        <c:v>41182</c:v>
                      </c:pt>
                      <c:pt idx="88">
                        <c:v>41152</c:v>
                      </c:pt>
                      <c:pt idx="89">
                        <c:v>41121</c:v>
                      </c:pt>
                      <c:pt idx="90">
                        <c:v>41090</c:v>
                      </c:pt>
                      <c:pt idx="91">
                        <c:v>41060</c:v>
                      </c:pt>
                      <c:pt idx="92">
                        <c:v>41029</c:v>
                      </c:pt>
                      <c:pt idx="93">
                        <c:v>40999</c:v>
                      </c:pt>
                      <c:pt idx="94">
                        <c:v>40968</c:v>
                      </c:pt>
                      <c:pt idx="95">
                        <c:v>40939</c:v>
                      </c:pt>
                      <c:pt idx="96">
                        <c:v>40908</c:v>
                      </c:pt>
                      <c:pt idx="97">
                        <c:v>40877</c:v>
                      </c:pt>
                      <c:pt idx="98">
                        <c:v>40847</c:v>
                      </c:pt>
                      <c:pt idx="99">
                        <c:v>40816</c:v>
                      </c:pt>
                      <c:pt idx="100">
                        <c:v>40786</c:v>
                      </c:pt>
                      <c:pt idx="101">
                        <c:v>40755</c:v>
                      </c:pt>
                      <c:pt idx="102">
                        <c:v>40724</c:v>
                      </c:pt>
                      <c:pt idx="103">
                        <c:v>40694</c:v>
                      </c:pt>
                      <c:pt idx="104">
                        <c:v>40663</c:v>
                      </c:pt>
                      <c:pt idx="105">
                        <c:v>40633</c:v>
                      </c:pt>
                      <c:pt idx="106">
                        <c:v>40602</c:v>
                      </c:pt>
                      <c:pt idx="107">
                        <c:v>40574</c:v>
                      </c:pt>
                      <c:pt idx="108">
                        <c:v>40543</c:v>
                      </c:pt>
                      <c:pt idx="109">
                        <c:v>40512</c:v>
                      </c:pt>
                      <c:pt idx="110">
                        <c:v>40482</c:v>
                      </c:pt>
                      <c:pt idx="111">
                        <c:v>40451</c:v>
                      </c:pt>
                      <c:pt idx="112">
                        <c:v>40421</c:v>
                      </c:pt>
                      <c:pt idx="113">
                        <c:v>40390</c:v>
                      </c:pt>
                      <c:pt idx="114">
                        <c:v>40359</c:v>
                      </c:pt>
                      <c:pt idx="115">
                        <c:v>40329</c:v>
                      </c:pt>
                      <c:pt idx="116">
                        <c:v>40298</c:v>
                      </c:pt>
                      <c:pt idx="117">
                        <c:v>40268</c:v>
                      </c:pt>
                      <c:pt idx="118">
                        <c:v>40237</c:v>
                      </c:pt>
                      <c:pt idx="119">
                        <c:v>40209</c:v>
                      </c:pt>
                      <c:pt idx="120">
                        <c:v>40178</c:v>
                      </c:pt>
                      <c:pt idx="121">
                        <c:v>40147</c:v>
                      </c:pt>
                      <c:pt idx="122">
                        <c:v>40117</c:v>
                      </c:pt>
                      <c:pt idx="123">
                        <c:v>40086</c:v>
                      </c:pt>
                      <c:pt idx="124">
                        <c:v>40056</c:v>
                      </c:pt>
                      <c:pt idx="125">
                        <c:v>40025</c:v>
                      </c:pt>
                      <c:pt idx="126">
                        <c:v>39994</c:v>
                      </c:pt>
                      <c:pt idx="127">
                        <c:v>39964</c:v>
                      </c:pt>
                      <c:pt idx="128">
                        <c:v>39933</c:v>
                      </c:pt>
                      <c:pt idx="129">
                        <c:v>39903</c:v>
                      </c:pt>
                      <c:pt idx="130">
                        <c:v>39872</c:v>
                      </c:pt>
                      <c:pt idx="131">
                        <c:v>39844</c:v>
                      </c:pt>
                      <c:pt idx="132">
                        <c:v>39813</c:v>
                      </c:pt>
                      <c:pt idx="133">
                        <c:v>39782</c:v>
                      </c:pt>
                      <c:pt idx="134">
                        <c:v>39752</c:v>
                      </c:pt>
                      <c:pt idx="135">
                        <c:v>39721</c:v>
                      </c:pt>
                      <c:pt idx="136">
                        <c:v>39691</c:v>
                      </c:pt>
                      <c:pt idx="137">
                        <c:v>39660</c:v>
                      </c:pt>
                      <c:pt idx="138">
                        <c:v>39629</c:v>
                      </c:pt>
                      <c:pt idx="139">
                        <c:v>39599</c:v>
                      </c:pt>
                      <c:pt idx="140">
                        <c:v>39568</c:v>
                      </c:pt>
                      <c:pt idx="141">
                        <c:v>39538</c:v>
                      </c:pt>
                      <c:pt idx="142">
                        <c:v>39507</c:v>
                      </c:pt>
                      <c:pt idx="143">
                        <c:v>39478</c:v>
                      </c:pt>
                      <c:pt idx="144">
                        <c:v>39447</c:v>
                      </c:pt>
                      <c:pt idx="145">
                        <c:v>39416</c:v>
                      </c:pt>
                      <c:pt idx="146">
                        <c:v>39386</c:v>
                      </c:pt>
                      <c:pt idx="147">
                        <c:v>39355</c:v>
                      </c:pt>
                      <c:pt idx="148">
                        <c:v>39325</c:v>
                      </c:pt>
                      <c:pt idx="149">
                        <c:v>39294</c:v>
                      </c:pt>
                      <c:pt idx="150">
                        <c:v>39263</c:v>
                      </c:pt>
                      <c:pt idx="151">
                        <c:v>39233</c:v>
                      </c:pt>
                      <c:pt idx="152">
                        <c:v>39202</c:v>
                      </c:pt>
                      <c:pt idx="153">
                        <c:v>39172</c:v>
                      </c:pt>
                      <c:pt idx="154">
                        <c:v>39141</c:v>
                      </c:pt>
                      <c:pt idx="155">
                        <c:v>39113</c:v>
                      </c:pt>
                    </c:numCache>
                  </c:numRef>
                </c:cat>
                <c:val>
                  <c:numRef>
                    <c:extLst>
                      <c:ext uri="{02D57815-91ED-43cb-92C2-25804820EDAC}">
                        <c15:formulaRef>
                          <c15:sqref>'Iboxx data'!$L$3:$L$478</c15:sqref>
                        </c15:formulaRef>
                      </c:ext>
                    </c:extLst>
                    <c:numCache>
                      <c:formatCode>0.00%</c:formatCode>
                      <c:ptCount val="476"/>
                      <c:pt idx="0">
                        <c:v>3.1113422139002908E-2</c:v>
                      </c:pt>
                      <c:pt idx="1">
                        <c:v>3.3963746539002908E-2</c:v>
                      </c:pt>
                      <c:pt idx="2">
                        <c:v>3.5251004939002906E-2</c:v>
                      </c:pt>
                      <c:pt idx="3">
                        <c:v>3.7861576139002907E-2</c:v>
                      </c:pt>
                      <c:pt idx="4">
                        <c:v>4.2311832539002905E-2</c:v>
                      </c:pt>
                      <c:pt idx="5">
                        <c:v>4.933649813900292E-2</c:v>
                      </c:pt>
                      <c:pt idx="6">
                        <c:v>3.1335306539002905E-2</c:v>
                      </c:pt>
                      <c:pt idx="7">
                        <c:v>2.8840753339002913E-2</c:v>
                      </c:pt>
                      <c:pt idx="8">
                        <c:v>2.8621522539002912E-2</c:v>
                      </c:pt>
                      <c:pt idx="9">
                        <c:v>3.0495912139002913E-2</c:v>
                      </c:pt>
                      <c:pt idx="10">
                        <c:v>3.382187893900291E-2</c:v>
                      </c:pt>
                      <c:pt idx="11">
                        <c:v>3.4261793339002908E-2</c:v>
                      </c:pt>
                      <c:pt idx="12">
                        <c:v>3.434664213900291E-2</c:v>
                      </c:pt>
                      <c:pt idx="13">
                        <c:v>3.389391773900291E-2</c:v>
                      </c:pt>
                      <c:pt idx="14">
                        <c:v>3.2721197739002908E-2</c:v>
                      </c:pt>
                      <c:pt idx="15">
                        <c:v>3.5217848139002909E-2</c:v>
                      </c:pt>
                      <c:pt idx="16">
                        <c:v>3.1461273339002907E-2</c:v>
                      </c:pt>
                      <c:pt idx="17">
                        <c:v>3.2931651739002907E-2</c:v>
                      </c:pt>
                      <c:pt idx="18">
                        <c:v>3.300006733900291E-2</c:v>
                      </c:pt>
                      <c:pt idx="19">
                        <c:v>3.425405653900291E-2</c:v>
                      </c:pt>
                      <c:pt idx="20">
                        <c:v>3.5918002139002911E-2</c:v>
                      </c:pt>
                      <c:pt idx="21">
                        <c:v>3.443152973900291E-2</c:v>
                      </c:pt>
                      <c:pt idx="22">
                        <c:v>3.1592330539002907E-2</c:v>
                      </c:pt>
                      <c:pt idx="23">
                        <c:v>2.9886827739002912E-2</c:v>
                      </c:pt>
                      <c:pt idx="24">
                        <c:v>2.949522853900291E-2</c:v>
                      </c:pt>
                      <c:pt idx="25">
                        <c:v>2.8796442139002912E-2</c:v>
                      </c:pt>
                      <c:pt idx="26">
                        <c:v>2.962138333900291E-2</c:v>
                      </c:pt>
                      <c:pt idx="27">
                        <c:v>2.9273002139002909E-2</c:v>
                      </c:pt>
                      <c:pt idx="28">
                        <c:v>2.5662804999999997E-2</c:v>
                      </c:pt>
                      <c:pt idx="29">
                        <c:v>2.6792907500000004E-2</c:v>
                      </c:pt>
                      <c:pt idx="30">
                        <c:v>2.5176220499999999E-2</c:v>
                      </c:pt>
                      <c:pt idx="31">
                        <c:v>2.31299835E-2</c:v>
                      </c:pt>
                      <c:pt idx="32">
                        <c:v>2.4715340999999998E-2</c:v>
                      </c:pt>
                      <c:pt idx="33">
                        <c:v>2.5479318000000001E-2</c:v>
                      </c:pt>
                      <c:pt idx="34">
                        <c:v>2.1116513E-2</c:v>
                      </c:pt>
                      <c:pt idx="35">
                        <c:v>2.2788629000000001E-2</c:v>
                      </c:pt>
                      <c:pt idx="36">
                        <c:v>2.3637455500000001E-2</c:v>
                      </c:pt>
                      <c:pt idx="37">
                        <c:v>2.1079507500000001E-2</c:v>
                      </c:pt>
                      <c:pt idx="38">
                        <c:v>2.1334326000000001E-2</c:v>
                      </c:pt>
                      <c:pt idx="39">
                        <c:v>2.3563064499999998E-2</c:v>
                      </c:pt>
                      <c:pt idx="40">
                        <c:v>2.7065304500000002E-2</c:v>
                      </c:pt>
                      <c:pt idx="41">
                        <c:v>2.8699994139002909E-2</c:v>
                      </c:pt>
                      <c:pt idx="42">
                        <c:v>2.8689415739002914E-2</c:v>
                      </c:pt>
                      <c:pt idx="43">
                        <c:v>2.822213053900291E-2</c:v>
                      </c:pt>
                      <c:pt idx="44">
                        <c:v>2.8392830939002911E-2</c:v>
                      </c:pt>
                      <c:pt idx="45">
                        <c:v>3.005313373900291E-2</c:v>
                      </c:pt>
                      <c:pt idx="46">
                        <c:v>2.9301476139002913E-2</c:v>
                      </c:pt>
                      <c:pt idx="47">
                        <c:v>3.0893465739002909E-2</c:v>
                      </c:pt>
                      <c:pt idx="48">
                        <c:v>2.9736480939002913E-2</c:v>
                      </c:pt>
                      <c:pt idx="49">
                        <c:v>3.256504533900291E-2</c:v>
                      </c:pt>
                      <c:pt idx="50">
                        <c:v>3.452057293900291E-2</c:v>
                      </c:pt>
                      <c:pt idx="51">
                        <c:v>3.3188754139002914E-2</c:v>
                      </c:pt>
                      <c:pt idx="52">
                        <c:v>3.1755472539002912E-2</c:v>
                      </c:pt>
                      <c:pt idx="53">
                        <c:v>3.4171070939002908E-2</c:v>
                      </c:pt>
                      <c:pt idx="54">
                        <c:v>3.7632122939002907E-2</c:v>
                      </c:pt>
                      <c:pt idx="55">
                        <c:v>3.5544139739002917E-2</c:v>
                      </c:pt>
                      <c:pt idx="56">
                        <c:v>3.4364791739002906E-2</c:v>
                      </c:pt>
                      <c:pt idx="57">
                        <c:v>3.2029759739002912E-2</c:v>
                      </c:pt>
                      <c:pt idx="58">
                        <c:v>3.3508004539002906E-2</c:v>
                      </c:pt>
                      <c:pt idx="59">
                        <c:v>3.5122613739002911E-2</c:v>
                      </c:pt>
                      <c:pt idx="60">
                        <c:v>3.1472953339002914E-2</c:v>
                      </c:pt>
                      <c:pt idx="61">
                        <c:v>2.9922408939002908E-2</c:v>
                      </c:pt>
                      <c:pt idx="62">
                        <c:v>2.9788270539002907E-2</c:v>
                      </c:pt>
                      <c:pt idx="63">
                        <c:v>2.7680636139002908E-2</c:v>
                      </c:pt>
                      <c:pt idx="64">
                        <c:v>2.9442181739002912E-2</c:v>
                      </c:pt>
                      <c:pt idx="65">
                        <c:v>3.0941090539002909E-2</c:v>
                      </c:pt>
                      <c:pt idx="66">
                        <c:v>3.0347584539002909E-2</c:v>
                      </c:pt>
                      <c:pt idx="67">
                        <c:v>3.2508509739002905E-2</c:v>
                      </c:pt>
                      <c:pt idx="68">
                        <c:v>3.2689884539002907E-2</c:v>
                      </c:pt>
                      <c:pt idx="69">
                        <c:v>3.1004312939002913E-2</c:v>
                      </c:pt>
                      <c:pt idx="70">
                        <c:v>3.0780831739002909E-2</c:v>
                      </c:pt>
                      <c:pt idx="71">
                        <c:v>2.9337118139002909E-2</c:v>
                      </c:pt>
                      <c:pt idx="72">
                        <c:v>2.5294371E-2</c:v>
                      </c:pt>
                      <c:pt idx="73">
                        <c:v>2.6099759000000004E-2</c:v>
                      </c:pt>
                      <c:pt idx="74">
                        <c:v>2.3171457000000003E-2</c:v>
                      </c:pt>
                      <c:pt idx="75">
                        <c:v>2.3616196999999998E-2</c:v>
                      </c:pt>
                      <c:pt idx="76">
                        <c:v>2.2807382000000001E-2</c:v>
                      </c:pt>
                      <c:pt idx="77">
                        <c:v>2.3857464500000002E-2</c:v>
                      </c:pt>
                      <c:pt idx="78">
                        <c:v>2.5134572000000001E-2</c:v>
                      </c:pt>
                      <c:pt idx="79">
                        <c:v>2.7982796939002911E-2</c:v>
                      </c:pt>
                      <c:pt idx="80">
                        <c:v>2.5259161500000002E-2</c:v>
                      </c:pt>
                      <c:pt idx="81">
                        <c:v>2.8042398939002906E-2</c:v>
                      </c:pt>
                      <c:pt idx="82">
                        <c:v>2.8507730939002912E-2</c:v>
                      </c:pt>
                      <c:pt idx="83">
                        <c:v>3.094982093900291E-2</c:v>
                      </c:pt>
                      <c:pt idx="84">
                        <c:v>3.1489344939002913E-2</c:v>
                      </c:pt>
                      <c:pt idx="85">
                        <c:v>3.265305333900291E-2</c:v>
                      </c:pt>
                      <c:pt idx="86">
                        <c:v>3.414263093900291E-2</c:v>
                      </c:pt>
                      <c:pt idx="87">
                        <c:v>3.1610157739002914E-2</c:v>
                      </c:pt>
                      <c:pt idx="88">
                        <c:v>3.1364874539002913E-2</c:v>
                      </c:pt>
                      <c:pt idx="89">
                        <c:v>3.5106124539002907E-2</c:v>
                      </c:pt>
                      <c:pt idx="90">
                        <c:v>3.4724759739002908E-2</c:v>
                      </c:pt>
                      <c:pt idx="91">
                        <c:v>3.3728573339002914E-2</c:v>
                      </c:pt>
                      <c:pt idx="92">
                        <c:v>3.703326053900291E-2</c:v>
                      </c:pt>
                      <c:pt idx="93">
                        <c:v>3.9557179739002912E-2</c:v>
                      </c:pt>
                      <c:pt idx="94">
                        <c:v>3.8675200139002906E-2</c:v>
                      </c:pt>
                      <c:pt idx="95">
                        <c:v>4.2700699739002916E-2</c:v>
                      </c:pt>
                      <c:pt idx="96">
                        <c:v>4.5679315339002907E-2</c:v>
                      </c:pt>
                      <c:pt idx="97">
                        <c:v>4.7941134139002903E-2</c:v>
                      </c:pt>
                      <c:pt idx="98">
                        <c:v>5.0351545739002912E-2</c:v>
                      </c:pt>
                      <c:pt idx="99">
                        <c:v>4.9464742539002911E-2</c:v>
                      </c:pt>
                      <c:pt idx="100">
                        <c:v>4.5118596939002914E-2</c:v>
                      </c:pt>
                      <c:pt idx="101">
                        <c:v>4.6057344139002906E-2</c:v>
                      </c:pt>
                      <c:pt idx="102">
                        <c:v>4.7542715339002901E-2</c:v>
                      </c:pt>
                      <c:pt idx="103">
                        <c:v>5.1593780939002902E-2</c:v>
                      </c:pt>
                      <c:pt idx="104">
                        <c:v>5.3281796139002913E-2</c:v>
                      </c:pt>
                      <c:pt idx="105">
                        <c:v>5.0629393739002902E-2</c:v>
                      </c:pt>
                      <c:pt idx="106">
                        <c:v>4.6305526539002911E-2</c:v>
                      </c:pt>
                      <c:pt idx="107">
                        <c:v>5.42861269390029E-2</c:v>
                      </c:pt>
                      <c:pt idx="108">
                        <c:v>4.5809057339002909E-2</c:v>
                      </c:pt>
                      <c:pt idx="109">
                        <c:v>3.7557559739002905E-2</c:v>
                      </c:pt>
                      <c:pt idx="110">
                        <c:v>3.3641611339002911E-2</c:v>
                      </c:pt>
                      <c:pt idx="111">
                        <c:v>3.1472009339002911E-2</c:v>
                      </c:pt>
                      <c:pt idx="112">
                        <c:v>2.9829920939002906E-2</c:v>
                      </c:pt>
                      <c:pt idx="113">
                        <c:v>3.134619853900291E-2</c:v>
                      </c:pt>
                      <c:pt idx="114">
                        <c:v>2.7116708E-2</c:v>
                      </c:pt>
                      <c:pt idx="115">
                        <c:v>2.8136118539002906E-2</c:v>
                      </c:pt>
                      <c:pt idx="116">
                        <c:v>3.1333738139002906E-2</c:v>
                      </c:pt>
                      <c:pt idx="117">
                        <c:v>3.4246846939002908E-2</c:v>
                      </c:pt>
                      <c:pt idx="118">
                        <c:v>3.265122133900291E-2</c:v>
                      </c:pt>
                      <c:pt idx="119">
                        <c:v>3.4577285339002908E-2</c:v>
                      </c:pt>
                      <c:pt idx="120">
                        <c:v>3.8471474139002912E-2</c:v>
                      </c:pt>
                      <c:pt idx="121">
                        <c:v>3.6859564539002909E-2</c:v>
                      </c:pt>
                      <c:pt idx="122">
                        <c:v>4.1064656939002908E-2</c:v>
                      </c:pt>
                      <c:pt idx="123">
                        <c:v>4.03265073390029E-2</c:v>
                      </c:pt>
                      <c:pt idx="124">
                        <c:v>3.2432952539002913E-2</c:v>
                      </c:pt>
                      <c:pt idx="125">
                        <c:v>3.3139903739002913E-2</c:v>
                      </c:pt>
                      <c:pt idx="126">
                        <c:v>3.7868020139002916E-2</c:v>
                      </c:pt>
                      <c:pt idx="127">
                        <c:v>3.6495406539002913E-2</c:v>
                      </c:pt>
                      <c:pt idx="128">
                        <c:v>4.1175076939002908E-2</c:v>
                      </c:pt>
                      <c:pt idx="129">
                        <c:v>4.5100898539002905E-2</c:v>
                      </c:pt>
                      <c:pt idx="130">
                        <c:v>4.195655853900291E-2</c:v>
                      </c:pt>
                      <c:pt idx="131">
                        <c:v>4.2745887339002912E-2</c:v>
                      </c:pt>
                      <c:pt idx="132">
                        <c:v>4.6837836139002907E-2</c:v>
                      </c:pt>
                      <c:pt idx="133">
                        <c:v>5.189601773900291E-2</c:v>
                      </c:pt>
                      <c:pt idx="134">
                        <c:v>5.9856474939002917E-2</c:v>
                      </c:pt>
                      <c:pt idx="135">
                        <c:v>6.0750880139002914E-2</c:v>
                      </c:pt>
                      <c:pt idx="136">
                        <c:v>7.5216144939002916E-2</c:v>
                      </c:pt>
                      <c:pt idx="137">
                        <c:v>9.136194173900293E-2</c:v>
                      </c:pt>
                      <c:pt idx="138">
                        <c:v>8.257013933900291E-2</c:v>
                      </c:pt>
                      <c:pt idx="139">
                        <c:v>8.0690175339002912E-2</c:v>
                      </c:pt>
                      <c:pt idx="140">
                        <c:v>9.3178894939002901E-2</c:v>
                      </c:pt>
                      <c:pt idx="141">
                        <c:v>9.5599534939002917E-2</c:v>
                      </c:pt>
                      <c:pt idx="142">
                        <c:v>8.7141854939002922E-2</c:v>
                      </c:pt>
                      <c:pt idx="143">
                        <c:v>5.4715602939002912E-2</c:v>
                      </c:pt>
                      <c:pt idx="144">
                        <c:v>4.5085472539002913E-2</c:v>
                      </c:pt>
                      <c:pt idx="145">
                        <c:v>4.385183813900291E-2</c:v>
                      </c:pt>
                      <c:pt idx="146">
                        <c:v>3.9084650139002905E-2</c:v>
                      </c:pt>
                      <c:pt idx="147">
                        <c:v>3.5340516139002916E-2</c:v>
                      </c:pt>
                      <c:pt idx="148">
                        <c:v>3.6589294539002913E-2</c:v>
                      </c:pt>
                      <c:pt idx="149">
                        <c:v>4.0110566539002905E-2</c:v>
                      </c:pt>
                      <c:pt idx="150">
                        <c:v>4.0821319739002909E-2</c:v>
                      </c:pt>
                      <c:pt idx="151">
                        <c:v>3.6203572939002913E-2</c:v>
                      </c:pt>
                      <c:pt idx="152">
                        <c:v>2.7706446939002913E-2</c:v>
                      </c:pt>
                      <c:pt idx="153">
                        <c:v>2.767613093900291E-2</c:v>
                      </c:pt>
                      <c:pt idx="154">
                        <c:v>2.2098605E-2</c:v>
                      </c:pt>
                      <c:pt idx="155">
                        <c:v>2.2859790000000001E-2</c:v>
                      </c:pt>
                      <c:pt idx="156">
                        <c:v>2.4824720000000002E-2</c:v>
                      </c:pt>
                      <c:pt idx="157">
                        <c:v>2.2007189999999999E-2</c:v>
                      </c:pt>
                      <c:pt idx="158">
                        <c:v>1.4735995E-2</c:v>
                      </c:pt>
                      <c:pt idx="159">
                        <c:v>1.4091045E-2</c:v>
                      </c:pt>
                      <c:pt idx="160">
                        <c:v>1.6369715E-2</c:v>
                      </c:pt>
                      <c:pt idx="161">
                        <c:v>1.7074545E-2</c:v>
                      </c:pt>
                    </c:numCache>
                  </c:numRef>
                </c:val>
                <c:smooth val="0"/>
                <c:extLst>
                  <c:ext xmlns:c16="http://schemas.microsoft.com/office/drawing/2014/chart" uri="{C3380CC4-5D6E-409C-BE32-E72D297353CC}">
                    <c16:uniqueId val="{00000003-D04A-4DAE-B496-38EB53D55F88}"/>
                  </c:ext>
                </c:extLst>
              </c15:ser>
            </c15:filteredLineSeries>
            <c15:filteredLineSeries>
              <c15:ser>
                <c:idx val="2"/>
                <c:order val="2"/>
                <c:tx>
                  <c:v>Current risk correction without underpin</c:v>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'Iboxx data'!$A$11:$A$166</c15:sqref>
                        </c15:formulaRef>
                      </c:ext>
                    </c:extLst>
                    <c:numCache>
                      <c:formatCode>m/d/yyyy</c:formatCode>
                      <c:ptCount val="156"/>
                      <c:pt idx="0">
                        <c:v>43830</c:v>
                      </c:pt>
                      <c:pt idx="1">
                        <c:v>43799</c:v>
                      </c:pt>
                      <c:pt idx="2">
                        <c:v>43769</c:v>
                      </c:pt>
                      <c:pt idx="3">
                        <c:v>43738</c:v>
                      </c:pt>
                      <c:pt idx="4">
                        <c:v>43708</c:v>
                      </c:pt>
                      <c:pt idx="5">
                        <c:v>43677</c:v>
                      </c:pt>
                      <c:pt idx="6">
                        <c:v>43646</c:v>
                      </c:pt>
                      <c:pt idx="7">
                        <c:v>43616</c:v>
                      </c:pt>
                      <c:pt idx="8">
                        <c:v>43585</c:v>
                      </c:pt>
                      <c:pt idx="9">
                        <c:v>43555</c:v>
                      </c:pt>
                      <c:pt idx="10">
                        <c:v>43524</c:v>
                      </c:pt>
                      <c:pt idx="11">
                        <c:v>43496</c:v>
                      </c:pt>
                      <c:pt idx="12">
                        <c:v>43465</c:v>
                      </c:pt>
                      <c:pt idx="13">
                        <c:v>43434</c:v>
                      </c:pt>
                      <c:pt idx="14">
                        <c:v>43404</c:v>
                      </c:pt>
                      <c:pt idx="15">
                        <c:v>43373</c:v>
                      </c:pt>
                      <c:pt idx="16">
                        <c:v>43343</c:v>
                      </c:pt>
                      <c:pt idx="17">
                        <c:v>43312</c:v>
                      </c:pt>
                      <c:pt idx="18">
                        <c:v>43281</c:v>
                      </c:pt>
                      <c:pt idx="19">
                        <c:v>43251</c:v>
                      </c:pt>
                      <c:pt idx="20">
                        <c:v>43220</c:v>
                      </c:pt>
                      <c:pt idx="21">
                        <c:v>43190</c:v>
                      </c:pt>
                      <c:pt idx="22">
                        <c:v>43159</c:v>
                      </c:pt>
                      <c:pt idx="23">
                        <c:v>43131</c:v>
                      </c:pt>
                      <c:pt idx="24">
                        <c:v>43100</c:v>
                      </c:pt>
                      <c:pt idx="25">
                        <c:v>43069</c:v>
                      </c:pt>
                      <c:pt idx="26">
                        <c:v>43039</c:v>
                      </c:pt>
                      <c:pt idx="27">
                        <c:v>43008</c:v>
                      </c:pt>
                      <c:pt idx="28">
                        <c:v>42978</c:v>
                      </c:pt>
                      <c:pt idx="29">
                        <c:v>42947</c:v>
                      </c:pt>
                      <c:pt idx="30">
                        <c:v>42916</c:v>
                      </c:pt>
                      <c:pt idx="31">
                        <c:v>42886</c:v>
                      </c:pt>
                      <c:pt idx="32">
                        <c:v>42855</c:v>
                      </c:pt>
                      <c:pt idx="33">
                        <c:v>42825</c:v>
                      </c:pt>
                      <c:pt idx="34">
                        <c:v>42794</c:v>
                      </c:pt>
                      <c:pt idx="35">
                        <c:v>42766</c:v>
                      </c:pt>
                      <c:pt idx="36">
                        <c:v>42735</c:v>
                      </c:pt>
                      <c:pt idx="37">
                        <c:v>42704</c:v>
                      </c:pt>
                      <c:pt idx="38">
                        <c:v>42674</c:v>
                      </c:pt>
                      <c:pt idx="39">
                        <c:v>42643</c:v>
                      </c:pt>
                      <c:pt idx="40">
                        <c:v>42613</c:v>
                      </c:pt>
                      <c:pt idx="41">
                        <c:v>42582</c:v>
                      </c:pt>
                      <c:pt idx="42">
                        <c:v>42551</c:v>
                      </c:pt>
                      <c:pt idx="43">
                        <c:v>42521</c:v>
                      </c:pt>
                      <c:pt idx="44">
                        <c:v>42490</c:v>
                      </c:pt>
                      <c:pt idx="45">
                        <c:v>42460</c:v>
                      </c:pt>
                      <c:pt idx="46">
                        <c:v>42429</c:v>
                      </c:pt>
                      <c:pt idx="47">
                        <c:v>42400</c:v>
                      </c:pt>
                      <c:pt idx="48">
                        <c:v>42369</c:v>
                      </c:pt>
                      <c:pt idx="49">
                        <c:v>42338</c:v>
                      </c:pt>
                      <c:pt idx="50">
                        <c:v>42308</c:v>
                      </c:pt>
                      <c:pt idx="51">
                        <c:v>42277</c:v>
                      </c:pt>
                      <c:pt idx="52">
                        <c:v>42247</c:v>
                      </c:pt>
                      <c:pt idx="53">
                        <c:v>42216</c:v>
                      </c:pt>
                      <c:pt idx="54">
                        <c:v>42185</c:v>
                      </c:pt>
                      <c:pt idx="55">
                        <c:v>42155</c:v>
                      </c:pt>
                      <c:pt idx="56">
                        <c:v>42124</c:v>
                      </c:pt>
                      <c:pt idx="57">
                        <c:v>42094</c:v>
                      </c:pt>
                      <c:pt idx="58">
                        <c:v>42063</c:v>
                      </c:pt>
                      <c:pt idx="59">
                        <c:v>42035</c:v>
                      </c:pt>
                      <c:pt idx="60">
                        <c:v>42004</c:v>
                      </c:pt>
                      <c:pt idx="61">
                        <c:v>41973</c:v>
                      </c:pt>
                      <c:pt idx="62">
                        <c:v>41943</c:v>
                      </c:pt>
                      <c:pt idx="63">
                        <c:v>41912</c:v>
                      </c:pt>
                      <c:pt idx="64">
                        <c:v>41882</c:v>
                      </c:pt>
                      <c:pt idx="65">
                        <c:v>41851</c:v>
                      </c:pt>
                      <c:pt idx="66">
                        <c:v>41820</c:v>
                      </c:pt>
                      <c:pt idx="67">
                        <c:v>41790</c:v>
                      </c:pt>
                      <c:pt idx="68">
                        <c:v>41759</c:v>
                      </c:pt>
                      <c:pt idx="69">
                        <c:v>41729</c:v>
                      </c:pt>
                      <c:pt idx="70">
                        <c:v>41698</c:v>
                      </c:pt>
                      <c:pt idx="71">
                        <c:v>41670</c:v>
                      </c:pt>
                      <c:pt idx="72">
                        <c:v>41639</c:v>
                      </c:pt>
                      <c:pt idx="73">
                        <c:v>41608</c:v>
                      </c:pt>
                      <c:pt idx="74">
                        <c:v>41578</c:v>
                      </c:pt>
                      <c:pt idx="75">
                        <c:v>41547</c:v>
                      </c:pt>
                      <c:pt idx="76">
                        <c:v>41517</c:v>
                      </c:pt>
                      <c:pt idx="77">
                        <c:v>41486</c:v>
                      </c:pt>
                      <c:pt idx="78">
                        <c:v>41455</c:v>
                      </c:pt>
                      <c:pt idx="79">
                        <c:v>41425</c:v>
                      </c:pt>
                      <c:pt idx="80">
                        <c:v>41394</c:v>
                      </c:pt>
                      <c:pt idx="81">
                        <c:v>41364</c:v>
                      </c:pt>
                      <c:pt idx="82">
                        <c:v>41333</c:v>
                      </c:pt>
                      <c:pt idx="83">
                        <c:v>41305</c:v>
                      </c:pt>
                      <c:pt idx="84">
                        <c:v>41274</c:v>
                      </c:pt>
                      <c:pt idx="85">
                        <c:v>41243</c:v>
                      </c:pt>
                      <c:pt idx="86">
                        <c:v>41213</c:v>
                      </c:pt>
                      <c:pt idx="87">
                        <c:v>41182</c:v>
                      </c:pt>
                      <c:pt idx="88">
                        <c:v>41152</c:v>
                      </c:pt>
                      <c:pt idx="89">
                        <c:v>41121</c:v>
                      </c:pt>
                      <c:pt idx="90">
                        <c:v>41090</c:v>
                      </c:pt>
                      <c:pt idx="91">
                        <c:v>41060</c:v>
                      </c:pt>
                      <c:pt idx="92">
                        <c:v>41029</c:v>
                      </c:pt>
                      <c:pt idx="93">
                        <c:v>40999</c:v>
                      </c:pt>
                      <c:pt idx="94">
                        <c:v>40968</c:v>
                      </c:pt>
                      <c:pt idx="95">
                        <c:v>40939</c:v>
                      </c:pt>
                      <c:pt idx="96">
                        <c:v>40908</c:v>
                      </c:pt>
                      <c:pt idx="97">
                        <c:v>40877</c:v>
                      </c:pt>
                      <c:pt idx="98">
                        <c:v>40847</c:v>
                      </c:pt>
                      <c:pt idx="99">
                        <c:v>40816</c:v>
                      </c:pt>
                      <c:pt idx="100">
                        <c:v>40786</c:v>
                      </c:pt>
                      <c:pt idx="101">
                        <c:v>40755</c:v>
                      </c:pt>
                      <c:pt idx="102">
                        <c:v>40724</c:v>
                      </c:pt>
                      <c:pt idx="103">
                        <c:v>40694</c:v>
                      </c:pt>
                      <c:pt idx="104">
                        <c:v>40663</c:v>
                      </c:pt>
                      <c:pt idx="105">
                        <c:v>40633</c:v>
                      </c:pt>
                      <c:pt idx="106">
                        <c:v>40602</c:v>
                      </c:pt>
                      <c:pt idx="107">
                        <c:v>40574</c:v>
                      </c:pt>
                      <c:pt idx="108">
                        <c:v>40543</c:v>
                      </c:pt>
                      <c:pt idx="109">
                        <c:v>40512</c:v>
                      </c:pt>
                      <c:pt idx="110">
                        <c:v>40482</c:v>
                      </c:pt>
                      <c:pt idx="111">
                        <c:v>40451</c:v>
                      </c:pt>
                      <c:pt idx="112">
                        <c:v>40421</c:v>
                      </c:pt>
                      <c:pt idx="113">
                        <c:v>40390</c:v>
                      </c:pt>
                      <c:pt idx="114">
                        <c:v>40359</c:v>
                      </c:pt>
                      <c:pt idx="115">
                        <c:v>40329</c:v>
                      </c:pt>
                      <c:pt idx="116">
                        <c:v>40298</c:v>
                      </c:pt>
                      <c:pt idx="117">
                        <c:v>40268</c:v>
                      </c:pt>
                      <c:pt idx="118">
                        <c:v>40237</c:v>
                      </c:pt>
                      <c:pt idx="119">
                        <c:v>40209</c:v>
                      </c:pt>
                      <c:pt idx="120">
                        <c:v>40178</c:v>
                      </c:pt>
                      <c:pt idx="121">
                        <c:v>40147</c:v>
                      </c:pt>
                      <c:pt idx="122">
                        <c:v>40117</c:v>
                      </c:pt>
                      <c:pt idx="123">
                        <c:v>40086</c:v>
                      </c:pt>
                      <c:pt idx="124">
                        <c:v>40056</c:v>
                      </c:pt>
                      <c:pt idx="125">
                        <c:v>40025</c:v>
                      </c:pt>
                      <c:pt idx="126">
                        <c:v>39994</c:v>
                      </c:pt>
                      <c:pt idx="127">
                        <c:v>39964</c:v>
                      </c:pt>
                      <c:pt idx="128">
                        <c:v>39933</c:v>
                      </c:pt>
                      <c:pt idx="129">
                        <c:v>39903</c:v>
                      </c:pt>
                      <c:pt idx="130">
                        <c:v>39872</c:v>
                      </c:pt>
                      <c:pt idx="131">
                        <c:v>39844</c:v>
                      </c:pt>
                      <c:pt idx="132">
                        <c:v>39813</c:v>
                      </c:pt>
                      <c:pt idx="133">
                        <c:v>39782</c:v>
                      </c:pt>
                      <c:pt idx="134">
                        <c:v>39752</c:v>
                      </c:pt>
                      <c:pt idx="135">
                        <c:v>39721</c:v>
                      </c:pt>
                      <c:pt idx="136">
                        <c:v>39691</c:v>
                      </c:pt>
                      <c:pt idx="137">
                        <c:v>39660</c:v>
                      </c:pt>
                      <c:pt idx="138">
                        <c:v>39629</c:v>
                      </c:pt>
                      <c:pt idx="139">
                        <c:v>39599</c:v>
                      </c:pt>
                      <c:pt idx="140">
                        <c:v>39568</c:v>
                      </c:pt>
                      <c:pt idx="141">
                        <c:v>39538</c:v>
                      </c:pt>
                      <c:pt idx="142">
                        <c:v>39507</c:v>
                      </c:pt>
                      <c:pt idx="143">
                        <c:v>39478</c:v>
                      </c:pt>
                      <c:pt idx="144">
                        <c:v>39447</c:v>
                      </c:pt>
                      <c:pt idx="145">
                        <c:v>39416</c:v>
                      </c:pt>
                      <c:pt idx="146">
                        <c:v>39386</c:v>
                      </c:pt>
                      <c:pt idx="147">
                        <c:v>39355</c:v>
                      </c:pt>
                      <c:pt idx="148">
                        <c:v>39325</c:v>
                      </c:pt>
                      <c:pt idx="149">
                        <c:v>39294</c:v>
                      </c:pt>
                      <c:pt idx="150">
                        <c:v>39263</c:v>
                      </c:pt>
                      <c:pt idx="151">
                        <c:v>39233</c:v>
                      </c:pt>
                      <c:pt idx="152">
                        <c:v>39202</c:v>
                      </c:pt>
                      <c:pt idx="153">
                        <c:v>39172</c:v>
                      </c:pt>
                      <c:pt idx="154">
                        <c:v>39141</c:v>
                      </c:pt>
                      <c:pt idx="155">
                        <c:v>39113</c:v>
                      </c:pt>
                    </c:numCache>
                  </c:numRef>
                </c:cat>
                <c:val>
                  <c:numRef>
                    <c:extLst xmlns:c15="http://schemas.microsoft.com/office/drawing/2012/chart">
                      <c:ext xmlns:c15="http://schemas.microsoft.com/office/drawing/2012/chart" uri="{02D57815-91ED-43cb-92C2-25804820EDAC}">
                        <c15:formulaRef>
                          <c15:sqref>'Iboxx data'!$T$3:$T$478</c15:sqref>
                        </c15:formulaRef>
                      </c:ext>
                    </c:extLst>
                    <c:numCache>
                      <c:formatCode>0.0%</c:formatCode>
                      <c:ptCount val="476"/>
                      <c:pt idx="0">
                        <c:v>7.6499999999999988E-3</c:v>
                      </c:pt>
                      <c:pt idx="1">
                        <c:v>7.6499999999999988E-3</c:v>
                      </c:pt>
                      <c:pt idx="2">
                        <c:v>7.6499999999999988E-3</c:v>
                      </c:pt>
                      <c:pt idx="3">
                        <c:v>7.6499999999999988E-3</c:v>
                      </c:pt>
                      <c:pt idx="4">
                        <c:v>7.6499999999999988E-3</c:v>
                      </c:pt>
                      <c:pt idx="5">
                        <c:v>7.6499999999999988E-3</c:v>
                      </c:pt>
                      <c:pt idx="6">
                        <c:v>7.6499999999999988E-3</c:v>
                      </c:pt>
                      <c:pt idx="7">
                        <c:v>7.6499999999999988E-3</c:v>
                      </c:pt>
                      <c:pt idx="8">
                        <c:v>7.6499999999999988E-3</c:v>
                      </c:pt>
                      <c:pt idx="9">
                        <c:v>7.6499999999999988E-3</c:v>
                      </c:pt>
                      <c:pt idx="10">
                        <c:v>7.6499999999999988E-3</c:v>
                      </c:pt>
                      <c:pt idx="11">
                        <c:v>7.6499999999999988E-3</c:v>
                      </c:pt>
                      <c:pt idx="12">
                        <c:v>7.6499999999999988E-3</c:v>
                      </c:pt>
                      <c:pt idx="13">
                        <c:v>7.6499999999999988E-3</c:v>
                      </c:pt>
                      <c:pt idx="14">
                        <c:v>7.6499999999999988E-3</c:v>
                      </c:pt>
                      <c:pt idx="15">
                        <c:v>7.6499999999999988E-3</c:v>
                      </c:pt>
                      <c:pt idx="16">
                        <c:v>7.6499999999999988E-3</c:v>
                      </c:pt>
                      <c:pt idx="17">
                        <c:v>7.6499999999999988E-3</c:v>
                      </c:pt>
                      <c:pt idx="18">
                        <c:v>7.6499999999999988E-3</c:v>
                      </c:pt>
                      <c:pt idx="19">
                        <c:v>7.6499999999999988E-3</c:v>
                      </c:pt>
                      <c:pt idx="20">
                        <c:v>7.6499999999999988E-3</c:v>
                      </c:pt>
                      <c:pt idx="21">
                        <c:v>7.6499999999999988E-3</c:v>
                      </c:pt>
                      <c:pt idx="22">
                        <c:v>7.6499999999999988E-3</c:v>
                      </c:pt>
                      <c:pt idx="23">
                        <c:v>7.6499999999999988E-3</c:v>
                      </c:pt>
                      <c:pt idx="24">
                        <c:v>7.6499999999999988E-3</c:v>
                      </c:pt>
                      <c:pt idx="25">
                        <c:v>7.6499999999999988E-3</c:v>
                      </c:pt>
                      <c:pt idx="26">
                        <c:v>7.6499999999999988E-3</c:v>
                      </c:pt>
                      <c:pt idx="27">
                        <c:v>7.6499999999999988E-3</c:v>
                      </c:pt>
                      <c:pt idx="28">
                        <c:v>7.6499999999999988E-3</c:v>
                      </c:pt>
                      <c:pt idx="29">
                        <c:v>7.6499999999999988E-3</c:v>
                      </c:pt>
                      <c:pt idx="30">
                        <c:v>7.6499999999999988E-3</c:v>
                      </c:pt>
                      <c:pt idx="31">
                        <c:v>7.6499999999999988E-3</c:v>
                      </c:pt>
                      <c:pt idx="32">
                        <c:v>7.6499999999999988E-3</c:v>
                      </c:pt>
                      <c:pt idx="33">
                        <c:v>7.6499999999999988E-3</c:v>
                      </c:pt>
                      <c:pt idx="34">
                        <c:v>7.6499999999999988E-3</c:v>
                      </c:pt>
                      <c:pt idx="35">
                        <c:v>7.6499999999999988E-3</c:v>
                      </c:pt>
                      <c:pt idx="36">
                        <c:v>7.6499999999999988E-3</c:v>
                      </c:pt>
                      <c:pt idx="37">
                        <c:v>7.6499999999999988E-3</c:v>
                      </c:pt>
                      <c:pt idx="38">
                        <c:v>7.6499999999999988E-3</c:v>
                      </c:pt>
                      <c:pt idx="39">
                        <c:v>7.6499999999999988E-3</c:v>
                      </c:pt>
                      <c:pt idx="40">
                        <c:v>7.6499999999999988E-3</c:v>
                      </c:pt>
                      <c:pt idx="41">
                        <c:v>7.6499999999999988E-3</c:v>
                      </c:pt>
                      <c:pt idx="42">
                        <c:v>7.6499999999999988E-3</c:v>
                      </c:pt>
                      <c:pt idx="43">
                        <c:v>7.6499999999999988E-3</c:v>
                      </c:pt>
                      <c:pt idx="44">
                        <c:v>7.6499999999999988E-3</c:v>
                      </c:pt>
                      <c:pt idx="45">
                        <c:v>7.6499999999999988E-3</c:v>
                      </c:pt>
                      <c:pt idx="46">
                        <c:v>7.6499999999999988E-3</c:v>
                      </c:pt>
                      <c:pt idx="47">
                        <c:v>7.6499999999999988E-3</c:v>
                      </c:pt>
                      <c:pt idx="48">
                        <c:v>7.6499999999999988E-3</c:v>
                      </c:pt>
                      <c:pt idx="49">
                        <c:v>7.6499999999999988E-3</c:v>
                      </c:pt>
                      <c:pt idx="50">
                        <c:v>7.6499999999999988E-3</c:v>
                      </c:pt>
                      <c:pt idx="51">
                        <c:v>7.6499999999999988E-3</c:v>
                      </c:pt>
                      <c:pt idx="52">
                        <c:v>7.6499999999999988E-3</c:v>
                      </c:pt>
                      <c:pt idx="53">
                        <c:v>7.6499999999999988E-3</c:v>
                      </c:pt>
                      <c:pt idx="54">
                        <c:v>7.6499999999999988E-3</c:v>
                      </c:pt>
                      <c:pt idx="55">
                        <c:v>7.6499999999999988E-3</c:v>
                      </c:pt>
                      <c:pt idx="56">
                        <c:v>7.6499999999999988E-3</c:v>
                      </c:pt>
                      <c:pt idx="57">
                        <c:v>7.6499999999999988E-3</c:v>
                      </c:pt>
                      <c:pt idx="58">
                        <c:v>7.6499999999999988E-3</c:v>
                      </c:pt>
                      <c:pt idx="59">
                        <c:v>7.6499999999999988E-3</c:v>
                      </c:pt>
                      <c:pt idx="60">
                        <c:v>7.6499999999999988E-3</c:v>
                      </c:pt>
                      <c:pt idx="61">
                        <c:v>7.6499999999999988E-3</c:v>
                      </c:pt>
                      <c:pt idx="62">
                        <c:v>7.6499999999999988E-3</c:v>
                      </c:pt>
                      <c:pt idx="63">
                        <c:v>7.6499999999999988E-3</c:v>
                      </c:pt>
                      <c:pt idx="64">
                        <c:v>7.6499999999999988E-3</c:v>
                      </c:pt>
                      <c:pt idx="65">
                        <c:v>7.6499999999999988E-3</c:v>
                      </c:pt>
                      <c:pt idx="66">
                        <c:v>7.6499999999999988E-3</c:v>
                      </c:pt>
                      <c:pt idx="67">
                        <c:v>7.6499999999999988E-3</c:v>
                      </c:pt>
                      <c:pt idx="68">
                        <c:v>7.6499999999999988E-3</c:v>
                      </c:pt>
                      <c:pt idx="69">
                        <c:v>7.6499999999999988E-3</c:v>
                      </c:pt>
                      <c:pt idx="70">
                        <c:v>7.6499999999999988E-3</c:v>
                      </c:pt>
                      <c:pt idx="71">
                        <c:v>7.6499999999999988E-3</c:v>
                      </c:pt>
                      <c:pt idx="72">
                        <c:v>7.6499999999999988E-3</c:v>
                      </c:pt>
                      <c:pt idx="73">
                        <c:v>7.6499999999999988E-3</c:v>
                      </c:pt>
                      <c:pt idx="74">
                        <c:v>7.6499999999999988E-3</c:v>
                      </c:pt>
                      <c:pt idx="75">
                        <c:v>7.6499999999999988E-3</c:v>
                      </c:pt>
                      <c:pt idx="76">
                        <c:v>7.6499999999999988E-3</c:v>
                      </c:pt>
                      <c:pt idx="77">
                        <c:v>7.6499999999999988E-3</c:v>
                      </c:pt>
                      <c:pt idx="78">
                        <c:v>7.6499999999999988E-3</c:v>
                      </c:pt>
                      <c:pt idx="79">
                        <c:v>7.6499999999999988E-3</c:v>
                      </c:pt>
                      <c:pt idx="80">
                        <c:v>7.6499999999999988E-3</c:v>
                      </c:pt>
                      <c:pt idx="81">
                        <c:v>7.6499999999999988E-3</c:v>
                      </c:pt>
                      <c:pt idx="82">
                        <c:v>7.6499999999999988E-3</c:v>
                      </c:pt>
                      <c:pt idx="83">
                        <c:v>7.6499999999999988E-3</c:v>
                      </c:pt>
                      <c:pt idx="84">
                        <c:v>7.6499999999999988E-3</c:v>
                      </c:pt>
                      <c:pt idx="85">
                        <c:v>7.6499999999999988E-3</c:v>
                      </c:pt>
                      <c:pt idx="86">
                        <c:v>7.6499999999999988E-3</c:v>
                      </c:pt>
                      <c:pt idx="87">
                        <c:v>7.6499999999999988E-3</c:v>
                      </c:pt>
                      <c:pt idx="88">
                        <c:v>7.6499999999999988E-3</c:v>
                      </c:pt>
                      <c:pt idx="89">
                        <c:v>7.6499999999999988E-3</c:v>
                      </c:pt>
                      <c:pt idx="90">
                        <c:v>7.6499999999999988E-3</c:v>
                      </c:pt>
                      <c:pt idx="91">
                        <c:v>7.6499999999999988E-3</c:v>
                      </c:pt>
                      <c:pt idx="92">
                        <c:v>7.6499999999999988E-3</c:v>
                      </c:pt>
                      <c:pt idx="93">
                        <c:v>7.6499999999999988E-3</c:v>
                      </c:pt>
                      <c:pt idx="94">
                        <c:v>7.6499999999999988E-3</c:v>
                      </c:pt>
                      <c:pt idx="95">
                        <c:v>7.6499999999999988E-3</c:v>
                      </c:pt>
                      <c:pt idx="96">
                        <c:v>7.6499999999999988E-3</c:v>
                      </c:pt>
                      <c:pt idx="97">
                        <c:v>7.6499999999999988E-3</c:v>
                      </c:pt>
                      <c:pt idx="98">
                        <c:v>7.6499999999999988E-3</c:v>
                      </c:pt>
                      <c:pt idx="99">
                        <c:v>7.6499999999999988E-3</c:v>
                      </c:pt>
                      <c:pt idx="100">
                        <c:v>7.6499999999999988E-3</c:v>
                      </c:pt>
                      <c:pt idx="101">
                        <c:v>7.6499999999999988E-3</c:v>
                      </c:pt>
                      <c:pt idx="102">
                        <c:v>7.6499999999999988E-3</c:v>
                      </c:pt>
                      <c:pt idx="103">
                        <c:v>7.6499999999999988E-3</c:v>
                      </c:pt>
                      <c:pt idx="104">
                        <c:v>7.6499999999999988E-3</c:v>
                      </c:pt>
                      <c:pt idx="105">
                        <c:v>7.6499999999999988E-3</c:v>
                      </c:pt>
                      <c:pt idx="106">
                        <c:v>7.6499999999999988E-3</c:v>
                      </c:pt>
                      <c:pt idx="107">
                        <c:v>7.6499999999999988E-3</c:v>
                      </c:pt>
                      <c:pt idx="108">
                        <c:v>7.6499999999999988E-3</c:v>
                      </c:pt>
                      <c:pt idx="109">
                        <c:v>7.6499999999999988E-3</c:v>
                      </c:pt>
                      <c:pt idx="110">
                        <c:v>7.6499999999999988E-3</c:v>
                      </c:pt>
                      <c:pt idx="111">
                        <c:v>7.6499999999999988E-3</c:v>
                      </c:pt>
                      <c:pt idx="112">
                        <c:v>7.6499999999999988E-3</c:v>
                      </c:pt>
                      <c:pt idx="113">
                        <c:v>7.6499999999999988E-3</c:v>
                      </c:pt>
                      <c:pt idx="114">
                        <c:v>7.6499999999999988E-3</c:v>
                      </c:pt>
                      <c:pt idx="115">
                        <c:v>7.6499999999999988E-3</c:v>
                      </c:pt>
                      <c:pt idx="116">
                        <c:v>7.6499999999999988E-3</c:v>
                      </c:pt>
                      <c:pt idx="117">
                        <c:v>7.6499999999999988E-3</c:v>
                      </c:pt>
                      <c:pt idx="118">
                        <c:v>7.6499999999999988E-3</c:v>
                      </c:pt>
                      <c:pt idx="119">
                        <c:v>7.6499999999999988E-3</c:v>
                      </c:pt>
                      <c:pt idx="120">
                        <c:v>7.6499999999999988E-3</c:v>
                      </c:pt>
                      <c:pt idx="121">
                        <c:v>7.6499999999999988E-3</c:v>
                      </c:pt>
                      <c:pt idx="122">
                        <c:v>7.6499999999999988E-3</c:v>
                      </c:pt>
                      <c:pt idx="123">
                        <c:v>7.6499999999999988E-3</c:v>
                      </c:pt>
                      <c:pt idx="124">
                        <c:v>7.6499999999999988E-3</c:v>
                      </c:pt>
                      <c:pt idx="125">
                        <c:v>7.6499999999999988E-3</c:v>
                      </c:pt>
                      <c:pt idx="126">
                        <c:v>7.6499999999999988E-3</c:v>
                      </c:pt>
                      <c:pt idx="127">
                        <c:v>7.6499999999999988E-3</c:v>
                      </c:pt>
                      <c:pt idx="128">
                        <c:v>7.6499999999999988E-3</c:v>
                      </c:pt>
                      <c:pt idx="129">
                        <c:v>7.6499999999999988E-3</c:v>
                      </c:pt>
                      <c:pt idx="130">
                        <c:v>7.6499999999999988E-3</c:v>
                      </c:pt>
                      <c:pt idx="131">
                        <c:v>7.6499999999999988E-3</c:v>
                      </c:pt>
                      <c:pt idx="132">
                        <c:v>7.6499999999999988E-3</c:v>
                      </c:pt>
                      <c:pt idx="133">
                        <c:v>7.6499999999999988E-3</c:v>
                      </c:pt>
                      <c:pt idx="134">
                        <c:v>7.6499999999999988E-3</c:v>
                      </c:pt>
                      <c:pt idx="135">
                        <c:v>7.6499999999999988E-3</c:v>
                      </c:pt>
                      <c:pt idx="136">
                        <c:v>7.6499999999999988E-3</c:v>
                      </c:pt>
                      <c:pt idx="137">
                        <c:v>7.6499999999999988E-3</c:v>
                      </c:pt>
                      <c:pt idx="138">
                        <c:v>7.6499999999999988E-3</c:v>
                      </c:pt>
                      <c:pt idx="139">
                        <c:v>7.6499999999999988E-3</c:v>
                      </c:pt>
                      <c:pt idx="140">
                        <c:v>7.6499999999999988E-3</c:v>
                      </c:pt>
                      <c:pt idx="141">
                        <c:v>7.6499999999999988E-3</c:v>
                      </c:pt>
                      <c:pt idx="142">
                        <c:v>7.6499999999999988E-3</c:v>
                      </c:pt>
                      <c:pt idx="143">
                        <c:v>7.6499999999999988E-3</c:v>
                      </c:pt>
                      <c:pt idx="144">
                        <c:v>7.6499999999999988E-3</c:v>
                      </c:pt>
                      <c:pt idx="145">
                        <c:v>7.6499999999999988E-3</c:v>
                      </c:pt>
                      <c:pt idx="146">
                        <c:v>7.6499999999999988E-3</c:v>
                      </c:pt>
                      <c:pt idx="147">
                        <c:v>7.6499999999999988E-3</c:v>
                      </c:pt>
                      <c:pt idx="148">
                        <c:v>7.6499999999999988E-3</c:v>
                      </c:pt>
                      <c:pt idx="149">
                        <c:v>7.6499999999999988E-3</c:v>
                      </c:pt>
                      <c:pt idx="150">
                        <c:v>7.6499999999999988E-3</c:v>
                      </c:pt>
                      <c:pt idx="151">
                        <c:v>7.6499999999999988E-3</c:v>
                      </c:pt>
                      <c:pt idx="152">
                        <c:v>7.6499999999999988E-3</c:v>
                      </c:pt>
                      <c:pt idx="153">
                        <c:v>7.6499999999999988E-3</c:v>
                      </c:pt>
                      <c:pt idx="154">
                        <c:v>7.6499999999999988E-3</c:v>
                      </c:pt>
                      <c:pt idx="155">
                        <c:v>7.6499999999999988E-3</c:v>
                      </c:pt>
                      <c:pt idx="156">
                        <c:v>7.6499999999999988E-3</c:v>
                      </c:pt>
                      <c:pt idx="157">
                        <c:v>7.6499999999999988E-3</c:v>
                      </c:pt>
                      <c:pt idx="158">
                        <c:v>7.6499999999999988E-3</c:v>
                      </c:pt>
                      <c:pt idx="159">
                        <c:v>7.6499999999999988E-3</c:v>
                      </c:pt>
                      <c:pt idx="160">
                        <c:v>7.6499999999999988E-3</c:v>
                      </c:pt>
                      <c:pt idx="161">
                        <c:v>7.6499999999999988E-3</c:v>
                      </c:pt>
                      <c:pt idx="162">
                        <c:v>7.6499999999999988E-3</c:v>
                      </c:pt>
                      <c:pt idx="163">
                        <c:v>7.6499999999999988E-3</c:v>
                      </c:pt>
                      <c:pt idx="164">
                        <c:v>7.6499999999999988E-3</c:v>
                      </c:pt>
                      <c:pt idx="165">
                        <c:v>7.6499999999999988E-3</c:v>
                      </c:pt>
                      <c:pt idx="166">
                        <c:v>7.6499999999999988E-3</c:v>
                      </c:pt>
                      <c:pt idx="167">
                        <c:v>7.6499999999999988E-3</c:v>
                      </c:pt>
                      <c:pt idx="168">
                        <c:v>7.6499999999999988E-3</c:v>
                      </c:pt>
                      <c:pt idx="169">
                        <c:v>7.6499999999999988E-3</c:v>
                      </c:pt>
                      <c:pt idx="170">
                        <c:v>7.6499999999999988E-3</c:v>
                      </c:pt>
                      <c:pt idx="171">
                        <c:v>7.6499999999999988E-3</c:v>
                      </c:pt>
                      <c:pt idx="172">
                        <c:v>7.6499999999999988E-3</c:v>
                      </c:pt>
                      <c:pt idx="173">
                        <c:v>7.6499999999999988E-3</c:v>
                      </c:pt>
                      <c:pt idx="174">
                        <c:v>7.6499999999999988E-3</c:v>
                      </c:pt>
                      <c:pt idx="175">
                        <c:v>7.6499999999999988E-3</c:v>
                      </c:pt>
                      <c:pt idx="176">
                        <c:v>7.6499999999999988E-3</c:v>
                      </c:pt>
                      <c:pt idx="177">
                        <c:v>7.6499999999999988E-3</c:v>
                      </c:pt>
                      <c:pt idx="178">
                        <c:v>7.6499999999999988E-3</c:v>
                      </c:pt>
                      <c:pt idx="179">
                        <c:v>7.6499999999999988E-3</c:v>
                      </c:pt>
                      <c:pt idx="180">
                        <c:v>7.6499999999999988E-3</c:v>
                      </c:pt>
                      <c:pt idx="181">
                        <c:v>7.6499999999999988E-3</c:v>
                      </c:pt>
                      <c:pt idx="182">
                        <c:v>7.6499999999999988E-3</c:v>
                      </c:pt>
                      <c:pt idx="183">
                        <c:v>7.6499999999999988E-3</c:v>
                      </c:pt>
                      <c:pt idx="184">
                        <c:v>7.6499999999999988E-3</c:v>
                      </c:pt>
                      <c:pt idx="185">
                        <c:v>7.6499999999999988E-3</c:v>
                      </c:pt>
                      <c:pt idx="186">
                        <c:v>7.6499999999999988E-3</c:v>
                      </c:pt>
                      <c:pt idx="187">
                        <c:v>7.6499999999999988E-3</c:v>
                      </c:pt>
                      <c:pt idx="188">
                        <c:v>7.6499999999999988E-3</c:v>
                      </c:pt>
                      <c:pt idx="189">
                        <c:v>7.6499999999999988E-3</c:v>
                      </c:pt>
                      <c:pt idx="190">
                        <c:v>7.6499999999999988E-3</c:v>
                      </c:pt>
                      <c:pt idx="191">
                        <c:v>7.6499999999999988E-3</c:v>
                      </c:pt>
                      <c:pt idx="192">
                        <c:v>7.6499999999999988E-3</c:v>
                      </c:pt>
                      <c:pt idx="193">
                        <c:v>7.6499999999999988E-3</c:v>
                      </c:pt>
                      <c:pt idx="194">
                        <c:v>7.6499999999999988E-3</c:v>
                      </c:pt>
                      <c:pt idx="195">
                        <c:v>7.6499999999999988E-3</c:v>
                      </c:pt>
                      <c:pt idx="196">
                        <c:v>7.6499999999999988E-3</c:v>
                      </c:pt>
                      <c:pt idx="197">
                        <c:v>7.6499999999999988E-3</c:v>
                      </c:pt>
                      <c:pt idx="198">
                        <c:v>7.6499999999999988E-3</c:v>
                      </c:pt>
                      <c:pt idx="199">
                        <c:v>7.6499999999999988E-3</c:v>
                      </c:pt>
                      <c:pt idx="200">
                        <c:v>7.6499999999999988E-3</c:v>
                      </c:pt>
                      <c:pt idx="201">
                        <c:v>7.6499999999999988E-3</c:v>
                      </c:pt>
                      <c:pt idx="202">
                        <c:v>7.6499999999999988E-3</c:v>
                      </c:pt>
                      <c:pt idx="203">
                        <c:v>7.6499999999999988E-3</c:v>
                      </c:pt>
                      <c:pt idx="204">
                        <c:v>7.6499999999999988E-3</c:v>
                      </c:pt>
                      <c:pt idx="205">
                        <c:v>7.6499999999999988E-3</c:v>
                      </c:pt>
                      <c:pt idx="206">
                        <c:v>7.6499999999999988E-3</c:v>
                      </c:pt>
                      <c:pt idx="207">
                        <c:v>7.6499999999999988E-3</c:v>
                      </c:pt>
                      <c:pt idx="208">
                        <c:v>7.6499999999999988E-3</c:v>
                      </c:pt>
                      <c:pt idx="209">
                        <c:v>7.6499999999999988E-3</c:v>
                      </c:pt>
                      <c:pt idx="210">
                        <c:v>7.6499999999999988E-3</c:v>
                      </c:pt>
                      <c:pt idx="211">
                        <c:v>7.6499999999999988E-3</c:v>
                      </c:pt>
                      <c:pt idx="212">
                        <c:v>7.6499999999999988E-3</c:v>
                      </c:pt>
                      <c:pt idx="213">
                        <c:v>7.6499999999999988E-3</c:v>
                      </c:pt>
                      <c:pt idx="214">
                        <c:v>7.6499999999999988E-3</c:v>
                      </c:pt>
                      <c:pt idx="215">
                        <c:v>7.6499999999999988E-3</c:v>
                      </c:pt>
                      <c:pt idx="216">
                        <c:v>7.6499999999999988E-3</c:v>
                      </c:pt>
                      <c:pt idx="217">
                        <c:v>7.6499999999999988E-3</c:v>
                      </c:pt>
                      <c:pt idx="218">
                        <c:v>7.6499999999999988E-3</c:v>
                      </c:pt>
                      <c:pt idx="219">
                        <c:v>7.6499999999999988E-3</c:v>
                      </c:pt>
                      <c:pt idx="220">
                        <c:v>7.6499999999999988E-3</c:v>
                      </c:pt>
                      <c:pt idx="221">
                        <c:v>7.6499999999999988E-3</c:v>
                      </c:pt>
                      <c:pt idx="222">
                        <c:v>7.6499999999999988E-3</c:v>
                      </c:pt>
                      <c:pt idx="223">
                        <c:v>7.6499999999999988E-3</c:v>
                      </c:pt>
                      <c:pt idx="224">
                        <c:v>7.6499999999999988E-3</c:v>
                      </c:pt>
                      <c:pt idx="225">
                        <c:v>7.6499999999999988E-3</c:v>
                      </c:pt>
                      <c:pt idx="226">
                        <c:v>7.6499999999999988E-3</c:v>
                      </c:pt>
                      <c:pt idx="227">
                        <c:v>7.6499999999999988E-3</c:v>
                      </c:pt>
                      <c:pt idx="228">
                        <c:v>7.6499999999999988E-3</c:v>
                      </c:pt>
                      <c:pt idx="229">
                        <c:v>7.6499999999999988E-3</c:v>
                      </c:pt>
                      <c:pt idx="230">
                        <c:v>7.6499999999999988E-3</c:v>
                      </c:pt>
                      <c:pt idx="231">
                        <c:v>7.6499999999999988E-3</c:v>
                      </c:pt>
                      <c:pt idx="232">
                        <c:v>7.6499999999999988E-3</c:v>
                      </c:pt>
                      <c:pt idx="233">
                        <c:v>7.6499999999999988E-3</c:v>
                      </c:pt>
                      <c:pt idx="234">
                        <c:v>7.6499999999999988E-3</c:v>
                      </c:pt>
                      <c:pt idx="235">
                        <c:v>7.6499999999999988E-3</c:v>
                      </c:pt>
                      <c:pt idx="236">
                        <c:v>7.6499999999999988E-3</c:v>
                      </c:pt>
                      <c:pt idx="237">
                        <c:v>7.6499999999999988E-3</c:v>
                      </c:pt>
                      <c:pt idx="238">
                        <c:v>7.6499999999999988E-3</c:v>
                      </c:pt>
                      <c:pt idx="239">
                        <c:v>7.6499999999999988E-3</c:v>
                      </c:pt>
                      <c:pt idx="240">
                        <c:v>7.6499999999999988E-3</c:v>
                      </c:pt>
                      <c:pt idx="241">
                        <c:v>7.6499999999999988E-3</c:v>
                      </c:pt>
                      <c:pt idx="242">
                        <c:v>7.6499999999999988E-3</c:v>
                      </c:pt>
                      <c:pt idx="243">
                        <c:v>7.6499999999999988E-3</c:v>
                      </c:pt>
                      <c:pt idx="244">
                        <c:v>7.6499999999999988E-3</c:v>
                      </c:pt>
                      <c:pt idx="245">
                        <c:v>7.6499999999999988E-3</c:v>
                      </c:pt>
                      <c:pt idx="246">
                        <c:v>7.6499999999999988E-3</c:v>
                      </c:pt>
                      <c:pt idx="247">
                        <c:v>7.6499999999999988E-3</c:v>
                      </c:pt>
                      <c:pt idx="248">
                        <c:v>7.6499999999999988E-3</c:v>
                      </c:pt>
                      <c:pt idx="249">
                        <c:v>7.6499999999999988E-3</c:v>
                      </c:pt>
                      <c:pt idx="250">
                        <c:v>7.6499999999999988E-3</c:v>
                      </c:pt>
                      <c:pt idx="251">
                        <c:v>7.6499999999999988E-3</c:v>
                      </c:pt>
                      <c:pt idx="252">
                        <c:v>7.6499999999999988E-3</c:v>
                      </c:pt>
                      <c:pt idx="253">
                        <c:v>7.6499999999999988E-3</c:v>
                      </c:pt>
                      <c:pt idx="254">
                        <c:v>7.6499999999999988E-3</c:v>
                      </c:pt>
                      <c:pt idx="255">
                        <c:v>7.6499999999999988E-3</c:v>
                      </c:pt>
                      <c:pt idx="256">
                        <c:v>7.6499999999999988E-3</c:v>
                      </c:pt>
                      <c:pt idx="257">
                        <c:v>7.6499999999999988E-3</c:v>
                      </c:pt>
                      <c:pt idx="258">
                        <c:v>7.6499999999999988E-3</c:v>
                      </c:pt>
                      <c:pt idx="259">
                        <c:v>7.6499999999999988E-3</c:v>
                      </c:pt>
                      <c:pt idx="260">
                        <c:v>7.6499999999999988E-3</c:v>
                      </c:pt>
                      <c:pt idx="261">
                        <c:v>7.6499999999999988E-3</c:v>
                      </c:pt>
                      <c:pt idx="262">
                        <c:v>7.6499999999999988E-3</c:v>
                      </c:pt>
                      <c:pt idx="263">
                        <c:v>7.6499999999999988E-3</c:v>
                      </c:pt>
                      <c:pt idx="264">
                        <c:v>7.6499999999999988E-3</c:v>
                      </c:pt>
                      <c:pt idx="265">
                        <c:v>7.6499999999999988E-3</c:v>
                      </c:pt>
                      <c:pt idx="266">
                        <c:v>7.6499999999999988E-3</c:v>
                      </c:pt>
                      <c:pt idx="267">
                        <c:v>7.6499999999999988E-3</c:v>
                      </c:pt>
                      <c:pt idx="268">
                        <c:v>7.6499999999999988E-3</c:v>
                      </c:pt>
                      <c:pt idx="269">
                        <c:v>7.6499999999999988E-3</c:v>
                      </c:pt>
                      <c:pt idx="270">
                        <c:v>7.6499999999999988E-3</c:v>
                      </c:pt>
                      <c:pt idx="271">
                        <c:v>7.6499999999999988E-3</c:v>
                      </c:pt>
                      <c:pt idx="272">
                        <c:v>7.6499999999999988E-3</c:v>
                      </c:pt>
                      <c:pt idx="273">
                        <c:v>7.6499999999999988E-3</c:v>
                      </c:pt>
                      <c:pt idx="274">
                        <c:v>7.6499999999999988E-3</c:v>
                      </c:pt>
                      <c:pt idx="275">
                        <c:v>7.6499999999999988E-3</c:v>
                      </c:pt>
                      <c:pt idx="276">
                        <c:v>7.6499999999999988E-3</c:v>
                      </c:pt>
                      <c:pt idx="277">
                        <c:v>7.6499999999999988E-3</c:v>
                      </c:pt>
                      <c:pt idx="278">
                        <c:v>7.6499999999999988E-3</c:v>
                      </c:pt>
                      <c:pt idx="279">
                        <c:v>7.6499999999999988E-3</c:v>
                      </c:pt>
                      <c:pt idx="280">
                        <c:v>7.6499999999999988E-3</c:v>
                      </c:pt>
                      <c:pt idx="281">
                        <c:v>7.6499999999999988E-3</c:v>
                      </c:pt>
                      <c:pt idx="282">
                        <c:v>7.6499999999999988E-3</c:v>
                      </c:pt>
                      <c:pt idx="283">
                        <c:v>7.6499999999999988E-3</c:v>
                      </c:pt>
                      <c:pt idx="284">
                        <c:v>7.6499999999999988E-3</c:v>
                      </c:pt>
                      <c:pt idx="285">
                        <c:v>7.6499999999999988E-3</c:v>
                      </c:pt>
                      <c:pt idx="286">
                        <c:v>7.6499999999999988E-3</c:v>
                      </c:pt>
                      <c:pt idx="287">
                        <c:v>7.6499999999999988E-3</c:v>
                      </c:pt>
                      <c:pt idx="288">
                        <c:v>7.6499999999999988E-3</c:v>
                      </c:pt>
                      <c:pt idx="289">
                        <c:v>7.6499999999999988E-3</c:v>
                      </c:pt>
                      <c:pt idx="290">
                        <c:v>7.6499999999999988E-3</c:v>
                      </c:pt>
                      <c:pt idx="291">
                        <c:v>7.6499999999999988E-3</c:v>
                      </c:pt>
                      <c:pt idx="292">
                        <c:v>7.6499999999999988E-3</c:v>
                      </c:pt>
                      <c:pt idx="293">
                        <c:v>7.6499999999999988E-3</c:v>
                      </c:pt>
                      <c:pt idx="294">
                        <c:v>7.6499999999999988E-3</c:v>
                      </c:pt>
                      <c:pt idx="295">
                        <c:v>7.6499999999999988E-3</c:v>
                      </c:pt>
                      <c:pt idx="296">
                        <c:v>7.6499999999999988E-3</c:v>
                      </c:pt>
                      <c:pt idx="297">
                        <c:v>7.6499999999999988E-3</c:v>
                      </c:pt>
                      <c:pt idx="298">
                        <c:v>7.6499999999999988E-3</c:v>
                      </c:pt>
                      <c:pt idx="299">
                        <c:v>7.6499999999999988E-3</c:v>
                      </c:pt>
                      <c:pt idx="300">
                        <c:v>7.6499999999999988E-3</c:v>
                      </c:pt>
                      <c:pt idx="301">
                        <c:v>7.6499999999999988E-3</c:v>
                      </c:pt>
                      <c:pt idx="302">
                        <c:v>7.6499999999999988E-3</c:v>
                      </c:pt>
                      <c:pt idx="303">
                        <c:v>7.6499999999999988E-3</c:v>
                      </c:pt>
                      <c:pt idx="304">
                        <c:v>7.6499999999999988E-3</c:v>
                      </c:pt>
                      <c:pt idx="305">
                        <c:v>7.6499999999999988E-3</c:v>
                      </c:pt>
                      <c:pt idx="306">
                        <c:v>7.6499999999999988E-3</c:v>
                      </c:pt>
                      <c:pt idx="307">
                        <c:v>7.6499999999999988E-3</c:v>
                      </c:pt>
                      <c:pt idx="308">
                        <c:v>7.6499999999999988E-3</c:v>
                      </c:pt>
                      <c:pt idx="309">
                        <c:v>7.6499999999999988E-3</c:v>
                      </c:pt>
                      <c:pt idx="310">
                        <c:v>7.6499999999999988E-3</c:v>
                      </c:pt>
                      <c:pt idx="311">
                        <c:v>7.6499999999999988E-3</c:v>
                      </c:pt>
                      <c:pt idx="312">
                        <c:v>7.6499999999999988E-3</c:v>
                      </c:pt>
                      <c:pt idx="313">
                        <c:v>7.6499999999999988E-3</c:v>
                      </c:pt>
                      <c:pt idx="314">
                        <c:v>7.6499999999999988E-3</c:v>
                      </c:pt>
                      <c:pt idx="315">
                        <c:v>7.6499999999999988E-3</c:v>
                      </c:pt>
                      <c:pt idx="316">
                        <c:v>7.6499999999999988E-3</c:v>
                      </c:pt>
                      <c:pt idx="317">
                        <c:v>7.6499999999999988E-3</c:v>
                      </c:pt>
                      <c:pt idx="318">
                        <c:v>7.6499999999999988E-3</c:v>
                      </c:pt>
                      <c:pt idx="319">
                        <c:v>7.6499999999999988E-3</c:v>
                      </c:pt>
                      <c:pt idx="320">
                        <c:v>7.6499999999999988E-3</c:v>
                      </c:pt>
                      <c:pt idx="321">
                        <c:v>7.6499999999999988E-3</c:v>
                      </c:pt>
                      <c:pt idx="322">
                        <c:v>7.6499999999999988E-3</c:v>
                      </c:pt>
                      <c:pt idx="323">
                        <c:v>7.6499999999999988E-3</c:v>
                      </c:pt>
                      <c:pt idx="324">
                        <c:v>7.6499999999999988E-3</c:v>
                      </c:pt>
                      <c:pt idx="325">
                        <c:v>7.6499999999999988E-3</c:v>
                      </c:pt>
                      <c:pt idx="326">
                        <c:v>7.6499999999999988E-3</c:v>
                      </c:pt>
                      <c:pt idx="327">
                        <c:v>7.6499999999999988E-3</c:v>
                      </c:pt>
                      <c:pt idx="328">
                        <c:v>7.6499999999999988E-3</c:v>
                      </c:pt>
                      <c:pt idx="329">
                        <c:v>7.6499999999999988E-3</c:v>
                      </c:pt>
                      <c:pt idx="330">
                        <c:v>7.6499999999999988E-3</c:v>
                      </c:pt>
                      <c:pt idx="331">
                        <c:v>7.6499999999999988E-3</c:v>
                      </c:pt>
                      <c:pt idx="332">
                        <c:v>7.6499999999999988E-3</c:v>
                      </c:pt>
                      <c:pt idx="333">
                        <c:v>7.6499999999999988E-3</c:v>
                      </c:pt>
                      <c:pt idx="334">
                        <c:v>7.6499999999999988E-3</c:v>
                      </c:pt>
                      <c:pt idx="335">
                        <c:v>7.6499999999999988E-3</c:v>
                      </c:pt>
                      <c:pt idx="336">
                        <c:v>7.6499999999999988E-3</c:v>
                      </c:pt>
                      <c:pt idx="337">
                        <c:v>7.6499999999999988E-3</c:v>
                      </c:pt>
                      <c:pt idx="338">
                        <c:v>7.6499999999999988E-3</c:v>
                      </c:pt>
                      <c:pt idx="339">
                        <c:v>7.6499999999999988E-3</c:v>
                      </c:pt>
                      <c:pt idx="340">
                        <c:v>7.6499999999999988E-3</c:v>
                      </c:pt>
                      <c:pt idx="341">
                        <c:v>7.6499999999999988E-3</c:v>
                      </c:pt>
                      <c:pt idx="342">
                        <c:v>7.6499999999999988E-3</c:v>
                      </c:pt>
                      <c:pt idx="343">
                        <c:v>7.6499999999999988E-3</c:v>
                      </c:pt>
                      <c:pt idx="344">
                        <c:v>7.6499999999999988E-3</c:v>
                      </c:pt>
                      <c:pt idx="345">
                        <c:v>7.6499999999999988E-3</c:v>
                      </c:pt>
                      <c:pt idx="346">
                        <c:v>7.6499999999999988E-3</c:v>
                      </c:pt>
                      <c:pt idx="347">
                        <c:v>7.6499999999999988E-3</c:v>
                      </c:pt>
                      <c:pt idx="348">
                        <c:v>7.6499999999999988E-3</c:v>
                      </c:pt>
                      <c:pt idx="349">
                        <c:v>7.6499999999999988E-3</c:v>
                      </c:pt>
                      <c:pt idx="350">
                        <c:v>7.6499999999999988E-3</c:v>
                      </c:pt>
                      <c:pt idx="351">
                        <c:v>7.6499999999999988E-3</c:v>
                      </c:pt>
                      <c:pt idx="352">
                        <c:v>7.6499999999999988E-3</c:v>
                      </c:pt>
                      <c:pt idx="353">
                        <c:v>7.6499999999999988E-3</c:v>
                      </c:pt>
                      <c:pt idx="354">
                        <c:v>7.6499999999999988E-3</c:v>
                      </c:pt>
                      <c:pt idx="355">
                        <c:v>7.6499999999999988E-3</c:v>
                      </c:pt>
                      <c:pt idx="356">
                        <c:v>7.6499999999999988E-3</c:v>
                      </c:pt>
                      <c:pt idx="357">
                        <c:v>7.6499999999999988E-3</c:v>
                      </c:pt>
                      <c:pt idx="358">
                        <c:v>7.6499999999999988E-3</c:v>
                      </c:pt>
                      <c:pt idx="359">
                        <c:v>7.6499999999999988E-3</c:v>
                      </c:pt>
                      <c:pt idx="360">
                        <c:v>7.6499999999999988E-3</c:v>
                      </c:pt>
                      <c:pt idx="361">
                        <c:v>7.6499999999999988E-3</c:v>
                      </c:pt>
                      <c:pt idx="362">
                        <c:v>7.6499999999999988E-3</c:v>
                      </c:pt>
                      <c:pt idx="363">
                        <c:v>7.6499999999999988E-3</c:v>
                      </c:pt>
                      <c:pt idx="364">
                        <c:v>7.6499999999999988E-3</c:v>
                      </c:pt>
                      <c:pt idx="365">
                        <c:v>7.6499999999999988E-3</c:v>
                      </c:pt>
                      <c:pt idx="366">
                        <c:v>7.6499999999999988E-3</c:v>
                      </c:pt>
                      <c:pt idx="367">
                        <c:v>7.6499999999999988E-3</c:v>
                      </c:pt>
                      <c:pt idx="368">
                        <c:v>7.6499999999999988E-3</c:v>
                      </c:pt>
                      <c:pt idx="369">
                        <c:v>7.6499999999999988E-3</c:v>
                      </c:pt>
                      <c:pt idx="370">
                        <c:v>7.6499999999999988E-3</c:v>
                      </c:pt>
                      <c:pt idx="371">
                        <c:v>7.6499999999999988E-3</c:v>
                      </c:pt>
                      <c:pt idx="372">
                        <c:v>7.6499999999999988E-3</c:v>
                      </c:pt>
                      <c:pt idx="373">
                        <c:v>7.6499999999999988E-3</c:v>
                      </c:pt>
                      <c:pt idx="374">
                        <c:v>7.6499999999999988E-3</c:v>
                      </c:pt>
                      <c:pt idx="375">
                        <c:v>7.6499999999999988E-3</c:v>
                      </c:pt>
                      <c:pt idx="376">
                        <c:v>7.6499999999999988E-3</c:v>
                      </c:pt>
                      <c:pt idx="377">
                        <c:v>7.6499999999999988E-3</c:v>
                      </c:pt>
                      <c:pt idx="378">
                        <c:v>7.6499999999999988E-3</c:v>
                      </c:pt>
                      <c:pt idx="379">
                        <c:v>7.6499999999999988E-3</c:v>
                      </c:pt>
                      <c:pt idx="380">
                        <c:v>7.6499999999999988E-3</c:v>
                      </c:pt>
                      <c:pt idx="381">
                        <c:v>7.6499999999999988E-3</c:v>
                      </c:pt>
                      <c:pt idx="382">
                        <c:v>7.6499999999999988E-3</c:v>
                      </c:pt>
                      <c:pt idx="383">
                        <c:v>7.6499999999999988E-3</c:v>
                      </c:pt>
                      <c:pt idx="384">
                        <c:v>7.6499999999999988E-3</c:v>
                      </c:pt>
                      <c:pt idx="385">
                        <c:v>7.6499999999999988E-3</c:v>
                      </c:pt>
                      <c:pt idx="386">
                        <c:v>7.6499999999999988E-3</c:v>
                      </c:pt>
                      <c:pt idx="387">
                        <c:v>7.6499999999999988E-3</c:v>
                      </c:pt>
                      <c:pt idx="388">
                        <c:v>7.6499999999999988E-3</c:v>
                      </c:pt>
                      <c:pt idx="389">
                        <c:v>7.6499999999999988E-3</c:v>
                      </c:pt>
                      <c:pt idx="390">
                        <c:v>7.6499999999999988E-3</c:v>
                      </c:pt>
                      <c:pt idx="391">
                        <c:v>7.6499999999999988E-3</c:v>
                      </c:pt>
                      <c:pt idx="392">
                        <c:v>7.6499999999999988E-3</c:v>
                      </c:pt>
                      <c:pt idx="393">
                        <c:v>7.6499999999999988E-3</c:v>
                      </c:pt>
                      <c:pt idx="394">
                        <c:v>7.6499999999999988E-3</c:v>
                      </c:pt>
                      <c:pt idx="395">
                        <c:v>7.6499999999999988E-3</c:v>
                      </c:pt>
                      <c:pt idx="396">
                        <c:v>7.6499999999999988E-3</c:v>
                      </c:pt>
                      <c:pt idx="397">
                        <c:v>7.6499999999999988E-3</c:v>
                      </c:pt>
                      <c:pt idx="398">
                        <c:v>7.6499999999999988E-3</c:v>
                      </c:pt>
                      <c:pt idx="399">
                        <c:v>7.6499999999999988E-3</c:v>
                      </c:pt>
                      <c:pt idx="400">
                        <c:v>7.6499999999999988E-3</c:v>
                      </c:pt>
                      <c:pt idx="401">
                        <c:v>7.6499999999999988E-3</c:v>
                      </c:pt>
                      <c:pt idx="402">
                        <c:v>7.6499999999999988E-3</c:v>
                      </c:pt>
                      <c:pt idx="403">
                        <c:v>7.6499999999999988E-3</c:v>
                      </c:pt>
                      <c:pt idx="404">
                        <c:v>7.6499999999999988E-3</c:v>
                      </c:pt>
                      <c:pt idx="405">
                        <c:v>7.6499999999999988E-3</c:v>
                      </c:pt>
                      <c:pt idx="406">
                        <c:v>7.6499999999999988E-3</c:v>
                      </c:pt>
                      <c:pt idx="407">
                        <c:v>7.6499999999999988E-3</c:v>
                      </c:pt>
                      <c:pt idx="408">
                        <c:v>7.6499999999999988E-3</c:v>
                      </c:pt>
                      <c:pt idx="409">
                        <c:v>7.6499999999999988E-3</c:v>
                      </c:pt>
                      <c:pt idx="410">
                        <c:v>7.6499999999999988E-3</c:v>
                      </c:pt>
                      <c:pt idx="411">
                        <c:v>7.6499999999999988E-3</c:v>
                      </c:pt>
                      <c:pt idx="412">
                        <c:v>7.6499999999999988E-3</c:v>
                      </c:pt>
                      <c:pt idx="413">
                        <c:v>7.6499999999999988E-3</c:v>
                      </c:pt>
                      <c:pt idx="414">
                        <c:v>7.6499999999999988E-3</c:v>
                      </c:pt>
                      <c:pt idx="415">
                        <c:v>7.6499999999999988E-3</c:v>
                      </c:pt>
                      <c:pt idx="416">
                        <c:v>7.6499999999999988E-3</c:v>
                      </c:pt>
                      <c:pt idx="417">
                        <c:v>7.6499999999999988E-3</c:v>
                      </c:pt>
                      <c:pt idx="418">
                        <c:v>7.6499999999999988E-3</c:v>
                      </c:pt>
                      <c:pt idx="419">
                        <c:v>7.6499999999999988E-3</c:v>
                      </c:pt>
                      <c:pt idx="420">
                        <c:v>7.6499999999999988E-3</c:v>
                      </c:pt>
                      <c:pt idx="421">
                        <c:v>7.6499999999999988E-3</c:v>
                      </c:pt>
                      <c:pt idx="422">
                        <c:v>7.6499999999999988E-3</c:v>
                      </c:pt>
                      <c:pt idx="423">
                        <c:v>7.6499999999999988E-3</c:v>
                      </c:pt>
                      <c:pt idx="424">
                        <c:v>7.6499999999999988E-3</c:v>
                      </c:pt>
                      <c:pt idx="425">
                        <c:v>7.6499999999999988E-3</c:v>
                      </c:pt>
                      <c:pt idx="426">
                        <c:v>7.6499999999999988E-3</c:v>
                      </c:pt>
                      <c:pt idx="427">
                        <c:v>7.6499999999999988E-3</c:v>
                      </c:pt>
                      <c:pt idx="428">
                        <c:v>7.6499999999999988E-3</c:v>
                      </c:pt>
                      <c:pt idx="429">
                        <c:v>7.6499999999999988E-3</c:v>
                      </c:pt>
                      <c:pt idx="430">
                        <c:v>7.6499999999999988E-3</c:v>
                      </c:pt>
                      <c:pt idx="431">
                        <c:v>7.6499999999999988E-3</c:v>
                      </c:pt>
                      <c:pt idx="432">
                        <c:v>7.6499999999999988E-3</c:v>
                      </c:pt>
                      <c:pt idx="433">
                        <c:v>7.6499999999999988E-3</c:v>
                      </c:pt>
                      <c:pt idx="434">
                        <c:v>7.6499999999999988E-3</c:v>
                      </c:pt>
                      <c:pt idx="435">
                        <c:v>7.6499999999999988E-3</c:v>
                      </c:pt>
                      <c:pt idx="436">
                        <c:v>7.6499999999999988E-3</c:v>
                      </c:pt>
                      <c:pt idx="437">
                        <c:v>7.6499999999999988E-3</c:v>
                      </c:pt>
                      <c:pt idx="438">
                        <c:v>7.6499999999999988E-3</c:v>
                      </c:pt>
                      <c:pt idx="439">
                        <c:v>7.6499999999999988E-3</c:v>
                      </c:pt>
                      <c:pt idx="440">
                        <c:v>7.6499999999999988E-3</c:v>
                      </c:pt>
                      <c:pt idx="441">
                        <c:v>7.6499999999999988E-3</c:v>
                      </c:pt>
                      <c:pt idx="442">
                        <c:v>7.6499999999999988E-3</c:v>
                      </c:pt>
                      <c:pt idx="443">
                        <c:v>7.6499999999999988E-3</c:v>
                      </c:pt>
                      <c:pt idx="444">
                        <c:v>7.6499999999999988E-3</c:v>
                      </c:pt>
                      <c:pt idx="445">
                        <c:v>7.6499999999999988E-3</c:v>
                      </c:pt>
                      <c:pt idx="446">
                        <c:v>7.6499999999999988E-3</c:v>
                      </c:pt>
                      <c:pt idx="447">
                        <c:v>7.6499999999999988E-3</c:v>
                      </c:pt>
                      <c:pt idx="448">
                        <c:v>7.6499999999999988E-3</c:v>
                      </c:pt>
                      <c:pt idx="449">
                        <c:v>7.6499999999999988E-3</c:v>
                      </c:pt>
                      <c:pt idx="450">
                        <c:v>7.6499999999999988E-3</c:v>
                      </c:pt>
                      <c:pt idx="451">
                        <c:v>7.6499999999999988E-3</c:v>
                      </c:pt>
                      <c:pt idx="452">
                        <c:v>7.6499999999999988E-3</c:v>
                      </c:pt>
                      <c:pt idx="453">
                        <c:v>7.6499999999999988E-3</c:v>
                      </c:pt>
                      <c:pt idx="454">
                        <c:v>7.6499999999999988E-3</c:v>
                      </c:pt>
                      <c:pt idx="455">
                        <c:v>7.6499999999999988E-3</c:v>
                      </c:pt>
                      <c:pt idx="456">
                        <c:v>7.6499999999999988E-3</c:v>
                      </c:pt>
                      <c:pt idx="457">
                        <c:v>7.6499999999999988E-3</c:v>
                      </c:pt>
                      <c:pt idx="458">
                        <c:v>7.6499999999999988E-3</c:v>
                      </c:pt>
                      <c:pt idx="459">
                        <c:v>7.6499999999999988E-3</c:v>
                      </c:pt>
                      <c:pt idx="460">
                        <c:v>7.6499999999999988E-3</c:v>
                      </c:pt>
                      <c:pt idx="461">
                        <c:v>7.6499999999999988E-3</c:v>
                      </c:pt>
                      <c:pt idx="462">
                        <c:v>7.6499999999999988E-3</c:v>
                      </c:pt>
                      <c:pt idx="463">
                        <c:v>7.6499999999999988E-3</c:v>
                      </c:pt>
                      <c:pt idx="464">
                        <c:v>7.6499999999999988E-3</c:v>
                      </c:pt>
                      <c:pt idx="465">
                        <c:v>7.6499999999999988E-3</c:v>
                      </c:pt>
                      <c:pt idx="466">
                        <c:v>7.6499999999999988E-3</c:v>
                      </c:pt>
                      <c:pt idx="467">
                        <c:v>7.6499999999999988E-3</c:v>
                      </c:pt>
                      <c:pt idx="468">
                        <c:v>7.6499999999999988E-3</c:v>
                      </c:pt>
                      <c:pt idx="469">
                        <c:v>7.6499999999999988E-3</c:v>
                      </c:pt>
                      <c:pt idx="470">
                        <c:v>7.6499999999999988E-3</c:v>
                      </c:pt>
                      <c:pt idx="471">
                        <c:v>7.6499999999999988E-3</c:v>
                      </c:pt>
                      <c:pt idx="472">
                        <c:v>7.6499999999999988E-3</c:v>
                      </c:pt>
                      <c:pt idx="473">
                        <c:v>7.6499999999999988E-3</c:v>
                      </c:pt>
                      <c:pt idx="474">
                        <c:v>7.6499999999999988E-3</c:v>
                      </c:pt>
                    </c:numCache>
                  </c:numRef>
                </c:val>
                <c:smooth val="0"/>
                <c:extLst xmlns:c15="http://schemas.microsoft.com/office/drawing/2012/chart">
                  <c:ext xmlns:c16="http://schemas.microsoft.com/office/drawing/2014/chart" uri="{C3380CC4-5D6E-409C-BE32-E72D297353CC}">
                    <c16:uniqueId val="{00000004-D04A-4DAE-B496-38EB53D55F88}"/>
                  </c:ext>
                </c:extLst>
              </c15:ser>
            </c15:filteredLineSeries>
          </c:ext>
        </c:extLst>
      </c:lineChart>
      <c:dateAx>
        <c:axId val="659583904"/>
        <c:scaling>
          <c:orientation val="minMax"/>
        </c:scaling>
        <c:delete val="0"/>
        <c:axPos val="b"/>
        <c:numFmt formatCode="yyyy" sourceLinked="0"/>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50000"/>
                  </a:schemeClr>
                </a:solidFill>
                <a:latin typeface="+mn-lt"/>
                <a:ea typeface="+mn-ea"/>
                <a:cs typeface="+mn-cs"/>
              </a:defRPr>
            </a:pPr>
            <a:endParaRPr lang="sk-SK"/>
          </a:p>
        </c:txPr>
        <c:crossAx val="659580624"/>
        <c:crosses val="autoZero"/>
        <c:auto val="1"/>
        <c:lblOffset val="100"/>
        <c:baseTimeUnit val="months"/>
        <c:majorUnit val="1"/>
        <c:majorTimeUnit val="years"/>
      </c:dateAx>
      <c:valAx>
        <c:axId val="659580624"/>
        <c:scaling>
          <c:orientation val="minMax"/>
        </c:scaling>
        <c:delete val="0"/>
        <c:axPos val="l"/>
        <c:majorGridlines>
          <c:spPr>
            <a:ln w="9525" cap="flat" cmpd="sng" algn="ctr">
              <a:solidFill>
                <a:schemeClr val="bg1">
                  <a:lumMod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50000"/>
                  </a:schemeClr>
                </a:solidFill>
                <a:latin typeface="+mn-lt"/>
                <a:ea typeface="+mn-ea"/>
                <a:cs typeface="+mn-cs"/>
              </a:defRPr>
            </a:pPr>
            <a:endParaRPr lang="sk-SK"/>
          </a:p>
        </c:txPr>
        <c:crossAx val="659583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lumMod val="50000"/>
                </a:schemeClr>
              </a:solidFill>
              <a:latin typeface="+mn-lt"/>
              <a:ea typeface="+mn-ea"/>
              <a:cs typeface="+mn-cs"/>
            </a:defRPr>
          </a:pPr>
          <a:endParaRPr lang="sk-S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000" b="1">
                <a:solidFill>
                  <a:schemeClr val="bg1">
                    <a:lumMod val="50000"/>
                  </a:schemeClr>
                </a:solidFill>
              </a:rPr>
              <a:t>BB-rated bonds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k-SK"/>
        </a:p>
      </c:txPr>
    </c:title>
    <c:autoTitleDeleted val="0"/>
    <c:plotArea>
      <c:layout/>
      <c:lineChart>
        <c:grouping val="standard"/>
        <c:varyColors val="0"/>
        <c:ser>
          <c:idx val="1"/>
          <c:order val="0"/>
          <c:tx>
            <c:v>Current risk correction</c:v>
          </c:tx>
          <c:spPr>
            <a:ln w="28575" cap="rnd">
              <a:solidFill>
                <a:srgbClr val="C00000"/>
              </a:solidFill>
              <a:round/>
            </a:ln>
            <a:effectLst/>
          </c:spPr>
          <c:marker>
            <c:symbol val="none"/>
          </c:marker>
          <c:cat>
            <c:numRef>
              <c:f>'Iboxx data'!$A$3:$A$478</c:f>
              <c:numCache>
                <c:formatCode>m/d/yyyy</c:formatCode>
                <c:ptCount val="476"/>
                <c:pt idx="0">
                  <c:v>44074</c:v>
                </c:pt>
                <c:pt idx="1">
                  <c:v>44043</c:v>
                </c:pt>
                <c:pt idx="2">
                  <c:v>44012</c:v>
                </c:pt>
                <c:pt idx="3">
                  <c:v>43982</c:v>
                </c:pt>
                <c:pt idx="4">
                  <c:v>43951</c:v>
                </c:pt>
                <c:pt idx="5">
                  <c:v>43921</c:v>
                </c:pt>
                <c:pt idx="6">
                  <c:v>43890</c:v>
                </c:pt>
                <c:pt idx="7">
                  <c:v>43861</c:v>
                </c:pt>
                <c:pt idx="8">
                  <c:v>43830</c:v>
                </c:pt>
                <c:pt idx="9">
                  <c:v>43799</c:v>
                </c:pt>
                <c:pt idx="10">
                  <c:v>43769</c:v>
                </c:pt>
                <c:pt idx="11">
                  <c:v>43738</c:v>
                </c:pt>
                <c:pt idx="12">
                  <c:v>43708</c:v>
                </c:pt>
                <c:pt idx="13">
                  <c:v>43677</c:v>
                </c:pt>
                <c:pt idx="14">
                  <c:v>43646</c:v>
                </c:pt>
                <c:pt idx="15">
                  <c:v>43616</c:v>
                </c:pt>
                <c:pt idx="16">
                  <c:v>43585</c:v>
                </c:pt>
                <c:pt idx="17">
                  <c:v>43555</c:v>
                </c:pt>
                <c:pt idx="18">
                  <c:v>43524</c:v>
                </c:pt>
                <c:pt idx="19">
                  <c:v>43496</c:v>
                </c:pt>
                <c:pt idx="20">
                  <c:v>43465</c:v>
                </c:pt>
                <c:pt idx="21">
                  <c:v>43434</c:v>
                </c:pt>
                <c:pt idx="22">
                  <c:v>43404</c:v>
                </c:pt>
                <c:pt idx="23">
                  <c:v>43373</c:v>
                </c:pt>
                <c:pt idx="24">
                  <c:v>43343</c:v>
                </c:pt>
                <c:pt idx="25">
                  <c:v>43312</c:v>
                </c:pt>
                <c:pt idx="26">
                  <c:v>43281</c:v>
                </c:pt>
                <c:pt idx="27">
                  <c:v>43251</c:v>
                </c:pt>
                <c:pt idx="28">
                  <c:v>43220</c:v>
                </c:pt>
                <c:pt idx="29">
                  <c:v>43190</c:v>
                </c:pt>
                <c:pt idx="30">
                  <c:v>43159</c:v>
                </c:pt>
                <c:pt idx="31">
                  <c:v>43131</c:v>
                </c:pt>
                <c:pt idx="32">
                  <c:v>43100</c:v>
                </c:pt>
                <c:pt idx="33">
                  <c:v>43069</c:v>
                </c:pt>
                <c:pt idx="34">
                  <c:v>43039</c:v>
                </c:pt>
                <c:pt idx="35">
                  <c:v>43008</c:v>
                </c:pt>
                <c:pt idx="36">
                  <c:v>42978</c:v>
                </c:pt>
                <c:pt idx="37">
                  <c:v>42947</c:v>
                </c:pt>
                <c:pt idx="38">
                  <c:v>42916</c:v>
                </c:pt>
                <c:pt idx="39">
                  <c:v>42886</c:v>
                </c:pt>
                <c:pt idx="40">
                  <c:v>42855</c:v>
                </c:pt>
                <c:pt idx="41">
                  <c:v>42825</c:v>
                </c:pt>
                <c:pt idx="42">
                  <c:v>42794</c:v>
                </c:pt>
                <c:pt idx="43">
                  <c:v>42766</c:v>
                </c:pt>
                <c:pt idx="44">
                  <c:v>42735</c:v>
                </c:pt>
                <c:pt idx="45">
                  <c:v>42704</c:v>
                </c:pt>
                <c:pt idx="46">
                  <c:v>42674</c:v>
                </c:pt>
                <c:pt idx="47">
                  <c:v>42643</c:v>
                </c:pt>
                <c:pt idx="48">
                  <c:v>42613</c:v>
                </c:pt>
                <c:pt idx="49">
                  <c:v>42582</c:v>
                </c:pt>
                <c:pt idx="50">
                  <c:v>42551</c:v>
                </c:pt>
                <c:pt idx="51">
                  <c:v>42521</c:v>
                </c:pt>
                <c:pt idx="52">
                  <c:v>42490</c:v>
                </c:pt>
                <c:pt idx="53">
                  <c:v>42460</c:v>
                </c:pt>
                <c:pt idx="54">
                  <c:v>42429</c:v>
                </c:pt>
                <c:pt idx="55">
                  <c:v>42400</c:v>
                </c:pt>
                <c:pt idx="56">
                  <c:v>42369</c:v>
                </c:pt>
                <c:pt idx="57">
                  <c:v>42338</c:v>
                </c:pt>
                <c:pt idx="58">
                  <c:v>42308</c:v>
                </c:pt>
                <c:pt idx="59">
                  <c:v>42277</c:v>
                </c:pt>
                <c:pt idx="60">
                  <c:v>42247</c:v>
                </c:pt>
                <c:pt idx="61">
                  <c:v>42216</c:v>
                </c:pt>
                <c:pt idx="62">
                  <c:v>42185</c:v>
                </c:pt>
                <c:pt idx="63">
                  <c:v>42155</c:v>
                </c:pt>
                <c:pt idx="64">
                  <c:v>42124</c:v>
                </c:pt>
                <c:pt idx="65">
                  <c:v>42094</c:v>
                </c:pt>
                <c:pt idx="66">
                  <c:v>42063</c:v>
                </c:pt>
                <c:pt idx="67">
                  <c:v>42035</c:v>
                </c:pt>
                <c:pt idx="68">
                  <c:v>42004</c:v>
                </c:pt>
                <c:pt idx="69">
                  <c:v>41973</c:v>
                </c:pt>
                <c:pt idx="70">
                  <c:v>41943</c:v>
                </c:pt>
                <c:pt idx="71">
                  <c:v>41912</c:v>
                </c:pt>
                <c:pt idx="72">
                  <c:v>41882</c:v>
                </c:pt>
                <c:pt idx="73">
                  <c:v>41851</c:v>
                </c:pt>
                <c:pt idx="74">
                  <c:v>41820</c:v>
                </c:pt>
                <c:pt idx="75">
                  <c:v>41790</c:v>
                </c:pt>
                <c:pt idx="76">
                  <c:v>41759</c:v>
                </c:pt>
                <c:pt idx="77">
                  <c:v>41729</c:v>
                </c:pt>
                <c:pt idx="78">
                  <c:v>41698</c:v>
                </c:pt>
                <c:pt idx="79">
                  <c:v>41670</c:v>
                </c:pt>
                <c:pt idx="80">
                  <c:v>41639</c:v>
                </c:pt>
                <c:pt idx="81">
                  <c:v>41608</c:v>
                </c:pt>
                <c:pt idx="82">
                  <c:v>41578</c:v>
                </c:pt>
                <c:pt idx="83">
                  <c:v>41547</c:v>
                </c:pt>
                <c:pt idx="84">
                  <c:v>41517</c:v>
                </c:pt>
                <c:pt idx="85">
                  <c:v>41486</c:v>
                </c:pt>
                <c:pt idx="86">
                  <c:v>41455</c:v>
                </c:pt>
                <c:pt idx="87">
                  <c:v>41425</c:v>
                </c:pt>
                <c:pt idx="88">
                  <c:v>41394</c:v>
                </c:pt>
                <c:pt idx="89">
                  <c:v>41364</c:v>
                </c:pt>
                <c:pt idx="90">
                  <c:v>41333</c:v>
                </c:pt>
                <c:pt idx="91">
                  <c:v>41305</c:v>
                </c:pt>
                <c:pt idx="92">
                  <c:v>41274</c:v>
                </c:pt>
                <c:pt idx="93">
                  <c:v>41243</c:v>
                </c:pt>
                <c:pt idx="94">
                  <c:v>41213</c:v>
                </c:pt>
                <c:pt idx="95">
                  <c:v>41182</c:v>
                </c:pt>
                <c:pt idx="96">
                  <c:v>41152</c:v>
                </c:pt>
                <c:pt idx="97">
                  <c:v>41121</c:v>
                </c:pt>
                <c:pt idx="98">
                  <c:v>41090</c:v>
                </c:pt>
                <c:pt idx="99">
                  <c:v>41060</c:v>
                </c:pt>
                <c:pt idx="100">
                  <c:v>41029</c:v>
                </c:pt>
                <c:pt idx="101">
                  <c:v>40999</c:v>
                </c:pt>
                <c:pt idx="102">
                  <c:v>40968</c:v>
                </c:pt>
                <c:pt idx="103">
                  <c:v>40939</c:v>
                </c:pt>
                <c:pt idx="104">
                  <c:v>40908</c:v>
                </c:pt>
                <c:pt idx="105">
                  <c:v>40877</c:v>
                </c:pt>
                <c:pt idx="106">
                  <c:v>40847</c:v>
                </c:pt>
                <c:pt idx="107">
                  <c:v>40816</c:v>
                </c:pt>
                <c:pt idx="108">
                  <c:v>40786</c:v>
                </c:pt>
                <c:pt idx="109">
                  <c:v>40755</c:v>
                </c:pt>
                <c:pt idx="110">
                  <c:v>40724</c:v>
                </c:pt>
                <c:pt idx="111">
                  <c:v>40694</c:v>
                </c:pt>
                <c:pt idx="112">
                  <c:v>40663</c:v>
                </c:pt>
                <c:pt idx="113">
                  <c:v>40633</c:v>
                </c:pt>
                <c:pt idx="114">
                  <c:v>40602</c:v>
                </c:pt>
                <c:pt idx="115">
                  <c:v>40574</c:v>
                </c:pt>
                <c:pt idx="116">
                  <c:v>40543</c:v>
                </c:pt>
                <c:pt idx="117">
                  <c:v>40512</c:v>
                </c:pt>
                <c:pt idx="118">
                  <c:v>40482</c:v>
                </c:pt>
                <c:pt idx="119">
                  <c:v>40451</c:v>
                </c:pt>
                <c:pt idx="120">
                  <c:v>40421</c:v>
                </c:pt>
                <c:pt idx="121">
                  <c:v>40390</c:v>
                </c:pt>
                <c:pt idx="122">
                  <c:v>40359</c:v>
                </c:pt>
                <c:pt idx="123">
                  <c:v>40329</c:v>
                </c:pt>
                <c:pt idx="124">
                  <c:v>40298</c:v>
                </c:pt>
                <c:pt idx="125">
                  <c:v>40268</c:v>
                </c:pt>
                <c:pt idx="126">
                  <c:v>40237</c:v>
                </c:pt>
                <c:pt idx="127">
                  <c:v>40209</c:v>
                </c:pt>
                <c:pt idx="128">
                  <c:v>40178</c:v>
                </c:pt>
                <c:pt idx="129">
                  <c:v>40147</c:v>
                </c:pt>
                <c:pt idx="130">
                  <c:v>40117</c:v>
                </c:pt>
                <c:pt idx="131">
                  <c:v>40086</c:v>
                </c:pt>
                <c:pt idx="132">
                  <c:v>40056</c:v>
                </c:pt>
                <c:pt idx="133">
                  <c:v>40025</c:v>
                </c:pt>
                <c:pt idx="134">
                  <c:v>39994</c:v>
                </c:pt>
                <c:pt idx="135">
                  <c:v>39964</c:v>
                </c:pt>
                <c:pt idx="136">
                  <c:v>39933</c:v>
                </c:pt>
                <c:pt idx="137">
                  <c:v>39903</c:v>
                </c:pt>
                <c:pt idx="138">
                  <c:v>39872</c:v>
                </c:pt>
                <c:pt idx="139">
                  <c:v>39844</c:v>
                </c:pt>
                <c:pt idx="140">
                  <c:v>39813</c:v>
                </c:pt>
                <c:pt idx="141">
                  <c:v>39782</c:v>
                </c:pt>
                <c:pt idx="142">
                  <c:v>39752</c:v>
                </c:pt>
                <c:pt idx="143">
                  <c:v>39721</c:v>
                </c:pt>
                <c:pt idx="144">
                  <c:v>39691</c:v>
                </c:pt>
                <c:pt idx="145">
                  <c:v>39660</c:v>
                </c:pt>
                <c:pt idx="146">
                  <c:v>39629</c:v>
                </c:pt>
                <c:pt idx="147">
                  <c:v>39599</c:v>
                </c:pt>
                <c:pt idx="148">
                  <c:v>39568</c:v>
                </c:pt>
                <c:pt idx="149">
                  <c:v>39538</c:v>
                </c:pt>
                <c:pt idx="150">
                  <c:v>39507</c:v>
                </c:pt>
                <c:pt idx="151">
                  <c:v>39478</c:v>
                </c:pt>
                <c:pt idx="152">
                  <c:v>39447</c:v>
                </c:pt>
                <c:pt idx="153">
                  <c:v>39416</c:v>
                </c:pt>
                <c:pt idx="154">
                  <c:v>39386</c:v>
                </c:pt>
                <c:pt idx="155">
                  <c:v>39355</c:v>
                </c:pt>
                <c:pt idx="156">
                  <c:v>39325</c:v>
                </c:pt>
                <c:pt idx="157">
                  <c:v>39294</c:v>
                </c:pt>
                <c:pt idx="158">
                  <c:v>39263</c:v>
                </c:pt>
                <c:pt idx="159">
                  <c:v>39233</c:v>
                </c:pt>
                <c:pt idx="160">
                  <c:v>39202</c:v>
                </c:pt>
                <c:pt idx="161">
                  <c:v>39172</c:v>
                </c:pt>
                <c:pt idx="162">
                  <c:v>39141</c:v>
                </c:pt>
                <c:pt idx="163">
                  <c:v>39113</c:v>
                </c:pt>
                <c:pt idx="164">
                  <c:v>39082</c:v>
                </c:pt>
                <c:pt idx="165">
                  <c:v>39051</c:v>
                </c:pt>
                <c:pt idx="166">
                  <c:v>39021</c:v>
                </c:pt>
                <c:pt idx="167">
                  <c:v>38990</c:v>
                </c:pt>
                <c:pt idx="168">
                  <c:v>38960</c:v>
                </c:pt>
                <c:pt idx="169">
                  <c:v>38929</c:v>
                </c:pt>
                <c:pt idx="170">
                  <c:v>38898</c:v>
                </c:pt>
                <c:pt idx="171">
                  <c:v>38868</c:v>
                </c:pt>
                <c:pt idx="172">
                  <c:v>38837</c:v>
                </c:pt>
                <c:pt idx="173">
                  <c:v>38807</c:v>
                </c:pt>
                <c:pt idx="174">
                  <c:v>38776</c:v>
                </c:pt>
                <c:pt idx="175">
                  <c:v>38748</c:v>
                </c:pt>
                <c:pt idx="176">
                  <c:v>38717</c:v>
                </c:pt>
                <c:pt idx="177">
                  <c:v>38686</c:v>
                </c:pt>
                <c:pt idx="178">
                  <c:v>38656</c:v>
                </c:pt>
                <c:pt idx="179">
                  <c:v>38625</c:v>
                </c:pt>
                <c:pt idx="180">
                  <c:v>38595</c:v>
                </c:pt>
                <c:pt idx="181">
                  <c:v>38564</c:v>
                </c:pt>
                <c:pt idx="182">
                  <c:v>38533</c:v>
                </c:pt>
                <c:pt idx="183">
                  <c:v>38503</c:v>
                </c:pt>
                <c:pt idx="184">
                  <c:v>38472</c:v>
                </c:pt>
                <c:pt idx="185">
                  <c:v>38442</c:v>
                </c:pt>
                <c:pt idx="186">
                  <c:v>38411</c:v>
                </c:pt>
                <c:pt idx="187">
                  <c:v>38383</c:v>
                </c:pt>
                <c:pt idx="188">
                  <c:v>38352</c:v>
                </c:pt>
                <c:pt idx="189">
                  <c:v>38321</c:v>
                </c:pt>
                <c:pt idx="190">
                  <c:v>38291</c:v>
                </c:pt>
                <c:pt idx="191">
                  <c:v>38260</c:v>
                </c:pt>
                <c:pt idx="192">
                  <c:v>38230</c:v>
                </c:pt>
                <c:pt idx="193">
                  <c:v>38199</c:v>
                </c:pt>
                <c:pt idx="194">
                  <c:v>38168</c:v>
                </c:pt>
                <c:pt idx="195">
                  <c:v>38138</c:v>
                </c:pt>
                <c:pt idx="196">
                  <c:v>38107</c:v>
                </c:pt>
                <c:pt idx="197">
                  <c:v>38077</c:v>
                </c:pt>
                <c:pt idx="198">
                  <c:v>38046</c:v>
                </c:pt>
                <c:pt idx="199">
                  <c:v>38017</c:v>
                </c:pt>
                <c:pt idx="200">
                  <c:v>37986</c:v>
                </c:pt>
                <c:pt idx="201">
                  <c:v>37955</c:v>
                </c:pt>
                <c:pt idx="202">
                  <c:v>37925</c:v>
                </c:pt>
                <c:pt idx="203">
                  <c:v>37894</c:v>
                </c:pt>
                <c:pt idx="204">
                  <c:v>37864</c:v>
                </c:pt>
                <c:pt idx="205">
                  <c:v>37833</c:v>
                </c:pt>
                <c:pt idx="206">
                  <c:v>37802</c:v>
                </c:pt>
                <c:pt idx="207">
                  <c:v>37772</c:v>
                </c:pt>
                <c:pt idx="208">
                  <c:v>37741</c:v>
                </c:pt>
                <c:pt idx="209">
                  <c:v>37711</c:v>
                </c:pt>
                <c:pt idx="210">
                  <c:v>37680</c:v>
                </c:pt>
                <c:pt idx="211">
                  <c:v>37652</c:v>
                </c:pt>
                <c:pt idx="212">
                  <c:v>37621</c:v>
                </c:pt>
                <c:pt idx="213">
                  <c:v>37590</c:v>
                </c:pt>
                <c:pt idx="214">
                  <c:v>37560</c:v>
                </c:pt>
                <c:pt idx="215">
                  <c:v>37529</c:v>
                </c:pt>
                <c:pt idx="216">
                  <c:v>37499</c:v>
                </c:pt>
                <c:pt idx="217">
                  <c:v>37468</c:v>
                </c:pt>
                <c:pt idx="218">
                  <c:v>37437</c:v>
                </c:pt>
                <c:pt idx="219">
                  <c:v>37407</c:v>
                </c:pt>
                <c:pt idx="220">
                  <c:v>37376</c:v>
                </c:pt>
                <c:pt idx="221">
                  <c:v>37346</c:v>
                </c:pt>
                <c:pt idx="222">
                  <c:v>37315</c:v>
                </c:pt>
                <c:pt idx="223">
                  <c:v>37287</c:v>
                </c:pt>
                <c:pt idx="224">
                  <c:v>37256</c:v>
                </c:pt>
                <c:pt idx="225">
                  <c:v>37225</c:v>
                </c:pt>
                <c:pt idx="226">
                  <c:v>37195</c:v>
                </c:pt>
                <c:pt idx="227">
                  <c:v>37164</c:v>
                </c:pt>
                <c:pt idx="228">
                  <c:v>37134</c:v>
                </c:pt>
                <c:pt idx="229">
                  <c:v>37103</c:v>
                </c:pt>
                <c:pt idx="230">
                  <c:v>37072</c:v>
                </c:pt>
                <c:pt idx="231">
                  <c:v>37042</c:v>
                </c:pt>
                <c:pt idx="232">
                  <c:v>37011</c:v>
                </c:pt>
                <c:pt idx="233">
                  <c:v>36981</c:v>
                </c:pt>
                <c:pt idx="234">
                  <c:v>36950</c:v>
                </c:pt>
                <c:pt idx="235">
                  <c:v>36922</c:v>
                </c:pt>
                <c:pt idx="236">
                  <c:v>36891</c:v>
                </c:pt>
                <c:pt idx="237">
                  <c:v>36860</c:v>
                </c:pt>
                <c:pt idx="238">
                  <c:v>36830</c:v>
                </c:pt>
                <c:pt idx="239">
                  <c:v>36799</c:v>
                </c:pt>
                <c:pt idx="240">
                  <c:v>36769</c:v>
                </c:pt>
                <c:pt idx="241">
                  <c:v>36738</c:v>
                </c:pt>
                <c:pt idx="242">
                  <c:v>36707</c:v>
                </c:pt>
                <c:pt idx="243">
                  <c:v>36677</c:v>
                </c:pt>
                <c:pt idx="244">
                  <c:v>36646</c:v>
                </c:pt>
                <c:pt idx="245">
                  <c:v>36616</c:v>
                </c:pt>
                <c:pt idx="246">
                  <c:v>36585</c:v>
                </c:pt>
                <c:pt idx="247">
                  <c:v>36556</c:v>
                </c:pt>
                <c:pt idx="248">
                  <c:v>36525</c:v>
                </c:pt>
                <c:pt idx="249">
                  <c:v>36494</c:v>
                </c:pt>
                <c:pt idx="250">
                  <c:v>36464</c:v>
                </c:pt>
                <c:pt idx="251">
                  <c:v>36433</c:v>
                </c:pt>
                <c:pt idx="252">
                  <c:v>36403</c:v>
                </c:pt>
                <c:pt idx="253">
                  <c:v>36372</c:v>
                </c:pt>
                <c:pt idx="254">
                  <c:v>36341</c:v>
                </c:pt>
                <c:pt idx="255">
                  <c:v>36311</c:v>
                </c:pt>
                <c:pt idx="256">
                  <c:v>36280</c:v>
                </c:pt>
                <c:pt idx="257">
                  <c:v>36250</c:v>
                </c:pt>
                <c:pt idx="258">
                  <c:v>36219</c:v>
                </c:pt>
                <c:pt idx="259">
                  <c:v>36191</c:v>
                </c:pt>
                <c:pt idx="260">
                  <c:v>36160</c:v>
                </c:pt>
                <c:pt idx="261">
                  <c:v>36129</c:v>
                </c:pt>
                <c:pt idx="262">
                  <c:v>36099</c:v>
                </c:pt>
                <c:pt idx="263">
                  <c:v>36068</c:v>
                </c:pt>
                <c:pt idx="264">
                  <c:v>36038</c:v>
                </c:pt>
                <c:pt idx="265">
                  <c:v>36007</c:v>
                </c:pt>
                <c:pt idx="266">
                  <c:v>35976</c:v>
                </c:pt>
                <c:pt idx="267">
                  <c:v>35946</c:v>
                </c:pt>
                <c:pt idx="268">
                  <c:v>35915</c:v>
                </c:pt>
                <c:pt idx="269">
                  <c:v>35885</c:v>
                </c:pt>
                <c:pt idx="270">
                  <c:v>35854</c:v>
                </c:pt>
                <c:pt idx="271">
                  <c:v>35826</c:v>
                </c:pt>
                <c:pt idx="272">
                  <c:v>35795</c:v>
                </c:pt>
                <c:pt idx="273">
                  <c:v>35764</c:v>
                </c:pt>
                <c:pt idx="274">
                  <c:v>35734</c:v>
                </c:pt>
                <c:pt idx="275">
                  <c:v>35703</c:v>
                </c:pt>
                <c:pt idx="276">
                  <c:v>35673</c:v>
                </c:pt>
                <c:pt idx="277">
                  <c:v>35642</c:v>
                </c:pt>
                <c:pt idx="278">
                  <c:v>35611</c:v>
                </c:pt>
                <c:pt idx="279">
                  <c:v>35581</c:v>
                </c:pt>
                <c:pt idx="280">
                  <c:v>35550</c:v>
                </c:pt>
                <c:pt idx="281">
                  <c:v>35520</c:v>
                </c:pt>
                <c:pt idx="282">
                  <c:v>35489</c:v>
                </c:pt>
                <c:pt idx="283">
                  <c:v>35461</c:v>
                </c:pt>
                <c:pt idx="284">
                  <c:v>35430</c:v>
                </c:pt>
                <c:pt idx="285">
                  <c:v>35399</c:v>
                </c:pt>
                <c:pt idx="286">
                  <c:v>35369</c:v>
                </c:pt>
                <c:pt idx="287">
                  <c:v>35338</c:v>
                </c:pt>
                <c:pt idx="288">
                  <c:v>35308</c:v>
                </c:pt>
                <c:pt idx="289">
                  <c:v>35277</c:v>
                </c:pt>
                <c:pt idx="290">
                  <c:v>35246</c:v>
                </c:pt>
                <c:pt idx="291">
                  <c:v>35216</c:v>
                </c:pt>
                <c:pt idx="292">
                  <c:v>35185</c:v>
                </c:pt>
                <c:pt idx="293">
                  <c:v>35155</c:v>
                </c:pt>
                <c:pt idx="294">
                  <c:v>35124</c:v>
                </c:pt>
                <c:pt idx="295">
                  <c:v>35095</c:v>
                </c:pt>
                <c:pt idx="296">
                  <c:v>35064</c:v>
                </c:pt>
                <c:pt idx="297">
                  <c:v>35033</c:v>
                </c:pt>
                <c:pt idx="298">
                  <c:v>35003</c:v>
                </c:pt>
                <c:pt idx="299">
                  <c:v>34972</c:v>
                </c:pt>
                <c:pt idx="300">
                  <c:v>34942</c:v>
                </c:pt>
                <c:pt idx="301">
                  <c:v>34911</c:v>
                </c:pt>
                <c:pt idx="302">
                  <c:v>34880</c:v>
                </c:pt>
                <c:pt idx="303">
                  <c:v>34850</c:v>
                </c:pt>
                <c:pt idx="304">
                  <c:v>34819</c:v>
                </c:pt>
                <c:pt idx="305">
                  <c:v>34789</c:v>
                </c:pt>
                <c:pt idx="306">
                  <c:v>34758</c:v>
                </c:pt>
                <c:pt idx="307">
                  <c:v>34730</c:v>
                </c:pt>
                <c:pt idx="308">
                  <c:v>34699</c:v>
                </c:pt>
                <c:pt idx="309">
                  <c:v>34668</c:v>
                </c:pt>
                <c:pt idx="310">
                  <c:v>34638</c:v>
                </c:pt>
                <c:pt idx="311">
                  <c:v>34607</c:v>
                </c:pt>
                <c:pt idx="312">
                  <c:v>34577</c:v>
                </c:pt>
                <c:pt idx="313">
                  <c:v>34546</c:v>
                </c:pt>
                <c:pt idx="314">
                  <c:v>34515</c:v>
                </c:pt>
                <c:pt idx="315">
                  <c:v>34485</c:v>
                </c:pt>
                <c:pt idx="316">
                  <c:v>34454</c:v>
                </c:pt>
                <c:pt idx="317">
                  <c:v>34424</c:v>
                </c:pt>
                <c:pt idx="318">
                  <c:v>34393</c:v>
                </c:pt>
                <c:pt idx="319">
                  <c:v>34365</c:v>
                </c:pt>
                <c:pt idx="320">
                  <c:v>34334</c:v>
                </c:pt>
                <c:pt idx="321">
                  <c:v>34303</c:v>
                </c:pt>
                <c:pt idx="322">
                  <c:v>34273</c:v>
                </c:pt>
                <c:pt idx="323">
                  <c:v>34242</c:v>
                </c:pt>
                <c:pt idx="324">
                  <c:v>34212</c:v>
                </c:pt>
                <c:pt idx="325">
                  <c:v>34181</c:v>
                </c:pt>
                <c:pt idx="326">
                  <c:v>34150</c:v>
                </c:pt>
                <c:pt idx="327">
                  <c:v>34120</c:v>
                </c:pt>
                <c:pt idx="328">
                  <c:v>34089</c:v>
                </c:pt>
                <c:pt idx="329">
                  <c:v>34059</c:v>
                </c:pt>
                <c:pt idx="330">
                  <c:v>34028</c:v>
                </c:pt>
                <c:pt idx="331">
                  <c:v>34000</c:v>
                </c:pt>
                <c:pt idx="332">
                  <c:v>33969</c:v>
                </c:pt>
                <c:pt idx="333">
                  <c:v>33938</c:v>
                </c:pt>
                <c:pt idx="334">
                  <c:v>33908</c:v>
                </c:pt>
                <c:pt idx="335">
                  <c:v>33877</c:v>
                </c:pt>
                <c:pt idx="336">
                  <c:v>33847</c:v>
                </c:pt>
                <c:pt idx="337">
                  <c:v>33816</c:v>
                </c:pt>
                <c:pt idx="338">
                  <c:v>33785</c:v>
                </c:pt>
                <c:pt idx="339">
                  <c:v>33755</c:v>
                </c:pt>
                <c:pt idx="340">
                  <c:v>33724</c:v>
                </c:pt>
                <c:pt idx="341">
                  <c:v>33694</c:v>
                </c:pt>
                <c:pt idx="342">
                  <c:v>33663</c:v>
                </c:pt>
                <c:pt idx="343">
                  <c:v>33634</c:v>
                </c:pt>
                <c:pt idx="344">
                  <c:v>33603</c:v>
                </c:pt>
                <c:pt idx="345">
                  <c:v>33572</c:v>
                </c:pt>
                <c:pt idx="346">
                  <c:v>33542</c:v>
                </c:pt>
                <c:pt idx="347">
                  <c:v>33511</c:v>
                </c:pt>
                <c:pt idx="348">
                  <c:v>33481</c:v>
                </c:pt>
                <c:pt idx="349">
                  <c:v>33450</c:v>
                </c:pt>
                <c:pt idx="350">
                  <c:v>33419</c:v>
                </c:pt>
                <c:pt idx="351">
                  <c:v>33389</c:v>
                </c:pt>
                <c:pt idx="352">
                  <c:v>33358</c:v>
                </c:pt>
                <c:pt idx="353">
                  <c:v>33328</c:v>
                </c:pt>
                <c:pt idx="354">
                  <c:v>33297</c:v>
                </c:pt>
                <c:pt idx="355">
                  <c:v>33269</c:v>
                </c:pt>
                <c:pt idx="356">
                  <c:v>33238</c:v>
                </c:pt>
                <c:pt idx="357">
                  <c:v>33207</c:v>
                </c:pt>
                <c:pt idx="358">
                  <c:v>33177</c:v>
                </c:pt>
                <c:pt idx="359">
                  <c:v>33146</c:v>
                </c:pt>
                <c:pt idx="360">
                  <c:v>33116</c:v>
                </c:pt>
                <c:pt idx="361">
                  <c:v>33085</c:v>
                </c:pt>
                <c:pt idx="362">
                  <c:v>33054</c:v>
                </c:pt>
                <c:pt idx="363">
                  <c:v>33024</c:v>
                </c:pt>
                <c:pt idx="364">
                  <c:v>32993</c:v>
                </c:pt>
                <c:pt idx="365">
                  <c:v>32963</c:v>
                </c:pt>
                <c:pt idx="366">
                  <c:v>32932</c:v>
                </c:pt>
                <c:pt idx="367">
                  <c:v>32904</c:v>
                </c:pt>
                <c:pt idx="368">
                  <c:v>32873</c:v>
                </c:pt>
                <c:pt idx="369">
                  <c:v>32842</c:v>
                </c:pt>
                <c:pt idx="370">
                  <c:v>32812</c:v>
                </c:pt>
                <c:pt idx="371">
                  <c:v>32781</c:v>
                </c:pt>
                <c:pt idx="372">
                  <c:v>32751</c:v>
                </c:pt>
                <c:pt idx="373">
                  <c:v>32720</c:v>
                </c:pt>
                <c:pt idx="374">
                  <c:v>32689</c:v>
                </c:pt>
                <c:pt idx="375">
                  <c:v>32659</c:v>
                </c:pt>
                <c:pt idx="376">
                  <c:v>32628</c:v>
                </c:pt>
                <c:pt idx="377">
                  <c:v>32598</c:v>
                </c:pt>
                <c:pt idx="378">
                  <c:v>32567</c:v>
                </c:pt>
                <c:pt idx="379">
                  <c:v>32539</c:v>
                </c:pt>
                <c:pt idx="380">
                  <c:v>32508</c:v>
                </c:pt>
                <c:pt idx="381">
                  <c:v>32477</c:v>
                </c:pt>
                <c:pt idx="382">
                  <c:v>32447</c:v>
                </c:pt>
                <c:pt idx="383">
                  <c:v>32416</c:v>
                </c:pt>
                <c:pt idx="384">
                  <c:v>32386</c:v>
                </c:pt>
                <c:pt idx="385">
                  <c:v>32355</c:v>
                </c:pt>
                <c:pt idx="386">
                  <c:v>32324</c:v>
                </c:pt>
                <c:pt idx="387">
                  <c:v>32294</c:v>
                </c:pt>
                <c:pt idx="388">
                  <c:v>32263</c:v>
                </c:pt>
                <c:pt idx="389">
                  <c:v>32233</c:v>
                </c:pt>
                <c:pt idx="390">
                  <c:v>32202</c:v>
                </c:pt>
                <c:pt idx="391">
                  <c:v>32173</c:v>
                </c:pt>
                <c:pt idx="392">
                  <c:v>32142</c:v>
                </c:pt>
                <c:pt idx="393">
                  <c:v>32111</c:v>
                </c:pt>
                <c:pt idx="394">
                  <c:v>32081</c:v>
                </c:pt>
                <c:pt idx="395">
                  <c:v>32050</c:v>
                </c:pt>
                <c:pt idx="396">
                  <c:v>32020</c:v>
                </c:pt>
                <c:pt idx="397">
                  <c:v>31989</c:v>
                </c:pt>
                <c:pt idx="398">
                  <c:v>31958</c:v>
                </c:pt>
                <c:pt idx="399">
                  <c:v>31928</c:v>
                </c:pt>
                <c:pt idx="400">
                  <c:v>31897</c:v>
                </c:pt>
                <c:pt idx="401">
                  <c:v>31867</c:v>
                </c:pt>
                <c:pt idx="402">
                  <c:v>31836</c:v>
                </c:pt>
                <c:pt idx="403">
                  <c:v>31808</c:v>
                </c:pt>
                <c:pt idx="404">
                  <c:v>31777</c:v>
                </c:pt>
                <c:pt idx="405">
                  <c:v>31746</c:v>
                </c:pt>
                <c:pt idx="406">
                  <c:v>31716</c:v>
                </c:pt>
                <c:pt idx="407">
                  <c:v>31685</c:v>
                </c:pt>
                <c:pt idx="408">
                  <c:v>31655</c:v>
                </c:pt>
                <c:pt idx="409">
                  <c:v>31624</c:v>
                </c:pt>
                <c:pt idx="410">
                  <c:v>31593</c:v>
                </c:pt>
                <c:pt idx="411">
                  <c:v>31563</c:v>
                </c:pt>
                <c:pt idx="412">
                  <c:v>31532</c:v>
                </c:pt>
                <c:pt idx="413">
                  <c:v>31502</c:v>
                </c:pt>
                <c:pt idx="414">
                  <c:v>31471</c:v>
                </c:pt>
                <c:pt idx="415">
                  <c:v>31443</c:v>
                </c:pt>
                <c:pt idx="416">
                  <c:v>31412</c:v>
                </c:pt>
                <c:pt idx="417">
                  <c:v>31381</c:v>
                </c:pt>
                <c:pt idx="418">
                  <c:v>31351</c:v>
                </c:pt>
                <c:pt idx="419">
                  <c:v>31320</c:v>
                </c:pt>
                <c:pt idx="420">
                  <c:v>31290</c:v>
                </c:pt>
                <c:pt idx="421">
                  <c:v>31259</c:v>
                </c:pt>
                <c:pt idx="422">
                  <c:v>31228</c:v>
                </c:pt>
                <c:pt idx="423">
                  <c:v>31198</c:v>
                </c:pt>
                <c:pt idx="424">
                  <c:v>31167</c:v>
                </c:pt>
                <c:pt idx="425">
                  <c:v>31137</c:v>
                </c:pt>
                <c:pt idx="426">
                  <c:v>31106</c:v>
                </c:pt>
                <c:pt idx="427">
                  <c:v>31078</c:v>
                </c:pt>
                <c:pt idx="428">
                  <c:v>31047</c:v>
                </c:pt>
                <c:pt idx="429">
                  <c:v>31016</c:v>
                </c:pt>
                <c:pt idx="430">
                  <c:v>30986</c:v>
                </c:pt>
                <c:pt idx="431">
                  <c:v>30955</c:v>
                </c:pt>
                <c:pt idx="432">
                  <c:v>30925</c:v>
                </c:pt>
                <c:pt idx="433">
                  <c:v>30894</c:v>
                </c:pt>
                <c:pt idx="434">
                  <c:v>30863</c:v>
                </c:pt>
                <c:pt idx="435">
                  <c:v>30833</c:v>
                </c:pt>
                <c:pt idx="436">
                  <c:v>30802</c:v>
                </c:pt>
                <c:pt idx="437">
                  <c:v>30772</c:v>
                </c:pt>
                <c:pt idx="438">
                  <c:v>30741</c:v>
                </c:pt>
                <c:pt idx="439">
                  <c:v>30712</c:v>
                </c:pt>
                <c:pt idx="440">
                  <c:v>30681</c:v>
                </c:pt>
                <c:pt idx="441">
                  <c:v>30650</c:v>
                </c:pt>
                <c:pt idx="442">
                  <c:v>30620</c:v>
                </c:pt>
                <c:pt idx="443">
                  <c:v>30589</c:v>
                </c:pt>
                <c:pt idx="444">
                  <c:v>30559</c:v>
                </c:pt>
                <c:pt idx="445">
                  <c:v>30528</c:v>
                </c:pt>
                <c:pt idx="446">
                  <c:v>30497</c:v>
                </c:pt>
                <c:pt idx="447">
                  <c:v>30467</c:v>
                </c:pt>
                <c:pt idx="448">
                  <c:v>30436</c:v>
                </c:pt>
                <c:pt idx="449">
                  <c:v>30406</c:v>
                </c:pt>
                <c:pt idx="450">
                  <c:v>30375</c:v>
                </c:pt>
                <c:pt idx="451">
                  <c:v>30347</c:v>
                </c:pt>
                <c:pt idx="452">
                  <c:v>30316</c:v>
                </c:pt>
                <c:pt idx="453">
                  <c:v>30285</c:v>
                </c:pt>
                <c:pt idx="454">
                  <c:v>30255</c:v>
                </c:pt>
                <c:pt idx="455">
                  <c:v>30224</c:v>
                </c:pt>
                <c:pt idx="456">
                  <c:v>30194</c:v>
                </c:pt>
                <c:pt idx="457">
                  <c:v>30163</c:v>
                </c:pt>
                <c:pt idx="458">
                  <c:v>30132</c:v>
                </c:pt>
                <c:pt idx="459">
                  <c:v>30102</c:v>
                </c:pt>
                <c:pt idx="460">
                  <c:v>30071</c:v>
                </c:pt>
                <c:pt idx="461">
                  <c:v>30041</c:v>
                </c:pt>
                <c:pt idx="462">
                  <c:v>30010</c:v>
                </c:pt>
                <c:pt idx="463">
                  <c:v>29982</c:v>
                </c:pt>
                <c:pt idx="464">
                  <c:v>29951</c:v>
                </c:pt>
                <c:pt idx="465">
                  <c:v>29920</c:v>
                </c:pt>
                <c:pt idx="466">
                  <c:v>29890</c:v>
                </c:pt>
                <c:pt idx="467">
                  <c:v>29859</c:v>
                </c:pt>
                <c:pt idx="468">
                  <c:v>29829</c:v>
                </c:pt>
                <c:pt idx="469">
                  <c:v>29798</c:v>
                </c:pt>
                <c:pt idx="470">
                  <c:v>29767</c:v>
                </c:pt>
                <c:pt idx="471">
                  <c:v>29737</c:v>
                </c:pt>
                <c:pt idx="472">
                  <c:v>29706</c:v>
                </c:pt>
                <c:pt idx="473">
                  <c:v>29676</c:v>
                </c:pt>
                <c:pt idx="474">
                  <c:v>29645</c:v>
                </c:pt>
                <c:pt idx="475">
                  <c:v>29617</c:v>
                </c:pt>
              </c:numCache>
            </c:numRef>
          </c:cat>
          <c:val>
            <c:numRef>
              <c:f>'Iboxx data'!$P$3:$P$478</c:f>
              <c:numCache>
                <c:formatCode>0\.0%</c:formatCode>
                <c:ptCount val="476"/>
                <c:pt idx="0">
                  <c:v>1.9285458286510179E-2</c:v>
                </c:pt>
                <c:pt idx="1">
                  <c:v>1.9285458286510179E-2</c:v>
                </c:pt>
                <c:pt idx="2">
                  <c:v>1.9285458286510179E-2</c:v>
                </c:pt>
                <c:pt idx="3">
                  <c:v>1.9285458286510179E-2</c:v>
                </c:pt>
                <c:pt idx="4">
                  <c:v>1.9285458286510179E-2</c:v>
                </c:pt>
                <c:pt idx="5">
                  <c:v>1.9285458286510179E-2</c:v>
                </c:pt>
                <c:pt idx="6">
                  <c:v>1.9285458286510179E-2</c:v>
                </c:pt>
                <c:pt idx="7">
                  <c:v>1.9285458286510179E-2</c:v>
                </c:pt>
                <c:pt idx="8">
                  <c:v>1.9285458286510179E-2</c:v>
                </c:pt>
                <c:pt idx="9">
                  <c:v>1.9285458286510179E-2</c:v>
                </c:pt>
                <c:pt idx="10">
                  <c:v>1.9285458286510179E-2</c:v>
                </c:pt>
                <c:pt idx="11">
                  <c:v>1.9285458286510179E-2</c:v>
                </c:pt>
                <c:pt idx="12">
                  <c:v>1.9285458286510179E-2</c:v>
                </c:pt>
                <c:pt idx="13">
                  <c:v>1.9285458286510179E-2</c:v>
                </c:pt>
                <c:pt idx="14">
                  <c:v>1.9285458286510179E-2</c:v>
                </c:pt>
                <c:pt idx="15">
                  <c:v>1.9285458286510179E-2</c:v>
                </c:pt>
                <c:pt idx="16">
                  <c:v>1.9285458286510179E-2</c:v>
                </c:pt>
                <c:pt idx="17">
                  <c:v>1.9285458286510179E-2</c:v>
                </c:pt>
                <c:pt idx="18">
                  <c:v>1.9285458286510179E-2</c:v>
                </c:pt>
                <c:pt idx="19">
                  <c:v>1.9285458286510179E-2</c:v>
                </c:pt>
                <c:pt idx="20">
                  <c:v>1.9285458286510179E-2</c:v>
                </c:pt>
                <c:pt idx="21">
                  <c:v>1.9285458286510179E-2</c:v>
                </c:pt>
                <c:pt idx="22">
                  <c:v>1.9285458286510179E-2</c:v>
                </c:pt>
                <c:pt idx="23">
                  <c:v>1.9285458286510179E-2</c:v>
                </c:pt>
                <c:pt idx="24">
                  <c:v>1.9285458286510179E-2</c:v>
                </c:pt>
                <c:pt idx="25">
                  <c:v>1.9285458286510179E-2</c:v>
                </c:pt>
                <c:pt idx="26">
                  <c:v>1.9285458286510179E-2</c:v>
                </c:pt>
                <c:pt idx="27">
                  <c:v>1.9285458286510179E-2</c:v>
                </c:pt>
                <c:pt idx="28">
                  <c:v>1.9285458286510179E-2</c:v>
                </c:pt>
                <c:pt idx="29">
                  <c:v>1.9285458286510179E-2</c:v>
                </c:pt>
                <c:pt idx="30">
                  <c:v>1.9285458286510179E-2</c:v>
                </c:pt>
                <c:pt idx="31">
                  <c:v>1.9285458286510179E-2</c:v>
                </c:pt>
                <c:pt idx="32">
                  <c:v>1.9285458286510179E-2</c:v>
                </c:pt>
                <c:pt idx="33">
                  <c:v>1.9285458286510179E-2</c:v>
                </c:pt>
                <c:pt idx="34">
                  <c:v>1.9285458286510179E-2</c:v>
                </c:pt>
                <c:pt idx="35">
                  <c:v>1.9285458286510179E-2</c:v>
                </c:pt>
                <c:pt idx="36">
                  <c:v>1.9285458286510179E-2</c:v>
                </c:pt>
                <c:pt idx="37">
                  <c:v>1.9285458286510179E-2</c:v>
                </c:pt>
                <c:pt idx="38">
                  <c:v>1.9285458286510179E-2</c:v>
                </c:pt>
                <c:pt idx="39">
                  <c:v>1.9285458286510179E-2</c:v>
                </c:pt>
                <c:pt idx="40">
                  <c:v>1.9285458286510179E-2</c:v>
                </c:pt>
                <c:pt idx="41">
                  <c:v>1.9285458286510179E-2</c:v>
                </c:pt>
                <c:pt idx="42">
                  <c:v>1.9285458286510179E-2</c:v>
                </c:pt>
                <c:pt idx="43">
                  <c:v>1.9285458286510179E-2</c:v>
                </c:pt>
                <c:pt idx="44">
                  <c:v>1.9285458286510179E-2</c:v>
                </c:pt>
                <c:pt idx="45">
                  <c:v>1.9285458286510179E-2</c:v>
                </c:pt>
                <c:pt idx="46">
                  <c:v>1.9285458286510179E-2</c:v>
                </c:pt>
                <c:pt idx="47">
                  <c:v>1.9285458286510179E-2</c:v>
                </c:pt>
                <c:pt idx="48">
                  <c:v>1.9285458286510179E-2</c:v>
                </c:pt>
                <c:pt idx="49">
                  <c:v>1.9285458286510179E-2</c:v>
                </c:pt>
                <c:pt idx="50">
                  <c:v>1.9285458286510179E-2</c:v>
                </c:pt>
                <c:pt idx="51">
                  <c:v>1.9285458286510179E-2</c:v>
                </c:pt>
                <c:pt idx="52">
                  <c:v>1.9285458286510179E-2</c:v>
                </c:pt>
                <c:pt idx="53">
                  <c:v>1.9285458286510179E-2</c:v>
                </c:pt>
                <c:pt idx="54">
                  <c:v>1.9285458286510179E-2</c:v>
                </c:pt>
                <c:pt idx="55">
                  <c:v>1.9285458286510179E-2</c:v>
                </c:pt>
                <c:pt idx="56">
                  <c:v>1.9285458286510179E-2</c:v>
                </c:pt>
                <c:pt idx="57">
                  <c:v>1.9285458286510179E-2</c:v>
                </c:pt>
                <c:pt idx="58">
                  <c:v>1.9285458286510179E-2</c:v>
                </c:pt>
                <c:pt idx="59">
                  <c:v>1.9285458286510179E-2</c:v>
                </c:pt>
                <c:pt idx="60">
                  <c:v>1.9285458286510179E-2</c:v>
                </c:pt>
                <c:pt idx="61">
                  <c:v>1.9285458286510179E-2</c:v>
                </c:pt>
                <c:pt idx="62">
                  <c:v>1.9285458286510179E-2</c:v>
                </c:pt>
                <c:pt idx="63">
                  <c:v>1.9285458286510179E-2</c:v>
                </c:pt>
                <c:pt idx="64">
                  <c:v>1.9285458286510179E-2</c:v>
                </c:pt>
                <c:pt idx="65">
                  <c:v>1.9285458286510179E-2</c:v>
                </c:pt>
                <c:pt idx="66">
                  <c:v>1.9285458286510179E-2</c:v>
                </c:pt>
                <c:pt idx="67">
                  <c:v>1.9285458286510179E-2</c:v>
                </c:pt>
                <c:pt idx="68">
                  <c:v>1.9285458286510179E-2</c:v>
                </c:pt>
                <c:pt idx="69">
                  <c:v>1.9285458286510179E-2</c:v>
                </c:pt>
                <c:pt idx="70">
                  <c:v>1.9285458286510179E-2</c:v>
                </c:pt>
                <c:pt idx="71">
                  <c:v>1.9285458286510179E-2</c:v>
                </c:pt>
                <c:pt idx="72">
                  <c:v>1.9285458286510179E-2</c:v>
                </c:pt>
                <c:pt idx="73">
                  <c:v>1.9285458286510179E-2</c:v>
                </c:pt>
                <c:pt idx="74">
                  <c:v>1.9285458286510179E-2</c:v>
                </c:pt>
                <c:pt idx="75">
                  <c:v>1.9285458286510179E-2</c:v>
                </c:pt>
                <c:pt idx="76">
                  <c:v>1.9285458286510179E-2</c:v>
                </c:pt>
                <c:pt idx="77">
                  <c:v>1.9285458286510179E-2</c:v>
                </c:pt>
                <c:pt idx="78">
                  <c:v>1.9285458286510179E-2</c:v>
                </c:pt>
                <c:pt idx="79">
                  <c:v>1.9285458286510179E-2</c:v>
                </c:pt>
                <c:pt idx="80">
                  <c:v>1.9285458286510179E-2</c:v>
                </c:pt>
                <c:pt idx="81">
                  <c:v>1.9285458286510179E-2</c:v>
                </c:pt>
                <c:pt idx="82">
                  <c:v>1.9285458286510179E-2</c:v>
                </c:pt>
                <c:pt idx="83">
                  <c:v>1.9285458286510179E-2</c:v>
                </c:pt>
                <c:pt idx="84">
                  <c:v>1.9285458286510179E-2</c:v>
                </c:pt>
                <c:pt idx="85">
                  <c:v>1.9285458286510179E-2</c:v>
                </c:pt>
                <c:pt idx="86">
                  <c:v>1.9285458286510179E-2</c:v>
                </c:pt>
                <c:pt idx="87">
                  <c:v>1.9285458286510179E-2</c:v>
                </c:pt>
                <c:pt idx="88">
                  <c:v>1.9285458286510179E-2</c:v>
                </c:pt>
                <c:pt idx="89">
                  <c:v>1.9285458286510179E-2</c:v>
                </c:pt>
                <c:pt idx="90">
                  <c:v>1.9285458286510179E-2</c:v>
                </c:pt>
                <c:pt idx="91">
                  <c:v>1.9285458286510179E-2</c:v>
                </c:pt>
                <c:pt idx="92">
                  <c:v>1.9285458286510179E-2</c:v>
                </c:pt>
                <c:pt idx="93">
                  <c:v>1.9285458286510179E-2</c:v>
                </c:pt>
                <c:pt idx="94">
                  <c:v>1.9285458286510179E-2</c:v>
                </c:pt>
                <c:pt idx="95">
                  <c:v>1.9285458286510179E-2</c:v>
                </c:pt>
                <c:pt idx="96">
                  <c:v>1.9285458286510179E-2</c:v>
                </c:pt>
                <c:pt idx="97">
                  <c:v>1.9285458286510179E-2</c:v>
                </c:pt>
                <c:pt idx="98">
                  <c:v>1.9285458286510179E-2</c:v>
                </c:pt>
                <c:pt idx="99">
                  <c:v>1.9285458286510179E-2</c:v>
                </c:pt>
                <c:pt idx="100">
                  <c:v>1.9285458286510179E-2</c:v>
                </c:pt>
                <c:pt idx="101">
                  <c:v>1.9285458286510179E-2</c:v>
                </c:pt>
                <c:pt idx="102">
                  <c:v>1.9285458286510179E-2</c:v>
                </c:pt>
                <c:pt idx="103">
                  <c:v>1.9285458286510179E-2</c:v>
                </c:pt>
                <c:pt idx="104">
                  <c:v>1.9285458286510179E-2</c:v>
                </c:pt>
                <c:pt idx="105">
                  <c:v>1.9285458286510179E-2</c:v>
                </c:pt>
                <c:pt idx="106">
                  <c:v>1.9285458286510179E-2</c:v>
                </c:pt>
                <c:pt idx="107">
                  <c:v>1.9285458286510179E-2</c:v>
                </c:pt>
                <c:pt idx="108">
                  <c:v>1.9285458286510179E-2</c:v>
                </c:pt>
                <c:pt idx="109">
                  <c:v>1.9285458286510179E-2</c:v>
                </c:pt>
                <c:pt idx="110">
                  <c:v>1.9285458286510179E-2</c:v>
                </c:pt>
                <c:pt idx="111">
                  <c:v>1.9285458286510179E-2</c:v>
                </c:pt>
                <c:pt idx="112">
                  <c:v>1.9285458286510179E-2</c:v>
                </c:pt>
                <c:pt idx="113">
                  <c:v>1.9285458286510179E-2</c:v>
                </c:pt>
                <c:pt idx="114">
                  <c:v>1.9285458286510179E-2</c:v>
                </c:pt>
                <c:pt idx="115">
                  <c:v>1.9285458286510179E-2</c:v>
                </c:pt>
                <c:pt idx="116">
                  <c:v>1.9285458286510179E-2</c:v>
                </c:pt>
                <c:pt idx="117">
                  <c:v>1.9285458286510179E-2</c:v>
                </c:pt>
                <c:pt idx="118">
                  <c:v>1.9285458286510179E-2</c:v>
                </c:pt>
                <c:pt idx="119">
                  <c:v>1.9285458286510179E-2</c:v>
                </c:pt>
                <c:pt idx="120">
                  <c:v>1.9285458286510179E-2</c:v>
                </c:pt>
                <c:pt idx="121">
                  <c:v>1.9285458286510179E-2</c:v>
                </c:pt>
                <c:pt idx="122">
                  <c:v>1.9285458286510179E-2</c:v>
                </c:pt>
                <c:pt idx="123">
                  <c:v>1.9285458286510179E-2</c:v>
                </c:pt>
                <c:pt idx="124">
                  <c:v>1.9285458286510179E-2</c:v>
                </c:pt>
                <c:pt idx="125">
                  <c:v>1.9285458286510179E-2</c:v>
                </c:pt>
                <c:pt idx="126">
                  <c:v>1.9285458286510179E-2</c:v>
                </c:pt>
                <c:pt idx="127">
                  <c:v>1.9285458286510179E-2</c:v>
                </c:pt>
                <c:pt idx="128">
                  <c:v>1.9285458286510179E-2</c:v>
                </c:pt>
                <c:pt idx="129">
                  <c:v>1.9285458286510179E-2</c:v>
                </c:pt>
                <c:pt idx="130">
                  <c:v>1.9285458286510179E-2</c:v>
                </c:pt>
                <c:pt idx="131">
                  <c:v>1.9285458286510179E-2</c:v>
                </c:pt>
                <c:pt idx="132">
                  <c:v>1.9285458286510179E-2</c:v>
                </c:pt>
                <c:pt idx="133">
                  <c:v>1.9285458286510179E-2</c:v>
                </c:pt>
                <c:pt idx="134">
                  <c:v>1.9285458286510179E-2</c:v>
                </c:pt>
                <c:pt idx="135">
                  <c:v>1.9285458286510179E-2</c:v>
                </c:pt>
                <c:pt idx="136">
                  <c:v>1.9285458286510179E-2</c:v>
                </c:pt>
                <c:pt idx="137">
                  <c:v>1.9285458286510179E-2</c:v>
                </c:pt>
                <c:pt idx="138">
                  <c:v>1.9285458286510179E-2</c:v>
                </c:pt>
                <c:pt idx="139">
                  <c:v>1.9285458286510179E-2</c:v>
                </c:pt>
                <c:pt idx="140">
                  <c:v>1.9285458286510179E-2</c:v>
                </c:pt>
                <c:pt idx="141">
                  <c:v>1.9285458286510179E-2</c:v>
                </c:pt>
                <c:pt idx="142">
                  <c:v>1.9285458286510179E-2</c:v>
                </c:pt>
                <c:pt idx="143">
                  <c:v>1.9285458286510179E-2</c:v>
                </c:pt>
                <c:pt idx="144">
                  <c:v>1.9285458286510179E-2</c:v>
                </c:pt>
                <c:pt idx="145">
                  <c:v>1.9285458286510179E-2</c:v>
                </c:pt>
                <c:pt idx="146">
                  <c:v>1.9285458286510179E-2</c:v>
                </c:pt>
                <c:pt idx="147">
                  <c:v>1.9285458286510179E-2</c:v>
                </c:pt>
                <c:pt idx="148">
                  <c:v>1.9285458286510179E-2</c:v>
                </c:pt>
                <c:pt idx="149">
                  <c:v>1.9285458286510179E-2</c:v>
                </c:pt>
                <c:pt idx="150">
                  <c:v>1.9285458286510179E-2</c:v>
                </c:pt>
                <c:pt idx="151">
                  <c:v>1.9285458286510179E-2</c:v>
                </c:pt>
                <c:pt idx="152">
                  <c:v>1.9285458286510179E-2</c:v>
                </c:pt>
                <c:pt idx="153">
                  <c:v>1.9285458286510179E-2</c:v>
                </c:pt>
                <c:pt idx="154">
                  <c:v>1.9285458286510179E-2</c:v>
                </c:pt>
                <c:pt idx="155">
                  <c:v>1.9285458286510179E-2</c:v>
                </c:pt>
                <c:pt idx="156">
                  <c:v>1.9285458286510179E-2</c:v>
                </c:pt>
                <c:pt idx="157">
                  <c:v>1.9285458286510179E-2</c:v>
                </c:pt>
                <c:pt idx="158">
                  <c:v>1.9285458286510179E-2</c:v>
                </c:pt>
                <c:pt idx="159">
                  <c:v>1.9285458286510179E-2</c:v>
                </c:pt>
                <c:pt idx="160">
                  <c:v>1.9285458286510179E-2</c:v>
                </c:pt>
                <c:pt idx="161">
                  <c:v>1.9285458286510179E-2</c:v>
                </c:pt>
                <c:pt idx="162">
                  <c:v>1.9285458286510179E-2</c:v>
                </c:pt>
                <c:pt idx="163">
                  <c:v>1.9285458286510179E-2</c:v>
                </c:pt>
                <c:pt idx="164">
                  <c:v>1.9285458286510179E-2</c:v>
                </c:pt>
                <c:pt idx="165">
                  <c:v>1.9285458286510179E-2</c:v>
                </c:pt>
                <c:pt idx="166">
                  <c:v>1.9285458286510179E-2</c:v>
                </c:pt>
                <c:pt idx="167">
                  <c:v>1.9285458286510179E-2</c:v>
                </c:pt>
                <c:pt idx="168">
                  <c:v>1.9285458286510179E-2</c:v>
                </c:pt>
                <c:pt idx="169">
                  <c:v>1.9285458286510179E-2</c:v>
                </c:pt>
                <c:pt idx="170">
                  <c:v>1.9285458286510179E-2</c:v>
                </c:pt>
                <c:pt idx="171">
                  <c:v>1.9285458286510179E-2</c:v>
                </c:pt>
                <c:pt idx="172">
                  <c:v>1.9285458286510179E-2</c:v>
                </c:pt>
                <c:pt idx="173">
                  <c:v>1.9285458286510179E-2</c:v>
                </c:pt>
                <c:pt idx="174">
                  <c:v>1.9285458286510179E-2</c:v>
                </c:pt>
                <c:pt idx="175">
                  <c:v>1.9285458286510179E-2</c:v>
                </c:pt>
                <c:pt idx="176">
                  <c:v>1.9285458286510179E-2</c:v>
                </c:pt>
                <c:pt idx="177">
                  <c:v>1.9285458286510179E-2</c:v>
                </c:pt>
                <c:pt idx="178">
                  <c:v>1.9285458286510179E-2</c:v>
                </c:pt>
                <c:pt idx="179">
                  <c:v>1.9285458286510179E-2</c:v>
                </c:pt>
                <c:pt idx="180">
                  <c:v>1.9285458286510179E-2</c:v>
                </c:pt>
                <c:pt idx="181">
                  <c:v>1.9285458286510179E-2</c:v>
                </c:pt>
                <c:pt idx="182">
                  <c:v>1.9285458286510179E-2</c:v>
                </c:pt>
                <c:pt idx="183">
                  <c:v>1.9285458286510179E-2</c:v>
                </c:pt>
                <c:pt idx="184">
                  <c:v>1.9285458286510179E-2</c:v>
                </c:pt>
                <c:pt idx="185">
                  <c:v>1.9285458286510179E-2</c:v>
                </c:pt>
                <c:pt idx="186">
                  <c:v>1.9285458286510179E-2</c:v>
                </c:pt>
                <c:pt idx="187">
                  <c:v>1.9285458286510179E-2</c:v>
                </c:pt>
                <c:pt idx="188">
                  <c:v>1.9285458286510179E-2</c:v>
                </c:pt>
                <c:pt idx="189">
                  <c:v>1.9285458286510179E-2</c:v>
                </c:pt>
                <c:pt idx="190">
                  <c:v>1.9285458286510179E-2</c:v>
                </c:pt>
                <c:pt idx="191">
                  <c:v>1.9285458286510179E-2</c:v>
                </c:pt>
                <c:pt idx="192">
                  <c:v>1.9285458286510179E-2</c:v>
                </c:pt>
                <c:pt idx="193">
                  <c:v>1.9285458286510179E-2</c:v>
                </c:pt>
                <c:pt idx="194">
                  <c:v>1.9285458286510179E-2</c:v>
                </c:pt>
                <c:pt idx="195">
                  <c:v>1.9285458286510179E-2</c:v>
                </c:pt>
                <c:pt idx="196">
                  <c:v>1.9285458286510179E-2</c:v>
                </c:pt>
                <c:pt idx="197">
                  <c:v>1.9285458286510179E-2</c:v>
                </c:pt>
                <c:pt idx="198">
                  <c:v>1.9285458286510179E-2</c:v>
                </c:pt>
                <c:pt idx="199">
                  <c:v>1.9285458286510179E-2</c:v>
                </c:pt>
                <c:pt idx="200">
                  <c:v>1.9285458286510179E-2</c:v>
                </c:pt>
                <c:pt idx="201">
                  <c:v>1.9285458286510179E-2</c:v>
                </c:pt>
                <c:pt idx="202">
                  <c:v>1.9285458286510179E-2</c:v>
                </c:pt>
                <c:pt idx="203">
                  <c:v>1.9285458286510179E-2</c:v>
                </c:pt>
                <c:pt idx="204">
                  <c:v>1.9285458286510179E-2</c:v>
                </c:pt>
                <c:pt idx="205">
                  <c:v>1.9285458286510179E-2</c:v>
                </c:pt>
                <c:pt idx="206">
                  <c:v>1.9285458286510179E-2</c:v>
                </c:pt>
                <c:pt idx="207">
                  <c:v>1.9285458286510179E-2</c:v>
                </c:pt>
                <c:pt idx="208">
                  <c:v>1.9285458286510179E-2</c:v>
                </c:pt>
                <c:pt idx="209">
                  <c:v>1.9285458286510179E-2</c:v>
                </c:pt>
                <c:pt idx="210">
                  <c:v>1.9285458286510179E-2</c:v>
                </c:pt>
                <c:pt idx="211">
                  <c:v>1.9285458286510179E-2</c:v>
                </c:pt>
                <c:pt idx="212">
                  <c:v>1.9285458286510179E-2</c:v>
                </c:pt>
                <c:pt idx="213">
                  <c:v>1.9285458286510179E-2</c:v>
                </c:pt>
                <c:pt idx="214">
                  <c:v>1.9285458286510179E-2</c:v>
                </c:pt>
                <c:pt idx="215">
                  <c:v>1.9285458286510179E-2</c:v>
                </c:pt>
                <c:pt idx="216">
                  <c:v>1.9285458286510179E-2</c:v>
                </c:pt>
                <c:pt idx="217">
                  <c:v>1.9285458286510179E-2</c:v>
                </c:pt>
                <c:pt idx="218">
                  <c:v>1.9285458286510179E-2</c:v>
                </c:pt>
                <c:pt idx="219">
                  <c:v>1.9285458286510179E-2</c:v>
                </c:pt>
                <c:pt idx="220">
                  <c:v>1.9285458286510179E-2</c:v>
                </c:pt>
                <c:pt idx="221">
                  <c:v>1.9285458286510179E-2</c:v>
                </c:pt>
                <c:pt idx="222">
                  <c:v>1.9285458286510179E-2</c:v>
                </c:pt>
                <c:pt idx="223">
                  <c:v>1.9285458286510179E-2</c:v>
                </c:pt>
                <c:pt idx="224">
                  <c:v>1.9285458286510179E-2</c:v>
                </c:pt>
                <c:pt idx="225">
                  <c:v>1.9285458286510179E-2</c:v>
                </c:pt>
                <c:pt idx="226">
                  <c:v>1.9285458286510179E-2</c:v>
                </c:pt>
                <c:pt idx="227">
                  <c:v>1.9285458286510179E-2</c:v>
                </c:pt>
                <c:pt idx="228">
                  <c:v>1.9285458286510179E-2</c:v>
                </c:pt>
                <c:pt idx="229">
                  <c:v>1.9285458286510179E-2</c:v>
                </c:pt>
                <c:pt idx="230">
                  <c:v>1.9285458286510179E-2</c:v>
                </c:pt>
                <c:pt idx="231">
                  <c:v>1.9285458286510179E-2</c:v>
                </c:pt>
                <c:pt idx="232">
                  <c:v>1.9285458286510179E-2</c:v>
                </c:pt>
                <c:pt idx="233">
                  <c:v>1.9285458286510179E-2</c:v>
                </c:pt>
                <c:pt idx="234">
                  <c:v>1.9285458286510179E-2</c:v>
                </c:pt>
                <c:pt idx="235">
                  <c:v>1.9285458286510179E-2</c:v>
                </c:pt>
                <c:pt idx="236">
                  <c:v>1.9285458286510179E-2</c:v>
                </c:pt>
                <c:pt idx="237">
                  <c:v>1.9285458286510179E-2</c:v>
                </c:pt>
                <c:pt idx="238">
                  <c:v>1.9285458286510179E-2</c:v>
                </c:pt>
                <c:pt idx="239">
                  <c:v>1.9285458286510179E-2</c:v>
                </c:pt>
                <c:pt idx="240">
                  <c:v>1.9285458286510179E-2</c:v>
                </c:pt>
                <c:pt idx="241">
                  <c:v>1.9285458286510179E-2</c:v>
                </c:pt>
                <c:pt idx="242">
                  <c:v>1.9285458286510179E-2</c:v>
                </c:pt>
                <c:pt idx="243">
                  <c:v>1.9285458286510179E-2</c:v>
                </c:pt>
                <c:pt idx="244">
                  <c:v>1.9285458286510179E-2</c:v>
                </c:pt>
                <c:pt idx="245">
                  <c:v>1.9285458286510179E-2</c:v>
                </c:pt>
                <c:pt idx="246">
                  <c:v>1.9285458286510179E-2</c:v>
                </c:pt>
                <c:pt idx="247">
                  <c:v>1.9285458286510179E-2</c:v>
                </c:pt>
                <c:pt idx="248">
                  <c:v>1.9285458286510179E-2</c:v>
                </c:pt>
                <c:pt idx="249">
                  <c:v>1.9285458286510179E-2</c:v>
                </c:pt>
                <c:pt idx="250">
                  <c:v>1.9285458286510179E-2</c:v>
                </c:pt>
                <c:pt idx="251">
                  <c:v>1.9285458286510179E-2</c:v>
                </c:pt>
                <c:pt idx="252">
                  <c:v>1.9285458286510179E-2</c:v>
                </c:pt>
                <c:pt idx="253">
                  <c:v>1.9285458286510179E-2</c:v>
                </c:pt>
                <c:pt idx="254">
                  <c:v>1.9285458286510179E-2</c:v>
                </c:pt>
                <c:pt idx="255">
                  <c:v>1.9285458286510179E-2</c:v>
                </c:pt>
                <c:pt idx="256">
                  <c:v>1.9285458286510179E-2</c:v>
                </c:pt>
                <c:pt idx="257">
                  <c:v>1.9285458286510179E-2</c:v>
                </c:pt>
                <c:pt idx="258">
                  <c:v>1.9285458286510179E-2</c:v>
                </c:pt>
                <c:pt idx="259">
                  <c:v>1.9285458286510179E-2</c:v>
                </c:pt>
                <c:pt idx="260">
                  <c:v>1.9285458286510179E-2</c:v>
                </c:pt>
                <c:pt idx="261">
                  <c:v>1.9285458286510179E-2</c:v>
                </c:pt>
                <c:pt idx="262">
                  <c:v>1.9285458286510179E-2</c:v>
                </c:pt>
                <c:pt idx="263">
                  <c:v>1.9285458286510179E-2</c:v>
                </c:pt>
                <c:pt idx="264">
                  <c:v>1.9285458286510179E-2</c:v>
                </c:pt>
                <c:pt idx="265">
                  <c:v>1.9285458286510179E-2</c:v>
                </c:pt>
                <c:pt idx="266">
                  <c:v>1.9285458286510179E-2</c:v>
                </c:pt>
                <c:pt idx="267">
                  <c:v>1.9285458286510179E-2</c:v>
                </c:pt>
                <c:pt idx="268">
                  <c:v>1.9285458286510179E-2</c:v>
                </c:pt>
                <c:pt idx="269">
                  <c:v>1.9285458286510179E-2</c:v>
                </c:pt>
                <c:pt idx="270">
                  <c:v>1.9285458286510179E-2</c:v>
                </c:pt>
                <c:pt idx="271">
                  <c:v>1.9285458286510179E-2</c:v>
                </c:pt>
                <c:pt idx="272">
                  <c:v>1.9285458286510179E-2</c:v>
                </c:pt>
                <c:pt idx="273">
                  <c:v>1.9285458286510179E-2</c:v>
                </c:pt>
                <c:pt idx="274">
                  <c:v>1.9285458286510179E-2</c:v>
                </c:pt>
                <c:pt idx="275">
                  <c:v>1.9285458286510179E-2</c:v>
                </c:pt>
                <c:pt idx="276">
                  <c:v>1.9285458286510179E-2</c:v>
                </c:pt>
                <c:pt idx="277">
                  <c:v>1.9285458286510179E-2</c:v>
                </c:pt>
                <c:pt idx="278">
                  <c:v>1.9285458286510179E-2</c:v>
                </c:pt>
                <c:pt idx="279">
                  <c:v>1.9285458286510179E-2</c:v>
                </c:pt>
                <c:pt idx="280">
                  <c:v>1.9285458286510179E-2</c:v>
                </c:pt>
                <c:pt idx="281">
                  <c:v>1.9285458286510179E-2</c:v>
                </c:pt>
                <c:pt idx="282">
                  <c:v>1.9285458286510179E-2</c:v>
                </c:pt>
                <c:pt idx="283">
                  <c:v>1.9285458286510179E-2</c:v>
                </c:pt>
                <c:pt idx="284">
                  <c:v>1.9285458286510179E-2</c:v>
                </c:pt>
                <c:pt idx="285">
                  <c:v>1.9285458286510179E-2</c:v>
                </c:pt>
                <c:pt idx="286">
                  <c:v>1.9285458286510179E-2</c:v>
                </c:pt>
                <c:pt idx="287">
                  <c:v>1.9285458286510179E-2</c:v>
                </c:pt>
                <c:pt idx="288">
                  <c:v>1.9285458286510179E-2</c:v>
                </c:pt>
                <c:pt idx="289">
                  <c:v>1.9285458286510179E-2</c:v>
                </c:pt>
                <c:pt idx="290">
                  <c:v>1.9285458286510179E-2</c:v>
                </c:pt>
                <c:pt idx="291">
                  <c:v>1.9285458286510179E-2</c:v>
                </c:pt>
                <c:pt idx="292">
                  <c:v>1.9285458286510179E-2</c:v>
                </c:pt>
                <c:pt idx="293">
                  <c:v>1.9285458286510179E-2</c:v>
                </c:pt>
                <c:pt idx="294">
                  <c:v>1.9285458286510179E-2</c:v>
                </c:pt>
                <c:pt idx="295">
                  <c:v>1.9285458286510179E-2</c:v>
                </c:pt>
                <c:pt idx="296">
                  <c:v>1.9285458286510179E-2</c:v>
                </c:pt>
                <c:pt idx="297">
                  <c:v>1.9285458286510179E-2</c:v>
                </c:pt>
                <c:pt idx="298">
                  <c:v>1.9285458286510179E-2</c:v>
                </c:pt>
                <c:pt idx="299">
                  <c:v>1.9285458286510179E-2</c:v>
                </c:pt>
                <c:pt idx="300">
                  <c:v>1.9285458286510179E-2</c:v>
                </c:pt>
                <c:pt idx="301">
                  <c:v>1.9285458286510179E-2</c:v>
                </c:pt>
                <c:pt idx="302">
                  <c:v>1.9285458286510179E-2</c:v>
                </c:pt>
                <c:pt idx="303">
                  <c:v>1.9285458286510179E-2</c:v>
                </c:pt>
                <c:pt idx="304">
                  <c:v>1.9285458286510179E-2</c:v>
                </c:pt>
                <c:pt idx="305">
                  <c:v>1.9285458286510179E-2</c:v>
                </c:pt>
                <c:pt idx="306">
                  <c:v>1.9285458286510179E-2</c:v>
                </c:pt>
                <c:pt idx="307">
                  <c:v>1.9285458286510179E-2</c:v>
                </c:pt>
                <c:pt idx="308">
                  <c:v>1.9285458286510179E-2</c:v>
                </c:pt>
                <c:pt idx="309">
                  <c:v>1.9285458286510179E-2</c:v>
                </c:pt>
                <c:pt idx="310">
                  <c:v>1.9285458286510179E-2</c:v>
                </c:pt>
                <c:pt idx="311">
                  <c:v>1.9285458286510179E-2</c:v>
                </c:pt>
                <c:pt idx="312">
                  <c:v>1.9285458286510179E-2</c:v>
                </c:pt>
                <c:pt idx="313">
                  <c:v>1.9285458286510179E-2</c:v>
                </c:pt>
                <c:pt idx="314">
                  <c:v>1.9285458286510179E-2</c:v>
                </c:pt>
                <c:pt idx="315">
                  <c:v>1.9285458286510179E-2</c:v>
                </c:pt>
                <c:pt idx="316">
                  <c:v>1.9285458286510179E-2</c:v>
                </c:pt>
                <c:pt idx="317">
                  <c:v>1.9285458286510179E-2</c:v>
                </c:pt>
                <c:pt idx="318">
                  <c:v>1.9285458286510179E-2</c:v>
                </c:pt>
                <c:pt idx="319">
                  <c:v>1.9285458286510179E-2</c:v>
                </c:pt>
                <c:pt idx="320">
                  <c:v>1.9285458286510179E-2</c:v>
                </c:pt>
                <c:pt idx="321">
                  <c:v>1.9285458286510179E-2</c:v>
                </c:pt>
                <c:pt idx="322">
                  <c:v>1.9285458286510179E-2</c:v>
                </c:pt>
                <c:pt idx="323">
                  <c:v>1.9285458286510179E-2</c:v>
                </c:pt>
                <c:pt idx="324">
                  <c:v>1.9285458286510179E-2</c:v>
                </c:pt>
                <c:pt idx="325">
                  <c:v>1.9285458286510179E-2</c:v>
                </c:pt>
                <c:pt idx="326">
                  <c:v>1.9285458286510179E-2</c:v>
                </c:pt>
                <c:pt idx="327">
                  <c:v>1.9285458286510179E-2</c:v>
                </c:pt>
                <c:pt idx="328">
                  <c:v>1.9285458286510179E-2</c:v>
                </c:pt>
                <c:pt idx="329">
                  <c:v>1.9285458286510179E-2</c:v>
                </c:pt>
                <c:pt idx="330">
                  <c:v>1.9285458286510179E-2</c:v>
                </c:pt>
                <c:pt idx="331">
                  <c:v>1.9285458286510179E-2</c:v>
                </c:pt>
                <c:pt idx="332">
                  <c:v>1.9285458286510179E-2</c:v>
                </c:pt>
                <c:pt idx="333">
                  <c:v>1.9285458286510179E-2</c:v>
                </c:pt>
                <c:pt idx="334">
                  <c:v>1.9285458286510179E-2</c:v>
                </c:pt>
                <c:pt idx="335">
                  <c:v>1.9285458286510179E-2</c:v>
                </c:pt>
                <c:pt idx="336">
                  <c:v>1.9285458286510179E-2</c:v>
                </c:pt>
                <c:pt idx="337">
                  <c:v>1.9285458286510179E-2</c:v>
                </c:pt>
                <c:pt idx="338">
                  <c:v>1.9285458286510179E-2</c:v>
                </c:pt>
                <c:pt idx="339">
                  <c:v>1.9285458286510179E-2</c:v>
                </c:pt>
                <c:pt idx="340">
                  <c:v>1.9285458286510179E-2</c:v>
                </c:pt>
                <c:pt idx="341">
                  <c:v>1.9285458286510179E-2</c:v>
                </c:pt>
                <c:pt idx="342">
                  <c:v>1.9285458286510179E-2</c:v>
                </c:pt>
                <c:pt idx="343">
                  <c:v>1.9285458286510179E-2</c:v>
                </c:pt>
                <c:pt idx="344">
                  <c:v>1.9285458286510179E-2</c:v>
                </c:pt>
                <c:pt idx="345">
                  <c:v>1.9285458286510179E-2</c:v>
                </c:pt>
                <c:pt idx="346">
                  <c:v>1.9285458286510179E-2</c:v>
                </c:pt>
                <c:pt idx="347">
                  <c:v>1.9285458286510179E-2</c:v>
                </c:pt>
                <c:pt idx="348">
                  <c:v>1.9285458286510179E-2</c:v>
                </c:pt>
                <c:pt idx="349">
                  <c:v>1.9285458286510179E-2</c:v>
                </c:pt>
                <c:pt idx="350">
                  <c:v>1.9285458286510179E-2</c:v>
                </c:pt>
                <c:pt idx="351">
                  <c:v>1.9285458286510179E-2</c:v>
                </c:pt>
                <c:pt idx="352">
                  <c:v>1.9285458286510179E-2</c:v>
                </c:pt>
                <c:pt idx="353">
                  <c:v>1.9285458286510179E-2</c:v>
                </c:pt>
                <c:pt idx="354">
                  <c:v>1.9285458286510179E-2</c:v>
                </c:pt>
                <c:pt idx="355">
                  <c:v>1.9285458286510179E-2</c:v>
                </c:pt>
                <c:pt idx="356">
                  <c:v>1.9285458286510179E-2</c:v>
                </c:pt>
                <c:pt idx="357">
                  <c:v>1.9285458286510179E-2</c:v>
                </c:pt>
                <c:pt idx="358">
                  <c:v>1.9285458286510179E-2</c:v>
                </c:pt>
                <c:pt idx="359">
                  <c:v>1.9285458286510179E-2</c:v>
                </c:pt>
                <c:pt idx="360">
                  <c:v>1.9285458286510179E-2</c:v>
                </c:pt>
                <c:pt idx="361">
                  <c:v>1.9285458286510179E-2</c:v>
                </c:pt>
                <c:pt idx="362">
                  <c:v>1.9285458286510179E-2</c:v>
                </c:pt>
                <c:pt idx="363">
                  <c:v>1.9285458286510179E-2</c:v>
                </c:pt>
                <c:pt idx="364">
                  <c:v>1.9285458286510179E-2</c:v>
                </c:pt>
                <c:pt idx="365">
                  <c:v>1.9285458286510179E-2</c:v>
                </c:pt>
                <c:pt idx="366">
                  <c:v>1.9285458286510179E-2</c:v>
                </c:pt>
                <c:pt idx="367">
                  <c:v>1.9285458286510179E-2</c:v>
                </c:pt>
                <c:pt idx="368">
                  <c:v>1.9285458286510179E-2</c:v>
                </c:pt>
                <c:pt idx="369">
                  <c:v>1.9285458286510179E-2</c:v>
                </c:pt>
                <c:pt idx="370">
                  <c:v>1.9285458286510179E-2</c:v>
                </c:pt>
                <c:pt idx="371">
                  <c:v>1.9285458286510179E-2</c:v>
                </c:pt>
                <c:pt idx="372">
                  <c:v>1.9285458286510179E-2</c:v>
                </c:pt>
                <c:pt idx="373">
                  <c:v>1.9285458286510179E-2</c:v>
                </c:pt>
                <c:pt idx="374">
                  <c:v>1.9285458286510179E-2</c:v>
                </c:pt>
                <c:pt idx="375">
                  <c:v>1.9285458286510179E-2</c:v>
                </c:pt>
                <c:pt idx="376">
                  <c:v>1.9285458286510179E-2</c:v>
                </c:pt>
                <c:pt idx="377">
                  <c:v>1.9285458286510179E-2</c:v>
                </c:pt>
                <c:pt idx="378">
                  <c:v>1.9285458286510179E-2</c:v>
                </c:pt>
                <c:pt idx="379">
                  <c:v>1.9285458286510179E-2</c:v>
                </c:pt>
                <c:pt idx="380">
                  <c:v>1.9285458286510179E-2</c:v>
                </c:pt>
                <c:pt idx="381">
                  <c:v>1.9285458286510179E-2</c:v>
                </c:pt>
                <c:pt idx="382">
                  <c:v>1.9285458286510179E-2</c:v>
                </c:pt>
                <c:pt idx="383">
                  <c:v>1.9285458286510179E-2</c:v>
                </c:pt>
                <c:pt idx="384">
                  <c:v>1.9285458286510179E-2</c:v>
                </c:pt>
                <c:pt idx="385">
                  <c:v>1.9285458286510179E-2</c:v>
                </c:pt>
                <c:pt idx="386">
                  <c:v>1.9285458286510179E-2</c:v>
                </c:pt>
                <c:pt idx="387">
                  <c:v>1.9285458286510179E-2</c:v>
                </c:pt>
                <c:pt idx="388">
                  <c:v>1.9285458286510179E-2</c:v>
                </c:pt>
                <c:pt idx="389">
                  <c:v>1.9285458286510179E-2</c:v>
                </c:pt>
                <c:pt idx="390">
                  <c:v>1.9285458286510179E-2</c:v>
                </c:pt>
                <c:pt idx="391">
                  <c:v>1.9285458286510179E-2</c:v>
                </c:pt>
                <c:pt idx="392">
                  <c:v>1.9285458286510179E-2</c:v>
                </c:pt>
                <c:pt idx="393">
                  <c:v>1.9285458286510179E-2</c:v>
                </c:pt>
                <c:pt idx="394">
                  <c:v>1.9285458286510179E-2</c:v>
                </c:pt>
                <c:pt idx="395">
                  <c:v>1.9285458286510179E-2</c:v>
                </c:pt>
                <c:pt idx="396">
                  <c:v>1.9285458286510179E-2</c:v>
                </c:pt>
                <c:pt idx="397">
                  <c:v>1.9285458286510179E-2</c:v>
                </c:pt>
                <c:pt idx="398">
                  <c:v>1.9285458286510179E-2</c:v>
                </c:pt>
                <c:pt idx="399">
                  <c:v>1.9285458286510179E-2</c:v>
                </c:pt>
                <c:pt idx="400">
                  <c:v>1.9285458286510179E-2</c:v>
                </c:pt>
                <c:pt idx="401">
                  <c:v>1.9285458286510179E-2</c:v>
                </c:pt>
                <c:pt idx="402">
                  <c:v>1.9285458286510179E-2</c:v>
                </c:pt>
                <c:pt idx="403">
                  <c:v>1.9285458286510179E-2</c:v>
                </c:pt>
                <c:pt idx="404">
                  <c:v>1.9285458286510179E-2</c:v>
                </c:pt>
                <c:pt idx="405">
                  <c:v>1.9285458286510179E-2</c:v>
                </c:pt>
                <c:pt idx="406">
                  <c:v>1.9285458286510179E-2</c:v>
                </c:pt>
                <c:pt idx="407">
                  <c:v>1.9285458286510179E-2</c:v>
                </c:pt>
                <c:pt idx="408">
                  <c:v>1.9285458286510179E-2</c:v>
                </c:pt>
                <c:pt idx="409">
                  <c:v>1.9285458286510179E-2</c:v>
                </c:pt>
                <c:pt idx="410">
                  <c:v>1.9285458286510179E-2</c:v>
                </c:pt>
                <c:pt idx="411">
                  <c:v>1.9285458286510179E-2</c:v>
                </c:pt>
                <c:pt idx="412">
                  <c:v>1.9285458286510179E-2</c:v>
                </c:pt>
                <c:pt idx="413">
                  <c:v>1.9285458286510179E-2</c:v>
                </c:pt>
                <c:pt idx="414">
                  <c:v>1.9285458286510179E-2</c:v>
                </c:pt>
                <c:pt idx="415">
                  <c:v>1.9285458286510179E-2</c:v>
                </c:pt>
                <c:pt idx="416">
                  <c:v>1.9285458286510179E-2</c:v>
                </c:pt>
                <c:pt idx="417">
                  <c:v>1.9285458286510179E-2</c:v>
                </c:pt>
                <c:pt idx="418">
                  <c:v>1.9285458286510179E-2</c:v>
                </c:pt>
                <c:pt idx="419">
                  <c:v>1.9285458286510179E-2</c:v>
                </c:pt>
                <c:pt idx="420">
                  <c:v>1.9285458286510179E-2</c:v>
                </c:pt>
                <c:pt idx="421">
                  <c:v>1.9285458286510179E-2</c:v>
                </c:pt>
                <c:pt idx="422">
                  <c:v>1.9285458286510179E-2</c:v>
                </c:pt>
                <c:pt idx="423">
                  <c:v>1.9285458286510179E-2</c:v>
                </c:pt>
                <c:pt idx="424">
                  <c:v>1.9285458286510179E-2</c:v>
                </c:pt>
                <c:pt idx="425">
                  <c:v>1.9285458286510179E-2</c:v>
                </c:pt>
                <c:pt idx="426">
                  <c:v>1.9285458286510179E-2</c:v>
                </c:pt>
                <c:pt idx="427">
                  <c:v>1.9285458286510179E-2</c:v>
                </c:pt>
                <c:pt idx="428">
                  <c:v>1.9285458286510179E-2</c:v>
                </c:pt>
                <c:pt idx="429">
                  <c:v>1.9285458286510179E-2</c:v>
                </c:pt>
                <c:pt idx="430">
                  <c:v>1.9285458286510179E-2</c:v>
                </c:pt>
                <c:pt idx="431">
                  <c:v>1.9285458286510179E-2</c:v>
                </c:pt>
                <c:pt idx="432">
                  <c:v>1.9285458286510179E-2</c:v>
                </c:pt>
                <c:pt idx="433">
                  <c:v>1.9285458286510179E-2</c:v>
                </c:pt>
                <c:pt idx="434">
                  <c:v>1.9285458286510179E-2</c:v>
                </c:pt>
                <c:pt idx="435">
                  <c:v>1.9285458286510179E-2</c:v>
                </c:pt>
                <c:pt idx="436">
                  <c:v>1.9285458286510179E-2</c:v>
                </c:pt>
                <c:pt idx="437">
                  <c:v>1.9285458286510179E-2</c:v>
                </c:pt>
                <c:pt idx="438">
                  <c:v>1.9285458286510179E-2</c:v>
                </c:pt>
                <c:pt idx="439">
                  <c:v>1.9285458286510179E-2</c:v>
                </c:pt>
                <c:pt idx="440">
                  <c:v>1.9285458286510179E-2</c:v>
                </c:pt>
                <c:pt idx="441">
                  <c:v>1.9285458286510179E-2</c:v>
                </c:pt>
                <c:pt idx="442">
                  <c:v>1.9285458286510179E-2</c:v>
                </c:pt>
                <c:pt idx="443">
                  <c:v>1.9285458286510179E-2</c:v>
                </c:pt>
                <c:pt idx="444">
                  <c:v>1.9285458286510179E-2</c:v>
                </c:pt>
                <c:pt idx="445">
                  <c:v>1.9285458286510179E-2</c:v>
                </c:pt>
                <c:pt idx="446">
                  <c:v>1.9285458286510179E-2</c:v>
                </c:pt>
                <c:pt idx="447">
                  <c:v>1.9285458286510179E-2</c:v>
                </c:pt>
                <c:pt idx="448">
                  <c:v>1.9285458286510179E-2</c:v>
                </c:pt>
                <c:pt idx="449">
                  <c:v>1.9285458286510179E-2</c:v>
                </c:pt>
                <c:pt idx="450">
                  <c:v>1.9285458286510179E-2</c:v>
                </c:pt>
                <c:pt idx="451">
                  <c:v>1.9285458286510179E-2</c:v>
                </c:pt>
                <c:pt idx="452">
                  <c:v>1.9285458286510179E-2</c:v>
                </c:pt>
                <c:pt idx="453">
                  <c:v>1.9285458286510179E-2</c:v>
                </c:pt>
                <c:pt idx="454">
                  <c:v>1.9285458286510179E-2</c:v>
                </c:pt>
                <c:pt idx="455">
                  <c:v>1.9285458286510179E-2</c:v>
                </c:pt>
                <c:pt idx="456">
                  <c:v>1.9285458286510179E-2</c:v>
                </c:pt>
                <c:pt idx="457">
                  <c:v>1.9285458286510179E-2</c:v>
                </c:pt>
                <c:pt idx="458">
                  <c:v>1.9285458286510179E-2</c:v>
                </c:pt>
                <c:pt idx="459">
                  <c:v>1.9285458286510179E-2</c:v>
                </c:pt>
                <c:pt idx="460">
                  <c:v>1.9285458286510179E-2</c:v>
                </c:pt>
                <c:pt idx="461">
                  <c:v>1.9285458286510179E-2</c:v>
                </c:pt>
                <c:pt idx="462">
                  <c:v>1.9285458286510179E-2</c:v>
                </c:pt>
                <c:pt idx="463">
                  <c:v>1.9285458286510179E-2</c:v>
                </c:pt>
                <c:pt idx="464">
                  <c:v>1.9285458286510179E-2</c:v>
                </c:pt>
                <c:pt idx="465">
                  <c:v>1.9285458286510179E-2</c:v>
                </c:pt>
                <c:pt idx="466">
                  <c:v>1.9285458286510179E-2</c:v>
                </c:pt>
                <c:pt idx="467">
                  <c:v>1.9285458286510179E-2</c:v>
                </c:pt>
                <c:pt idx="468">
                  <c:v>1.9285458286510179E-2</c:v>
                </c:pt>
                <c:pt idx="469">
                  <c:v>1.9285458286510179E-2</c:v>
                </c:pt>
                <c:pt idx="470">
                  <c:v>1.9285458286510179E-2</c:v>
                </c:pt>
                <c:pt idx="471">
                  <c:v>1.9285458286510179E-2</c:v>
                </c:pt>
                <c:pt idx="472">
                  <c:v>1.9285458286510179E-2</c:v>
                </c:pt>
                <c:pt idx="473">
                  <c:v>1.9285458286510179E-2</c:v>
                </c:pt>
                <c:pt idx="474">
                  <c:v>1.9285458286510179E-2</c:v>
                </c:pt>
              </c:numCache>
            </c:numRef>
          </c:val>
          <c:smooth val="0"/>
          <c:extLst>
            <c:ext xmlns:c16="http://schemas.microsoft.com/office/drawing/2014/chart" uri="{C3380CC4-5D6E-409C-BE32-E72D297353CC}">
              <c16:uniqueId val="{00000000-E57B-48BF-90FC-DF39CD40036B}"/>
            </c:ext>
          </c:extLst>
        </c:ser>
        <c:ser>
          <c:idx val="3"/>
          <c:order val="1"/>
          <c:tx>
            <c:v>Losses from defaults</c:v>
          </c:tx>
          <c:spPr>
            <a:ln w="28575" cap="rnd">
              <a:solidFill>
                <a:schemeClr val="accent5"/>
              </a:solidFill>
              <a:round/>
            </a:ln>
            <a:effectLst/>
          </c:spPr>
          <c:marker>
            <c:symbol val="none"/>
          </c:marker>
          <c:cat>
            <c:numRef>
              <c:f>'Iboxx data'!$A$3:$A$478</c:f>
              <c:numCache>
                <c:formatCode>m/d/yyyy</c:formatCode>
                <c:ptCount val="476"/>
                <c:pt idx="0">
                  <c:v>44074</c:v>
                </c:pt>
                <c:pt idx="1">
                  <c:v>44043</c:v>
                </c:pt>
                <c:pt idx="2">
                  <c:v>44012</c:v>
                </c:pt>
                <c:pt idx="3">
                  <c:v>43982</c:v>
                </c:pt>
                <c:pt idx="4">
                  <c:v>43951</c:v>
                </c:pt>
                <c:pt idx="5">
                  <c:v>43921</c:v>
                </c:pt>
                <c:pt idx="6">
                  <c:v>43890</c:v>
                </c:pt>
                <c:pt idx="7">
                  <c:v>43861</c:v>
                </c:pt>
                <c:pt idx="8">
                  <c:v>43830</c:v>
                </c:pt>
                <c:pt idx="9">
                  <c:v>43799</c:v>
                </c:pt>
                <c:pt idx="10">
                  <c:v>43769</c:v>
                </c:pt>
                <c:pt idx="11">
                  <c:v>43738</c:v>
                </c:pt>
                <c:pt idx="12">
                  <c:v>43708</c:v>
                </c:pt>
                <c:pt idx="13">
                  <c:v>43677</c:v>
                </c:pt>
                <c:pt idx="14">
                  <c:v>43646</c:v>
                </c:pt>
                <c:pt idx="15">
                  <c:v>43616</c:v>
                </c:pt>
                <c:pt idx="16">
                  <c:v>43585</c:v>
                </c:pt>
                <c:pt idx="17">
                  <c:v>43555</c:v>
                </c:pt>
                <c:pt idx="18">
                  <c:v>43524</c:v>
                </c:pt>
                <c:pt idx="19">
                  <c:v>43496</c:v>
                </c:pt>
                <c:pt idx="20">
                  <c:v>43465</c:v>
                </c:pt>
                <c:pt idx="21">
                  <c:v>43434</c:v>
                </c:pt>
                <c:pt idx="22">
                  <c:v>43404</c:v>
                </c:pt>
                <c:pt idx="23">
                  <c:v>43373</c:v>
                </c:pt>
                <c:pt idx="24">
                  <c:v>43343</c:v>
                </c:pt>
                <c:pt idx="25">
                  <c:v>43312</c:v>
                </c:pt>
                <c:pt idx="26">
                  <c:v>43281</c:v>
                </c:pt>
                <c:pt idx="27">
                  <c:v>43251</c:v>
                </c:pt>
                <c:pt idx="28">
                  <c:v>43220</c:v>
                </c:pt>
                <c:pt idx="29">
                  <c:v>43190</c:v>
                </c:pt>
                <c:pt idx="30">
                  <c:v>43159</c:v>
                </c:pt>
                <c:pt idx="31">
                  <c:v>43131</c:v>
                </c:pt>
                <c:pt idx="32">
                  <c:v>43100</c:v>
                </c:pt>
                <c:pt idx="33">
                  <c:v>43069</c:v>
                </c:pt>
                <c:pt idx="34">
                  <c:v>43039</c:v>
                </c:pt>
                <c:pt idx="35">
                  <c:v>43008</c:v>
                </c:pt>
                <c:pt idx="36">
                  <c:v>42978</c:v>
                </c:pt>
                <c:pt idx="37">
                  <c:v>42947</c:v>
                </c:pt>
                <c:pt idx="38">
                  <c:v>42916</c:v>
                </c:pt>
                <c:pt idx="39">
                  <c:v>42886</c:v>
                </c:pt>
                <c:pt idx="40">
                  <c:v>42855</c:v>
                </c:pt>
                <c:pt idx="41">
                  <c:v>42825</c:v>
                </c:pt>
                <c:pt idx="42">
                  <c:v>42794</c:v>
                </c:pt>
                <c:pt idx="43">
                  <c:v>42766</c:v>
                </c:pt>
                <c:pt idx="44">
                  <c:v>42735</c:v>
                </c:pt>
                <c:pt idx="45">
                  <c:v>42704</c:v>
                </c:pt>
                <c:pt idx="46">
                  <c:v>42674</c:v>
                </c:pt>
                <c:pt idx="47">
                  <c:v>42643</c:v>
                </c:pt>
                <c:pt idx="48">
                  <c:v>42613</c:v>
                </c:pt>
                <c:pt idx="49">
                  <c:v>42582</c:v>
                </c:pt>
                <c:pt idx="50">
                  <c:v>42551</c:v>
                </c:pt>
                <c:pt idx="51">
                  <c:v>42521</c:v>
                </c:pt>
                <c:pt idx="52">
                  <c:v>42490</c:v>
                </c:pt>
                <c:pt idx="53">
                  <c:v>42460</c:v>
                </c:pt>
                <c:pt idx="54">
                  <c:v>42429</c:v>
                </c:pt>
                <c:pt idx="55">
                  <c:v>42400</c:v>
                </c:pt>
                <c:pt idx="56">
                  <c:v>42369</c:v>
                </c:pt>
                <c:pt idx="57">
                  <c:v>42338</c:v>
                </c:pt>
                <c:pt idx="58">
                  <c:v>42308</c:v>
                </c:pt>
                <c:pt idx="59">
                  <c:v>42277</c:v>
                </c:pt>
                <c:pt idx="60">
                  <c:v>42247</c:v>
                </c:pt>
                <c:pt idx="61">
                  <c:v>42216</c:v>
                </c:pt>
                <c:pt idx="62">
                  <c:v>42185</c:v>
                </c:pt>
                <c:pt idx="63">
                  <c:v>42155</c:v>
                </c:pt>
                <c:pt idx="64">
                  <c:v>42124</c:v>
                </c:pt>
                <c:pt idx="65">
                  <c:v>42094</c:v>
                </c:pt>
                <c:pt idx="66">
                  <c:v>42063</c:v>
                </c:pt>
                <c:pt idx="67">
                  <c:v>42035</c:v>
                </c:pt>
                <c:pt idx="68">
                  <c:v>42004</c:v>
                </c:pt>
                <c:pt idx="69">
                  <c:v>41973</c:v>
                </c:pt>
                <c:pt idx="70">
                  <c:v>41943</c:v>
                </c:pt>
                <c:pt idx="71">
                  <c:v>41912</c:v>
                </c:pt>
                <c:pt idx="72">
                  <c:v>41882</c:v>
                </c:pt>
                <c:pt idx="73">
                  <c:v>41851</c:v>
                </c:pt>
                <c:pt idx="74">
                  <c:v>41820</c:v>
                </c:pt>
                <c:pt idx="75">
                  <c:v>41790</c:v>
                </c:pt>
                <c:pt idx="76">
                  <c:v>41759</c:v>
                </c:pt>
                <c:pt idx="77">
                  <c:v>41729</c:v>
                </c:pt>
                <c:pt idx="78">
                  <c:v>41698</c:v>
                </c:pt>
                <c:pt idx="79">
                  <c:v>41670</c:v>
                </c:pt>
                <c:pt idx="80">
                  <c:v>41639</c:v>
                </c:pt>
                <c:pt idx="81">
                  <c:v>41608</c:v>
                </c:pt>
                <c:pt idx="82">
                  <c:v>41578</c:v>
                </c:pt>
                <c:pt idx="83">
                  <c:v>41547</c:v>
                </c:pt>
                <c:pt idx="84">
                  <c:v>41517</c:v>
                </c:pt>
                <c:pt idx="85">
                  <c:v>41486</c:v>
                </c:pt>
                <c:pt idx="86">
                  <c:v>41455</c:v>
                </c:pt>
                <c:pt idx="87">
                  <c:v>41425</c:v>
                </c:pt>
                <c:pt idx="88">
                  <c:v>41394</c:v>
                </c:pt>
                <c:pt idx="89">
                  <c:v>41364</c:v>
                </c:pt>
                <c:pt idx="90">
                  <c:v>41333</c:v>
                </c:pt>
                <c:pt idx="91">
                  <c:v>41305</c:v>
                </c:pt>
                <c:pt idx="92">
                  <c:v>41274</c:v>
                </c:pt>
                <c:pt idx="93">
                  <c:v>41243</c:v>
                </c:pt>
                <c:pt idx="94">
                  <c:v>41213</c:v>
                </c:pt>
                <c:pt idx="95">
                  <c:v>41182</c:v>
                </c:pt>
                <c:pt idx="96">
                  <c:v>41152</c:v>
                </c:pt>
                <c:pt idx="97">
                  <c:v>41121</c:v>
                </c:pt>
                <c:pt idx="98">
                  <c:v>41090</c:v>
                </c:pt>
                <c:pt idx="99">
                  <c:v>41060</c:v>
                </c:pt>
                <c:pt idx="100">
                  <c:v>41029</c:v>
                </c:pt>
                <c:pt idx="101">
                  <c:v>40999</c:v>
                </c:pt>
                <c:pt idx="102">
                  <c:v>40968</c:v>
                </c:pt>
                <c:pt idx="103">
                  <c:v>40939</c:v>
                </c:pt>
                <c:pt idx="104">
                  <c:v>40908</c:v>
                </c:pt>
                <c:pt idx="105">
                  <c:v>40877</c:v>
                </c:pt>
                <c:pt idx="106">
                  <c:v>40847</c:v>
                </c:pt>
                <c:pt idx="107">
                  <c:v>40816</c:v>
                </c:pt>
                <c:pt idx="108">
                  <c:v>40786</c:v>
                </c:pt>
                <c:pt idx="109">
                  <c:v>40755</c:v>
                </c:pt>
                <c:pt idx="110">
                  <c:v>40724</c:v>
                </c:pt>
                <c:pt idx="111">
                  <c:v>40694</c:v>
                </c:pt>
                <c:pt idx="112">
                  <c:v>40663</c:v>
                </c:pt>
                <c:pt idx="113">
                  <c:v>40633</c:v>
                </c:pt>
                <c:pt idx="114">
                  <c:v>40602</c:v>
                </c:pt>
                <c:pt idx="115">
                  <c:v>40574</c:v>
                </c:pt>
                <c:pt idx="116">
                  <c:v>40543</c:v>
                </c:pt>
                <c:pt idx="117">
                  <c:v>40512</c:v>
                </c:pt>
                <c:pt idx="118">
                  <c:v>40482</c:v>
                </c:pt>
                <c:pt idx="119">
                  <c:v>40451</c:v>
                </c:pt>
                <c:pt idx="120">
                  <c:v>40421</c:v>
                </c:pt>
                <c:pt idx="121">
                  <c:v>40390</c:v>
                </c:pt>
                <c:pt idx="122">
                  <c:v>40359</c:v>
                </c:pt>
                <c:pt idx="123">
                  <c:v>40329</c:v>
                </c:pt>
                <c:pt idx="124">
                  <c:v>40298</c:v>
                </c:pt>
                <c:pt idx="125">
                  <c:v>40268</c:v>
                </c:pt>
                <c:pt idx="126">
                  <c:v>40237</c:v>
                </c:pt>
                <c:pt idx="127">
                  <c:v>40209</c:v>
                </c:pt>
                <c:pt idx="128">
                  <c:v>40178</c:v>
                </c:pt>
                <c:pt idx="129">
                  <c:v>40147</c:v>
                </c:pt>
                <c:pt idx="130">
                  <c:v>40117</c:v>
                </c:pt>
                <c:pt idx="131">
                  <c:v>40086</c:v>
                </c:pt>
                <c:pt idx="132">
                  <c:v>40056</c:v>
                </c:pt>
                <c:pt idx="133">
                  <c:v>40025</c:v>
                </c:pt>
                <c:pt idx="134">
                  <c:v>39994</c:v>
                </c:pt>
                <c:pt idx="135">
                  <c:v>39964</c:v>
                </c:pt>
                <c:pt idx="136">
                  <c:v>39933</c:v>
                </c:pt>
                <c:pt idx="137">
                  <c:v>39903</c:v>
                </c:pt>
                <c:pt idx="138">
                  <c:v>39872</c:v>
                </c:pt>
                <c:pt idx="139">
                  <c:v>39844</c:v>
                </c:pt>
                <c:pt idx="140">
                  <c:v>39813</c:v>
                </c:pt>
                <c:pt idx="141">
                  <c:v>39782</c:v>
                </c:pt>
                <c:pt idx="142">
                  <c:v>39752</c:v>
                </c:pt>
                <c:pt idx="143">
                  <c:v>39721</c:v>
                </c:pt>
                <c:pt idx="144">
                  <c:v>39691</c:v>
                </c:pt>
                <c:pt idx="145">
                  <c:v>39660</c:v>
                </c:pt>
                <c:pt idx="146">
                  <c:v>39629</c:v>
                </c:pt>
                <c:pt idx="147">
                  <c:v>39599</c:v>
                </c:pt>
                <c:pt idx="148">
                  <c:v>39568</c:v>
                </c:pt>
                <c:pt idx="149">
                  <c:v>39538</c:v>
                </c:pt>
                <c:pt idx="150">
                  <c:v>39507</c:v>
                </c:pt>
                <c:pt idx="151">
                  <c:v>39478</c:v>
                </c:pt>
                <c:pt idx="152">
                  <c:v>39447</c:v>
                </c:pt>
                <c:pt idx="153">
                  <c:v>39416</c:v>
                </c:pt>
                <c:pt idx="154">
                  <c:v>39386</c:v>
                </c:pt>
                <c:pt idx="155">
                  <c:v>39355</c:v>
                </c:pt>
                <c:pt idx="156">
                  <c:v>39325</c:v>
                </c:pt>
                <c:pt idx="157">
                  <c:v>39294</c:v>
                </c:pt>
                <c:pt idx="158">
                  <c:v>39263</c:v>
                </c:pt>
                <c:pt idx="159">
                  <c:v>39233</c:v>
                </c:pt>
                <c:pt idx="160">
                  <c:v>39202</c:v>
                </c:pt>
                <c:pt idx="161">
                  <c:v>39172</c:v>
                </c:pt>
                <c:pt idx="162">
                  <c:v>39141</c:v>
                </c:pt>
                <c:pt idx="163">
                  <c:v>39113</c:v>
                </c:pt>
                <c:pt idx="164">
                  <c:v>39082</c:v>
                </c:pt>
                <c:pt idx="165">
                  <c:v>39051</c:v>
                </c:pt>
                <c:pt idx="166">
                  <c:v>39021</c:v>
                </c:pt>
                <c:pt idx="167">
                  <c:v>38990</c:v>
                </c:pt>
                <c:pt idx="168">
                  <c:v>38960</c:v>
                </c:pt>
                <c:pt idx="169">
                  <c:v>38929</c:v>
                </c:pt>
                <c:pt idx="170">
                  <c:v>38898</c:v>
                </c:pt>
                <c:pt idx="171">
                  <c:v>38868</c:v>
                </c:pt>
                <c:pt idx="172">
                  <c:v>38837</c:v>
                </c:pt>
                <c:pt idx="173">
                  <c:v>38807</c:v>
                </c:pt>
                <c:pt idx="174">
                  <c:v>38776</c:v>
                </c:pt>
                <c:pt idx="175">
                  <c:v>38748</c:v>
                </c:pt>
                <c:pt idx="176">
                  <c:v>38717</c:v>
                </c:pt>
                <c:pt idx="177">
                  <c:v>38686</c:v>
                </c:pt>
                <c:pt idx="178">
                  <c:v>38656</c:v>
                </c:pt>
                <c:pt idx="179">
                  <c:v>38625</c:v>
                </c:pt>
                <c:pt idx="180">
                  <c:v>38595</c:v>
                </c:pt>
                <c:pt idx="181">
                  <c:v>38564</c:v>
                </c:pt>
                <c:pt idx="182">
                  <c:v>38533</c:v>
                </c:pt>
                <c:pt idx="183">
                  <c:v>38503</c:v>
                </c:pt>
                <c:pt idx="184">
                  <c:v>38472</c:v>
                </c:pt>
                <c:pt idx="185">
                  <c:v>38442</c:v>
                </c:pt>
                <c:pt idx="186">
                  <c:v>38411</c:v>
                </c:pt>
                <c:pt idx="187">
                  <c:v>38383</c:v>
                </c:pt>
                <c:pt idx="188">
                  <c:v>38352</c:v>
                </c:pt>
                <c:pt idx="189">
                  <c:v>38321</c:v>
                </c:pt>
                <c:pt idx="190">
                  <c:v>38291</c:v>
                </c:pt>
                <c:pt idx="191">
                  <c:v>38260</c:v>
                </c:pt>
                <c:pt idx="192">
                  <c:v>38230</c:v>
                </c:pt>
                <c:pt idx="193">
                  <c:v>38199</c:v>
                </c:pt>
                <c:pt idx="194">
                  <c:v>38168</c:v>
                </c:pt>
                <c:pt idx="195">
                  <c:v>38138</c:v>
                </c:pt>
                <c:pt idx="196">
                  <c:v>38107</c:v>
                </c:pt>
                <c:pt idx="197">
                  <c:v>38077</c:v>
                </c:pt>
                <c:pt idx="198">
                  <c:v>38046</c:v>
                </c:pt>
                <c:pt idx="199">
                  <c:v>38017</c:v>
                </c:pt>
                <c:pt idx="200">
                  <c:v>37986</c:v>
                </c:pt>
                <c:pt idx="201">
                  <c:v>37955</c:v>
                </c:pt>
                <c:pt idx="202">
                  <c:v>37925</c:v>
                </c:pt>
                <c:pt idx="203">
                  <c:v>37894</c:v>
                </c:pt>
                <c:pt idx="204">
                  <c:v>37864</c:v>
                </c:pt>
                <c:pt idx="205">
                  <c:v>37833</c:v>
                </c:pt>
                <c:pt idx="206">
                  <c:v>37802</c:v>
                </c:pt>
                <c:pt idx="207">
                  <c:v>37772</c:v>
                </c:pt>
                <c:pt idx="208">
                  <c:v>37741</c:v>
                </c:pt>
                <c:pt idx="209">
                  <c:v>37711</c:v>
                </c:pt>
                <c:pt idx="210">
                  <c:v>37680</c:v>
                </c:pt>
                <c:pt idx="211">
                  <c:v>37652</c:v>
                </c:pt>
                <c:pt idx="212">
                  <c:v>37621</c:v>
                </c:pt>
                <c:pt idx="213">
                  <c:v>37590</c:v>
                </c:pt>
                <c:pt idx="214">
                  <c:v>37560</c:v>
                </c:pt>
                <c:pt idx="215">
                  <c:v>37529</c:v>
                </c:pt>
                <c:pt idx="216">
                  <c:v>37499</c:v>
                </c:pt>
                <c:pt idx="217">
                  <c:v>37468</c:v>
                </c:pt>
                <c:pt idx="218">
                  <c:v>37437</c:v>
                </c:pt>
                <c:pt idx="219">
                  <c:v>37407</c:v>
                </c:pt>
                <c:pt idx="220">
                  <c:v>37376</c:v>
                </c:pt>
                <c:pt idx="221">
                  <c:v>37346</c:v>
                </c:pt>
                <c:pt idx="222">
                  <c:v>37315</c:v>
                </c:pt>
                <c:pt idx="223">
                  <c:v>37287</c:v>
                </c:pt>
                <c:pt idx="224">
                  <c:v>37256</c:v>
                </c:pt>
                <c:pt idx="225">
                  <c:v>37225</c:v>
                </c:pt>
                <c:pt idx="226">
                  <c:v>37195</c:v>
                </c:pt>
                <c:pt idx="227">
                  <c:v>37164</c:v>
                </c:pt>
                <c:pt idx="228">
                  <c:v>37134</c:v>
                </c:pt>
                <c:pt idx="229">
                  <c:v>37103</c:v>
                </c:pt>
                <c:pt idx="230">
                  <c:v>37072</c:v>
                </c:pt>
                <c:pt idx="231">
                  <c:v>37042</c:v>
                </c:pt>
                <c:pt idx="232">
                  <c:v>37011</c:v>
                </c:pt>
                <c:pt idx="233">
                  <c:v>36981</c:v>
                </c:pt>
                <c:pt idx="234">
                  <c:v>36950</c:v>
                </c:pt>
                <c:pt idx="235">
                  <c:v>36922</c:v>
                </c:pt>
                <c:pt idx="236">
                  <c:v>36891</c:v>
                </c:pt>
                <c:pt idx="237">
                  <c:v>36860</c:v>
                </c:pt>
                <c:pt idx="238">
                  <c:v>36830</c:v>
                </c:pt>
                <c:pt idx="239">
                  <c:v>36799</c:v>
                </c:pt>
                <c:pt idx="240">
                  <c:v>36769</c:v>
                </c:pt>
                <c:pt idx="241">
                  <c:v>36738</c:v>
                </c:pt>
                <c:pt idx="242">
                  <c:v>36707</c:v>
                </c:pt>
                <c:pt idx="243">
                  <c:v>36677</c:v>
                </c:pt>
                <c:pt idx="244">
                  <c:v>36646</c:v>
                </c:pt>
                <c:pt idx="245">
                  <c:v>36616</c:v>
                </c:pt>
                <c:pt idx="246">
                  <c:v>36585</c:v>
                </c:pt>
                <c:pt idx="247">
                  <c:v>36556</c:v>
                </c:pt>
                <c:pt idx="248">
                  <c:v>36525</c:v>
                </c:pt>
                <c:pt idx="249">
                  <c:v>36494</c:v>
                </c:pt>
                <c:pt idx="250">
                  <c:v>36464</c:v>
                </c:pt>
                <c:pt idx="251">
                  <c:v>36433</c:v>
                </c:pt>
                <c:pt idx="252">
                  <c:v>36403</c:v>
                </c:pt>
                <c:pt idx="253">
                  <c:v>36372</c:v>
                </c:pt>
                <c:pt idx="254">
                  <c:v>36341</c:v>
                </c:pt>
                <c:pt idx="255">
                  <c:v>36311</c:v>
                </c:pt>
                <c:pt idx="256">
                  <c:v>36280</c:v>
                </c:pt>
                <c:pt idx="257">
                  <c:v>36250</c:v>
                </c:pt>
                <c:pt idx="258">
                  <c:v>36219</c:v>
                </c:pt>
                <c:pt idx="259">
                  <c:v>36191</c:v>
                </c:pt>
                <c:pt idx="260">
                  <c:v>36160</c:v>
                </c:pt>
                <c:pt idx="261">
                  <c:v>36129</c:v>
                </c:pt>
                <c:pt idx="262">
                  <c:v>36099</c:v>
                </c:pt>
                <c:pt idx="263">
                  <c:v>36068</c:v>
                </c:pt>
                <c:pt idx="264">
                  <c:v>36038</c:v>
                </c:pt>
                <c:pt idx="265">
                  <c:v>36007</c:v>
                </c:pt>
                <c:pt idx="266">
                  <c:v>35976</c:v>
                </c:pt>
                <c:pt idx="267">
                  <c:v>35946</c:v>
                </c:pt>
                <c:pt idx="268">
                  <c:v>35915</c:v>
                </c:pt>
                <c:pt idx="269">
                  <c:v>35885</c:v>
                </c:pt>
                <c:pt idx="270">
                  <c:v>35854</c:v>
                </c:pt>
                <c:pt idx="271">
                  <c:v>35826</c:v>
                </c:pt>
                <c:pt idx="272">
                  <c:v>35795</c:v>
                </c:pt>
                <c:pt idx="273">
                  <c:v>35764</c:v>
                </c:pt>
                <c:pt idx="274">
                  <c:v>35734</c:v>
                </c:pt>
                <c:pt idx="275">
                  <c:v>35703</c:v>
                </c:pt>
                <c:pt idx="276">
                  <c:v>35673</c:v>
                </c:pt>
                <c:pt idx="277">
                  <c:v>35642</c:v>
                </c:pt>
                <c:pt idx="278">
                  <c:v>35611</c:v>
                </c:pt>
                <c:pt idx="279">
                  <c:v>35581</c:v>
                </c:pt>
                <c:pt idx="280">
                  <c:v>35550</c:v>
                </c:pt>
                <c:pt idx="281">
                  <c:v>35520</c:v>
                </c:pt>
                <c:pt idx="282">
                  <c:v>35489</c:v>
                </c:pt>
                <c:pt idx="283">
                  <c:v>35461</c:v>
                </c:pt>
                <c:pt idx="284">
                  <c:v>35430</c:v>
                </c:pt>
                <c:pt idx="285">
                  <c:v>35399</c:v>
                </c:pt>
                <c:pt idx="286">
                  <c:v>35369</c:v>
                </c:pt>
                <c:pt idx="287">
                  <c:v>35338</c:v>
                </c:pt>
                <c:pt idx="288">
                  <c:v>35308</c:v>
                </c:pt>
                <c:pt idx="289">
                  <c:v>35277</c:v>
                </c:pt>
                <c:pt idx="290">
                  <c:v>35246</c:v>
                </c:pt>
                <c:pt idx="291">
                  <c:v>35216</c:v>
                </c:pt>
                <c:pt idx="292">
                  <c:v>35185</c:v>
                </c:pt>
                <c:pt idx="293">
                  <c:v>35155</c:v>
                </c:pt>
                <c:pt idx="294">
                  <c:v>35124</c:v>
                </c:pt>
                <c:pt idx="295">
                  <c:v>35095</c:v>
                </c:pt>
                <c:pt idx="296">
                  <c:v>35064</c:v>
                </c:pt>
                <c:pt idx="297">
                  <c:v>35033</c:v>
                </c:pt>
                <c:pt idx="298">
                  <c:v>35003</c:v>
                </c:pt>
                <c:pt idx="299">
                  <c:v>34972</c:v>
                </c:pt>
                <c:pt idx="300">
                  <c:v>34942</c:v>
                </c:pt>
                <c:pt idx="301">
                  <c:v>34911</c:v>
                </c:pt>
                <c:pt idx="302">
                  <c:v>34880</c:v>
                </c:pt>
                <c:pt idx="303">
                  <c:v>34850</c:v>
                </c:pt>
                <c:pt idx="304">
                  <c:v>34819</c:v>
                </c:pt>
                <c:pt idx="305">
                  <c:v>34789</c:v>
                </c:pt>
                <c:pt idx="306">
                  <c:v>34758</c:v>
                </c:pt>
                <c:pt idx="307">
                  <c:v>34730</c:v>
                </c:pt>
                <c:pt idx="308">
                  <c:v>34699</c:v>
                </c:pt>
                <c:pt idx="309">
                  <c:v>34668</c:v>
                </c:pt>
                <c:pt idx="310">
                  <c:v>34638</c:v>
                </c:pt>
                <c:pt idx="311">
                  <c:v>34607</c:v>
                </c:pt>
                <c:pt idx="312">
                  <c:v>34577</c:v>
                </c:pt>
                <c:pt idx="313">
                  <c:v>34546</c:v>
                </c:pt>
                <c:pt idx="314">
                  <c:v>34515</c:v>
                </c:pt>
                <c:pt idx="315">
                  <c:v>34485</c:v>
                </c:pt>
                <c:pt idx="316">
                  <c:v>34454</c:v>
                </c:pt>
                <c:pt idx="317">
                  <c:v>34424</c:v>
                </c:pt>
                <c:pt idx="318">
                  <c:v>34393</c:v>
                </c:pt>
                <c:pt idx="319">
                  <c:v>34365</c:v>
                </c:pt>
                <c:pt idx="320">
                  <c:v>34334</c:v>
                </c:pt>
                <c:pt idx="321">
                  <c:v>34303</c:v>
                </c:pt>
                <c:pt idx="322">
                  <c:v>34273</c:v>
                </c:pt>
                <c:pt idx="323">
                  <c:v>34242</c:v>
                </c:pt>
                <c:pt idx="324">
                  <c:v>34212</c:v>
                </c:pt>
                <c:pt idx="325">
                  <c:v>34181</c:v>
                </c:pt>
                <c:pt idx="326">
                  <c:v>34150</c:v>
                </c:pt>
                <c:pt idx="327">
                  <c:v>34120</c:v>
                </c:pt>
                <c:pt idx="328">
                  <c:v>34089</c:v>
                </c:pt>
                <c:pt idx="329">
                  <c:v>34059</c:v>
                </c:pt>
                <c:pt idx="330">
                  <c:v>34028</c:v>
                </c:pt>
                <c:pt idx="331">
                  <c:v>34000</c:v>
                </c:pt>
                <c:pt idx="332">
                  <c:v>33969</c:v>
                </c:pt>
                <c:pt idx="333">
                  <c:v>33938</c:v>
                </c:pt>
                <c:pt idx="334">
                  <c:v>33908</c:v>
                </c:pt>
                <c:pt idx="335">
                  <c:v>33877</c:v>
                </c:pt>
                <c:pt idx="336">
                  <c:v>33847</c:v>
                </c:pt>
                <c:pt idx="337">
                  <c:v>33816</c:v>
                </c:pt>
                <c:pt idx="338">
                  <c:v>33785</c:v>
                </c:pt>
                <c:pt idx="339">
                  <c:v>33755</c:v>
                </c:pt>
                <c:pt idx="340">
                  <c:v>33724</c:v>
                </c:pt>
                <c:pt idx="341">
                  <c:v>33694</c:v>
                </c:pt>
                <c:pt idx="342">
                  <c:v>33663</c:v>
                </c:pt>
                <c:pt idx="343">
                  <c:v>33634</c:v>
                </c:pt>
                <c:pt idx="344">
                  <c:v>33603</c:v>
                </c:pt>
                <c:pt idx="345">
                  <c:v>33572</c:v>
                </c:pt>
                <c:pt idx="346">
                  <c:v>33542</c:v>
                </c:pt>
                <c:pt idx="347">
                  <c:v>33511</c:v>
                </c:pt>
                <c:pt idx="348">
                  <c:v>33481</c:v>
                </c:pt>
                <c:pt idx="349">
                  <c:v>33450</c:v>
                </c:pt>
                <c:pt idx="350">
                  <c:v>33419</c:v>
                </c:pt>
                <c:pt idx="351">
                  <c:v>33389</c:v>
                </c:pt>
                <c:pt idx="352">
                  <c:v>33358</c:v>
                </c:pt>
                <c:pt idx="353">
                  <c:v>33328</c:v>
                </c:pt>
                <c:pt idx="354">
                  <c:v>33297</c:v>
                </c:pt>
                <c:pt idx="355">
                  <c:v>33269</c:v>
                </c:pt>
                <c:pt idx="356">
                  <c:v>33238</c:v>
                </c:pt>
                <c:pt idx="357">
                  <c:v>33207</c:v>
                </c:pt>
                <c:pt idx="358">
                  <c:v>33177</c:v>
                </c:pt>
                <c:pt idx="359">
                  <c:v>33146</c:v>
                </c:pt>
                <c:pt idx="360">
                  <c:v>33116</c:v>
                </c:pt>
                <c:pt idx="361">
                  <c:v>33085</c:v>
                </c:pt>
                <c:pt idx="362">
                  <c:v>33054</c:v>
                </c:pt>
                <c:pt idx="363">
                  <c:v>33024</c:v>
                </c:pt>
                <c:pt idx="364">
                  <c:v>32993</c:v>
                </c:pt>
                <c:pt idx="365">
                  <c:v>32963</c:v>
                </c:pt>
                <c:pt idx="366">
                  <c:v>32932</c:v>
                </c:pt>
                <c:pt idx="367">
                  <c:v>32904</c:v>
                </c:pt>
                <c:pt idx="368">
                  <c:v>32873</c:v>
                </c:pt>
                <c:pt idx="369">
                  <c:v>32842</c:v>
                </c:pt>
                <c:pt idx="370">
                  <c:v>32812</c:v>
                </c:pt>
                <c:pt idx="371">
                  <c:v>32781</c:v>
                </c:pt>
                <c:pt idx="372">
                  <c:v>32751</c:v>
                </c:pt>
                <c:pt idx="373">
                  <c:v>32720</c:v>
                </c:pt>
                <c:pt idx="374">
                  <c:v>32689</c:v>
                </c:pt>
                <c:pt idx="375">
                  <c:v>32659</c:v>
                </c:pt>
                <c:pt idx="376">
                  <c:v>32628</c:v>
                </c:pt>
                <c:pt idx="377">
                  <c:v>32598</c:v>
                </c:pt>
                <c:pt idx="378">
                  <c:v>32567</c:v>
                </c:pt>
                <c:pt idx="379">
                  <c:v>32539</c:v>
                </c:pt>
                <c:pt idx="380">
                  <c:v>32508</c:v>
                </c:pt>
                <c:pt idx="381">
                  <c:v>32477</c:v>
                </c:pt>
                <c:pt idx="382">
                  <c:v>32447</c:v>
                </c:pt>
                <c:pt idx="383">
                  <c:v>32416</c:v>
                </c:pt>
                <c:pt idx="384">
                  <c:v>32386</c:v>
                </c:pt>
                <c:pt idx="385">
                  <c:v>32355</c:v>
                </c:pt>
                <c:pt idx="386">
                  <c:v>32324</c:v>
                </c:pt>
                <c:pt idx="387">
                  <c:v>32294</c:v>
                </c:pt>
                <c:pt idx="388">
                  <c:v>32263</c:v>
                </c:pt>
                <c:pt idx="389">
                  <c:v>32233</c:v>
                </c:pt>
                <c:pt idx="390">
                  <c:v>32202</c:v>
                </c:pt>
                <c:pt idx="391">
                  <c:v>32173</c:v>
                </c:pt>
                <c:pt idx="392">
                  <c:v>32142</c:v>
                </c:pt>
                <c:pt idx="393">
                  <c:v>32111</c:v>
                </c:pt>
                <c:pt idx="394">
                  <c:v>32081</c:v>
                </c:pt>
                <c:pt idx="395">
                  <c:v>32050</c:v>
                </c:pt>
                <c:pt idx="396">
                  <c:v>32020</c:v>
                </c:pt>
                <c:pt idx="397">
                  <c:v>31989</c:v>
                </c:pt>
                <c:pt idx="398">
                  <c:v>31958</c:v>
                </c:pt>
                <c:pt idx="399">
                  <c:v>31928</c:v>
                </c:pt>
                <c:pt idx="400">
                  <c:v>31897</c:v>
                </c:pt>
                <c:pt idx="401">
                  <c:v>31867</c:v>
                </c:pt>
                <c:pt idx="402">
                  <c:v>31836</c:v>
                </c:pt>
                <c:pt idx="403">
                  <c:v>31808</c:v>
                </c:pt>
                <c:pt idx="404">
                  <c:v>31777</c:v>
                </c:pt>
                <c:pt idx="405">
                  <c:v>31746</c:v>
                </c:pt>
                <c:pt idx="406">
                  <c:v>31716</c:v>
                </c:pt>
                <c:pt idx="407">
                  <c:v>31685</c:v>
                </c:pt>
                <c:pt idx="408">
                  <c:v>31655</c:v>
                </c:pt>
                <c:pt idx="409">
                  <c:v>31624</c:v>
                </c:pt>
                <c:pt idx="410">
                  <c:v>31593</c:v>
                </c:pt>
                <c:pt idx="411">
                  <c:v>31563</c:v>
                </c:pt>
                <c:pt idx="412">
                  <c:v>31532</c:v>
                </c:pt>
                <c:pt idx="413">
                  <c:v>31502</c:v>
                </c:pt>
                <c:pt idx="414">
                  <c:v>31471</c:v>
                </c:pt>
                <c:pt idx="415">
                  <c:v>31443</c:v>
                </c:pt>
                <c:pt idx="416">
                  <c:v>31412</c:v>
                </c:pt>
                <c:pt idx="417">
                  <c:v>31381</c:v>
                </c:pt>
                <c:pt idx="418">
                  <c:v>31351</c:v>
                </c:pt>
                <c:pt idx="419">
                  <c:v>31320</c:v>
                </c:pt>
                <c:pt idx="420">
                  <c:v>31290</c:v>
                </c:pt>
                <c:pt idx="421">
                  <c:v>31259</c:v>
                </c:pt>
                <c:pt idx="422">
                  <c:v>31228</c:v>
                </c:pt>
                <c:pt idx="423">
                  <c:v>31198</c:v>
                </c:pt>
                <c:pt idx="424">
                  <c:v>31167</c:v>
                </c:pt>
                <c:pt idx="425">
                  <c:v>31137</c:v>
                </c:pt>
                <c:pt idx="426">
                  <c:v>31106</c:v>
                </c:pt>
                <c:pt idx="427">
                  <c:v>31078</c:v>
                </c:pt>
                <c:pt idx="428">
                  <c:v>31047</c:v>
                </c:pt>
                <c:pt idx="429">
                  <c:v>31016</c:v>
                </c:pt>
                <c:pt idx="430">
                  <c:v>30986</c:v>
                </c:pt>
                <c:pt idx="431">
                  <c:v>30955</c:v>
                </c:pt>
                <c:pt idx="432">
                  <c:v>30925</c:v>
                </c:pt>
                <c:pt idx="433">
                  <c:v>30894</c:v>
                </c:pt>
                <c:pt idx="434">
                  <c:v>30863</c:v>
                </c:pt>
                <c:pt idx="435">
                  <c:v>30833</c:v>
                </c:pt>
                <c:pt idx="436">
                  <c:v>30802</c:v>
                </c:pt>
                <c:pt idx="437">
                  <c:v>30772</c:v>
                </c:pt>
                <c:pt idx="438">
                  <c:v>30741</c:v>
                </c:pt>
                <c:pt idx="439">
                  <c:v>30712</c:v>
                </c:pt>
                <c:pt idx="440">
                  <c:v>30681</c:v>
                </c:pt>
                <c:pt idx="441">
                  <c:v>30650</c:v>
                </c:pt>
                <c:pt idx="442">
                  <c:v>30620</c:v>
                </c:pt>
                <c:pt idx="443">
                  <c:v>30589</c:v>
                </c:pt>
                <c:pt idx="444">
                  <c:v>30559</c:v>
                </c:pt>
                <c:pt idx="445">
                  <c:v>30528</c:v>
                </c:pt>
                <c:pt idx="446">
                  <c:v>30497</c:v>
                </c:pt>
                <c:pt idx="447">
                  <c:v>30467</c:v>
                </c:pt>
                <c:pt idx="448">
                  <c:v>30436</c:v>
                </c:pt>
                <c:pt idx="449">
                  <c:v>30406</c:v>
                </c:pt>
                <c:pt idx="450">
                  <c:v>30375</c:v>
                </c:pt>
                <c:pt idx="451">
                  <c:v>30347</c:v>
                </c:pt>
                <c:pt idx="452">
                  <c:v>30316</c:v>
                </c:pt>
                <c:pt idx="453">
                  <c:v>30285</c:v>
                </c:pt>
                <c:pt idx="454">
                  <c:v>30255</c:v>
                </c:pt>
                <c:pt idx="455">
                  <c:v>30224</c:v>
                </c:pt>
                <c:pt idx="456">
                  <c:v>30194</c:v>
                </c:pt>
                <c:pt idx="457">
                  <c:v>30163</c:v>
                </c:pt>
                <c:pt idx="458">
                  <c:v>30132</c:v>
                </c:pt>
                <c:pt idx="459">
                  <c:v>30102</c:v>
                </c:pt>
                <c:pt idx="460">
                  <c:v>30071</c:v>
                </c:pt>
                <c:pt idx="461">
                  <c:v>30041</c:v>
                </c:pt>
                <c:pt idx="462">
                  <c:v>30010</c:v>
                </c:pt>
                <c:pt idx="463">
                  <c:v>29982</c:v>
                </c:pt>
                <c:pt idx="464">
                  <c:v>29951</c:v>
                </c:pt>
                <c:pt idx="465">
                  <c:v>29920</c:v>
                </c:pt>
                <c:pt idx="466">
                  <c:v>29890</c:v>
                </c:pt>
                <c:pt idx="467">
                  <c:v>29859</c:v>
                </c:pt>
                <c:pt idx="468">
                  <c:v>29829</c:v>
                </c:pt>
                <c:pt idx="469">
                  <c:v>29798</c:v>
                </c:pt>
                <c:pt idx="470">
                  <c:v>29767</c:v>
                </c:pt>
                <c:pt idx="471">
                  <c:v>29737</c:v>
                </c:pt>
                <c:pt idx="472">
                  <c:v>29706</c:v>
                </c:pt>
                <c:pt idx="473">
                  <c:v>29676</c:v>
                </c:pt>
                <c:pt idx="474">
                  <c:v>29645</c:v>
                </c:pt>
                <c:pt idx="475">
                  <c:v>29617</c:v>
                </c:pt>
              </c:numCache>
            </c:numRef>
          </c:cat>
          <c:val>
            <c:numRef>
              <c:f>'Iboxx data'!$X$3:$X$478</c:f>
              <c:numCache>
                <c:formatCode>General</c:formatCode>
                <c:ptCount val="476"/>
                <c:pt idx="44" formatCode="0.00%">
                  <c:v>2.8199999999999996E-3</c:v>
                </c:pt>
                <c:pt idx="45" formatCode="0.00%">
                  <c:v>2.8199999999999996E-3</c:v>
                </c:pt>
                <c:pt idx="46" formatCode="0.00%">
                  <c:v>2.8199999999999996E-3</c:v>
                </c:pt>
                <c:pt idx="47" formatCode="0.00%">
                  <c:v>2.8199999999999996E-3</c:v>
                </c:pt>
                <c:pt idx="48" formatCode="0.00%">
                  <c:v>2.8199999999999996E-3</c:v>
                </c:pt>
                <c:pt idx="49" formatCode="0.00%">
                  <c:v>2.8199999999999996E-3</c:v>
                </c:pt>
                <c:pt idx="50" formatCode="0.00%">
                  <c:v>2.8199999999999996E-3</c:v>
                </c:pt>
                <c:pt idx="51" formatCode="0.00%">
                  <c:v>2.8199999999999996E-3</c:v>
                </c:pt>
                <c:pt idx="52" formatCode="0.00%">
                  <c:v>2.8199999999999996E-3</c:v>
                </c:pt>
                <c:pt idx="53" formatCode="0.00%">
                  <c:v>2.8199999999999996E-3</c:v>
                </c:pt>
                <c:pt idx="54" formatCode="0.00%">
                  <c:v>2.8199999999999996E-3</c:v>
                </c:pt>
                <c:pt idx="55" formatCode="0.00%">
                  <c:v>2.8199999999999996E-3</c:v>
                </c:pt>
                <c:pt idx="56" formatCode="0.00%">
                  <c:v>9.6000000000000002E-4</c:v>
                </c:pt>
                <c:pt idx="57" formatCode="0.00%">
                  <c:v>9.6000000000000002E-4</c:v>
                </c:pt>
                <c:pt idx="58" formatCode="0.00%">
                  <c:v>9.6000000000000002E-4</c:v>
                </c:pt>
                <c:pt idx="59" formatCode="0.00%">
                  <c:v>9.6000000000000002E-4</c:v>
                </c:pt>
                <c:pt idx="60" formatCode="0.00%">
                  <c:v>9.6000000000000002E-4</c:v>
                </c:pt>
                <c:pt idx="61" formatCode="0.00%">
                  <c:v>9.6000000000000002E-4</c:v>
                </c:pt>
                <c:pt idx="62" formatCode="0.00%">
                  <c:v>9.6000000000000002E-4</c:v>
                </c:pt>
                <c:pt idx="63" formatCode="0.00%">
                  <c:v>9.6000000000000002E-4</c:v>
                </c:pt>
                <c:pt idx="64" formatCode="0.00%">
                  <c:v>9.6000000000000002E-4</c:v>
                </c:pt>
                <c:pt idx="65" formatCode="0.00%">
                  <c:v>9.6000000000000002E-4</c:v>
                </c:pt>
                <c:pt idx="66" formatCode="0.00%">
                  <c:v>9.6000000000000002E-4</c:v>
                </c:pt>
                <c:pt idx="67" formatCode="0.00%">
                  <c:v>9.6000000000000002E-4</c:v>
                </c:pt>
                <c:pt idx="68" formatCode="0.00%">
                  <c:v>0</c:v>
                </c:pt>
                <c:pt idx="69" formatCode="0.00%">
                  <c:v>0</c:v>
                </c:pt>
                <c:pt idx="70" formatCode="0.00%">
                  <c:v>0</c:v>
                </c:pt>
                <c:pt idx="71" formatCode="0.00%">
                  <c:v>0</c:v>
                </c:pt>
                <c:pt idx="72" formatCode="0.00%">
                  <c:v>0</c:v>
                </c:pt>
                <c:pt idx="73" formatCode="0.00%">
                  <c:v>0</c:v>
                </c:pt>
                <c:pt idx="74" formatCode="0.00%">
                  <c:v>0</c:v>
                </c:pt>
                <c:pt idx="75" formatCode="0.00%">
                  <c:v>0</c:v>
                </c:pt>
                <c:pt idx="76" formatCode="0.00%">
                  <c:v>0</c:v>
                </c:pt>
                <c:pt idx="77" formatCode="0.00%">
                  <c:v>0</c:v>
                </c:pt>
                <c:pt idx="78" formatCode="0.00%">
                  <c:v>0</c:v>
                </c:pt>
                <c:pt idx="79" formatCode="0.00%">
                  <c:v>0</c:v>
                </c:pt>
                <c:pt idx="80" formatCode="0.00%">
                  <c:v>5.9999999999999995E-4</c:v>
                </c:pt>
                <c:pt idx="81" formatCode="0.00%">
                  <c:v>5.9999999999999995E-4</c:v>
                </c:pt>
                <c:pt idx="82" formatCode="0.00%">
                  <c:v>5.9999999999999995E-4</c:v>
                </c:pt>
                <c:pt idx="83" formatCode="0.00%">
                  <c:v>5.9999999999999995E-4</c:v>
                </c:pt>
                <c:pt idx="84" formatCode="0.00%">
                  <c:v>5.9999999999999995E-4</c:v>
                </c:pt>
                <c:pt idx="85" formatCode="0.00%">
                  <c:v>5.9999999999999995E-4</c:v>
                </c:pt>
                <c:pt idx="86" formatCode="0.00%">
                  <c:v>5.9999999999999995E-4</c:v>
                </c:pt>
                <c:pt idx="87" formatCode="0.00%">
                  <c:v>5.9999999999999995E-4</c:v>
                </c:pt>
                <c:pt idx="88" formatCode="0.00%">
                  <c:v>5.9999999999999995E-4</c:v>
                </c:pt>
                <c:pt idx="89" formatCode="0.00%">
                  <c:v>5.9999999999999995E-4</c:v>
                </c:pt>
                <c:pt idx="90" formatCode="0.00%">
                  <c:v>5.9999999999999995E-4</c:v>
                </c:pt>
                <c:pt idx="91" formatCode="0.00%">
                  <c:v>5.9999999999999995E-4</c:v>
                </c:pt>
                <c:pt idx="92" formatCode="0.00%">
                  <c:v>1.8E-3</c:v>
                </c:pt>
                <c:pt idx="93" formatCode="0.00%">
                  <c:v>1.8E-3</c:v>
                </c:pt>
                <c:pt idx="94" formatCode="0.00%">
                  <c:v>1.8E-3</c:v>
                </c:pt>
                <c:pt idx="95" formatCode="0.00%">
                  <c:v>1.8E-3</c:v>
                </c:pt>
                <c:pt idx="96" formatCode="0.00%">
                  <c:v>1.8E-3</c:v>
                </c:pt>
                <c:pt idx="97" formatCode="0.00%">
                  <c:v>1.8E-3</c:v>
                </c:pt>
                <c:pt idx="98" formatCode="0.00%">
                  <c:v>1.8E-3</c:v>
                </c:pt>
                <c:pt idx="99" formatCode="0.00%">
                  <c:v>1.8E-3</c:v>
                </c:pt>
                <c:pt idx="100" formatCode="0.00%">
                  <c:v>1.8E-3</c:v>
                </c:pt>
                <c:pt idx="101" formatCode="0.00%">
                  <c:v>1.8E-3</c:v>
                </c:pt>
                <c:pt idx="102" formatCode="0.00%">
                  <c:v>1.8E-3</c:v>
                </c:pt>
                <c:pt idx="103" formatCode="0.00%">
                  <c:v>1.8E-3</c:v>
                </c:pt>
                <c:pt idx="104" formatCode="0.00%">
                  <c:v>0</c:v>
                </c:pt>
                <c:pt idx="105" formatCode="0.00%">
                  <c:v>0</c:v>
                </c:pt>
                <c:pt idx="106" formatCode="0.00%">
                  <c:v>0</c:v>
                </c:pt>
                <c:pt idx="107" formatCode="0.00%">
                  <c:v>0</c:v>
                </c:pt>
                <c:pt idx="108" formatCode="0.00%">
                  <c:v>0</c:v>
                </c:pt>
                <c:pt idx="109" formatCode="0.00%">
                  <c:v>0</c:v>
                </c:pt>
                <c:pt idx="110" formatCode="0.00%">
                  <c:v>0</c:v>
                </c:pt>
                <c:pt idx="111" formatCode="0.00%">
                  <c:v>0</c:v>
                </c:pt>
                <c:pt idx="112" formatCode="0.00%">
                  <c:v>0</c:v>
                </c:pt>
                <c:pt idx="113" formatCode="0.00%">
                  <c:v>0</c:v>
                </c:pt>
                <c:pt idx="114" formatCode="0.00%">
                  <c:v>0</c:v>
                </c:pt>
                <c:pt idx="115" formatCode="0.00%">
                  <c:v>0</c:v>
                </c:pt>
                <c:pt idx="116" formatCode="0.00%">
                  <c:v>3.4799999999999996E-3</c:v>
                </c:pt>
                <c:pt idx="117" formatCode="0.00%">
                  <c:v>3.4799999999999996E-3</c:v>
                </c:pt>
                <c:pt idx="118" formatCode="0.00%">
                  <c:v>3.4799999999999996E-3</c:v>
                </c:pt>
                <c:pt idx="119" formatCode="0.00%">
                  <c:v>3.4799999999999996E-3</c:v>
                </c:pt>
                <c:pt idx="120" formatCode="0.00%">
                  <c:v>3.4799999999999996E-3</c:v>
                </c:pt>
                <c:pt idx="121" formatCode="0.00%">
                  <c:v>3.4799999999999996E-3</c:v>
                </c:pt>
                <c:pt idx="122" formatCode="0.00%">
                  <c:v>3.4799999999999996E-3</c:v>
                </c:pt>
                <c:pt idx="123" formatCode="0.00%">
                  <c:v>3.4799999999999996E-3</c:v>
                </c:pt>
                <c:pt idx="124" formatCode="0.00%">
                  <c:v>3.4799999999999996E-3</c:v>
                </c:pt>
                <c:pt idx="125" formatCode="0.00%">
                  <c:v>3.4799999999999996E-3</c:v>
                </c:pt>
                <c:pt idx="126" formatCode="0.00%">
                  <c:v>3.4799999999999996E-3</c:v>
                </c:pt>
                <c:pt idx="127" formatCode="0.00%">
                  <c:v>3.4799999999999996E-3</c:v>
                </c:pt>
                <c:pt idx="128" formatCode="0.00%">
                  <c:v>4.4999999999999997E-3</c:v>
                </c:pt>
                <c:pt idx="129" formatCode="0.00%">
                  <c:v>4.4999999999999997E-3</c:v>
                </c:pt>
                <c:pt idx="130" formatCode="0.00%">
                  <c:v>4.4999999999999997E-3</c:v>
                </c:pt>
                <c:pt idx="131" formatCode="0.00%">
                  <c:v>4.4999999999999997E-3</c:v>
                </c:pt>
                <c:pt idx="132" formatCode="0.00%">
                  <c:v>4.4999999999999997E-3</c:v>
                </c:pt>
                <c:pt idx="133" formatCode="0.00%">
                  <c:v>4.4999999999999997E-3</c:v>
                </c:pt>
                <c:pt idx="134" formatCode="0.00%">
                  <c:v>4.4999999999999997E-3</c:v>
                </c:pt>
                <c:pt idx="135" formatCode="0.00%">
                  <c:v>4.4999999999999997E-3</c:v>
                </c:pt>
                <c:pt idx="136" formatCode="0.00%">
                  <c:v>4.4999999999999997E-3</c:v>
                </c:pt>
                <c:pt idx="137" formatCode="0.00%">
                  <c:v>4.4999999999999997E-3</c:v>
                </c:pt>
                <c:pt idx="138" formatCode="0.00%">
                  <c:v>4.4999999999999997E-3</c:v>
                </c:pt>
                <c:pt idx="139" formatCode="0.00%">
                  <c:v>4.4999999999999997E-3</c:v>
                </c:pt>
                <c:pt idx="140" formatCode="0.00%">
                  <c:v>4.8600000000000006E-3</c:v>
                </c:pt>
                <c:pt idx="141" formatCode="0.00%">
                  <c:v>4.8600000000000006E-3</c:v>
                </c:pt>
                <c:pt idx="142" formatCode="0.00%">
                  <c:v>4.8600000000000006E-3</c:v>
                </c:pt>
                <c:pt idx="143" formatCode="0.00%">
                  <c:v>4.8600000000000006E-3</c:v>
                </c:pt>
                <c:pt idx="144" formatCode="0.00%">
                  <c:v>4.8600000000000006E-3</c:v>
                </c:pt>
                <c:pt idx="145" formatCode="0.00%">
                  <c:v>4.8600000000000006E-3</c:v>
                </c:pt>
                <c:pt idx="146" formatCode="0.00%">
                  <c:v>4.8600000000000006E-3</c:v>
                </c:pt>
                <c:pt idx="147" formatCode="0.00%">
                  <c:v>4.8600000000000006E-3</c:v>
                </c:pt>
                <c:pt idx="148" formatCode="0.00%">
                  <c:v>4.8600000000000006E-3</c:v>
                </c:pt>
                <c:pt idx="149" formatCode="0.00%">
                  <c:v>4.8600000000000006E-3</c:v>
                </c:pt>
                <c:pt idx="150" formatCode="0.00%">
                  <c:v>4.8600000000000006E-3</c:v>
                </c:pt>
                <c:pt idx="151" formatCode="0.00%">
                  <c:v>4.8600000000000006E-3</c:v>
                </c:pt>
                <c:pt idx="152" formatCode="0.00%">
                  <c:v>1.1999999999999999E-3</c:v>
                </c:pt>
                <c:pt idx="153" formatCode="0.00%">
                  <c:v>1.1999999999999999E-3</c:v>
                </c:pt>
                <c:pt idx="154" formatCode="0.00%">
                  <c:v>1.1999999999999999E-3</c:v>
                </c:pt>
                <c:pt idx="155" formatCode="0.00%">
                  <c:v>1.1999999999999999E-3</c:v>
                </c:pt>
                <c:pt idx="156" formatCode="0.00%">
                  <c:v>1.1999999999999999E-3</c:v>
                </c:pt>
                <c:pt idx="157" formatCode="0.00%">
                  <c:v>1.1999999999999999E-3</c:v>
                </c:pt>
                <c:pt idx="158" formatCode="0.00%">
                  <c:v>1.1999999999999999E-3</c:v>
                </c:pt>
                <c:pt idx="159" formatCode="0.00%">
                  <c:v>1.1999999999999999E-3</c:v>
                </c:pt>
                <c:pt idx="160" formatCode="0.00%">
                  <c:v>1.1999999999999999E-3</c:v>
                </c:pt>
                <c:pt idx="161" formatCode="0.00%">
                  <c:v>1.1999999999999999E-3</c:v>
                </c:pt>
                <c:pt idx="162" formatCode="0.00%">
                  <c:v>1.1999999999999999E-3</c:v>
                </c:pt>
                <c:pt idx="163" formatCode="0.00%">
                  <c:v>1.1999999999999999E-3</c:v>
                </c:pt>
                <c:pt idx="164" formatCode="0.00%">
                  <c:v>1.8E-3</c:v>
                </c:pt>
                <c:pt idx="165" formatCode="0.00%">
                  <c:v>1.8E-3</c:v>
                </c:pt>
                <c:pt idx="166" formatCode="0.00%">
                  <c:v>1.8E-3</c:v>
                </c:pt>
                <c:pt idx="167" formatCode="0.00%">
                  <c:v>1.8E-3</c:v>
                </c:pt>
                <c:pt idx="168" formatCode="0.00%">
                  <c:v>1.8E-3</c:v>
                </c:pt>
                <c:pt idx="169" formatCode="0.00%">
                  <c:v>1.8E-3</c:v>
                </c:pt>
                <c:pt idx="170" formatCode="0.00%">
                  <c:v>1.8E-3</c:v>
                </c:pt>
                <c:pt idx="171" formatCode="0.00%">
                  <c:v>1.8E-3</c:v>
                </c:pt>
                <c:pt idx="172" formatCode="0.00%">
                  <c:v>1.8E-3</c:v>
                </c:pt>
                <c:pt idx="173" formatCode="0.00%">
                  <c:v>1.8E-3</c:v>
                </c:pt>
                <c:pt idx="174" formatCode="0.00%">
                  <c:v>1.8E-3</c:v>
                </c:pt>
                <c:pt idx="175" formatCode="0.00%">
                  <c:v>1.8E-3</c:v>
                </c:pt>
                <c:pt idx="176" formatCode="0.00%">
                  <c:v>1.8599999999999999E-3</c:v>
                </c:pt>
                <c:pt idx="177" formatCode="0.00%">
                  <c:v>1.8599999999999999E-3</c:v>
                </c:pt>
                <c:pt idx="178" formatCode="0.00%">
                  <c:v>1.8599999999999999E-3</c:v>
                </c:pt>
                <c:pt idx="179" formatCode="0.00%">
                  <c:v>1.8599999999999999E-3</c:v>
                </c:pt>
                <c:pt idx="180" formatCode="0.00%">
                  <c:v>1.8599999999999999E-3</c:v>
                </c:pt>
                <c:pt idx="181" formatCode="0.00%">
                  <c:v>1.8599999999999999E-3</c:v>
                </c:pt>
                <c:pt idx="182" formatCode="0.00%">
                  <c:v>1.8599999999999999E-3</c:v>
                </c:pt>
                <c:pt idx="183" formatCode="0.00%">
                  <c:v>1.8599999999999999E-3</c:v>
                </c:pt>
                <c:pt idx="184" formatCode="0.00%">
                  <c:v>1.8599999999999999E-3</c:v>
                </c:pt>
                <c:pt idx="185" formatCode="0.00%">
                  <c:v>1.8599999999999999E-3</c:v>
                </c:pt>
                <c:pt idx="186" formatCode="0.00%">
                  <c:v>1.8599999999999999E-3</c:v>
                </c:pt>
                <c:pt idx="187" formatCode="0.00%">
                  <c:v>1.8599999999999999E-3</c:v>
                </c:pt>
                <c:pt idx="188" formatCode="0.00%">
                  <c:v>2.64E-3</c:v>
                </c:pt>
                <c:pt idx="189" formatCode="0.00%">
                  <c:v>2.64E-3</c:v>
                </c:pt>
                <c:pt idx="190" formatCode="0.00%">
                  <c:v>2.64E-3</c:v>
                </c:pt>
                <c:pt idx="191" formatCode="0.00%">
                  <c:v>2.64E-3</c:v>
                </c:pt>
                <c:pt idx="192" formatCode="0.00%">
                  <c:v>2.64E-3</c:v>
                </c:pt>
                <c:pt idx="193" formatCode="0.00%">
                  <c:v>2.64E-3</c:v>
                </c:pt>
                <c:pt idx="194" formatCode="0.00%">
                  <c:v>2.64E-3</c:v>
                </c:pt>
                <c:pt idx="195" formatCode="0.00%">
                  <c:v>2.64E-3</c:v>
                </c:pt>
                <c:pt idx="196" formatCode="0.00%">
                  <c:v>2.64E-3</c:v>
                </c:pt>
                <c:pt idx="197" formatCode="0.00%">
                  <c:v>2.64E-3</c:v>
                </c:pt>
                <c:pt idx="198" formatCode="0.00%">
                  <c:v>2.64E-3</c:v>
                </c:pt>
                <c:pt idx="199" formatCode="0.00%">
                  <c:v>2.64E-3</c:v>
                </c:pt>
                <c:pt idx="200" formatCode="0.00%">
                  <c:v>3.5399999999999997E-3</c:v>
                </c:pt>
                <c:pt idx="201" formatCode="0.00%">
                  <c:v>3.5399999999999997E-3</c:v>
                </c:pt>
                <c:pt idx="202" formatCode="0.00%">
                  <c:v>3.5399999999999997E-3</c:v>
                </c:pt>
                <c:pt idx="203" formatCode="0.00%">
                  <c:v>3.5399999999999997E-3</c:v>
                </c:pt>
                <c:pt idx="204" formatCode="0.00%">
                  <c:v>3.5399999999999997E-3</c:v>
                </c:pt>
                <c:pt idx="205" formatCode="0.00%">
                  <c:v>3.5399999999999997E-3</c:v>
                </c:pt>
                <c:pt idx="206" formatCode="0.00%">
                  <c:v>3.5399999999999997E-3</c:v>
                </c:pt>
                <c:pt idx="207" formatCode="0.00%">
                  <c:v>3.5399999999999997E-3</c:v>
                </c:pt>
                <c:pt idx="208" formatCode="0.00%">
                  <c:v>3.5399999999999997E-3</c:v>
                </c:pt>
                <c:pt idx="209" formatCode="0.00%">
                  <c:v>3.5399999999999997E-3</c:v>
                </c:pt>
                <c:pt idx="210" formatCode="0.00%">
                  <c:v>3.5399999999999997E-3</c:v>
                </c:pt>
                <c:pt idx="211" formatCode="0.00%">
                  <c:v>3.5399999999999997E-3</c:v>
                </c:pt>
                <c:pt idx="212" formatCode="0.00%">
                  <c:v>1.7399999999999999E-2</c:v>
                </c:pt>
                <c:pt idx="213" formatCode="0.00%">
                  <c:v>1.7399999999999999E-2</c:v>
                </c:pt>
                <c:pt idx="214" formatCode="0.00%">
                  <c:v>1.7399999999999999E-2</c:v>
                </c:pt>
                <c:pt idx="215" formatCode="0.00%">
                  <c:v>1.7399999999999999E-2</c:v>
                </c:pt>
                <c:pt idx="216" formatCode="0.00%">
                  <c:v>1.7399999999999999E-2</c:v>
                </c:pt>
                <c:pt idx="217" formatCode="0.00%">
                  <c:v>1.7399999999999999E-2</c:v>
                </c:pt>
                <c:pt idx="218" formatCode="0.00%">
                  <c:v>1.7399999999999999E-2</c:v>
                </c:pt>
                <c:pt idx="219" formatCode="0.00%">
                  <c:v>1.7399999999999999E-2</c:v>
                </c:pt>
                <c:pt idx="220" formatCode="0.00%">
                  <c:v>1.7399999999999999E-2</c:v>
                </c:pt>
                <c:pt idx="221" formatCode="0.00%">
                  <c:v>1.7399999999999999E-2</c:v>
                </c:pt>
                <c:pt idx="222" formatCode="0.00%">
                  <c:v>1.7399999999999999E-2</c:v>
                </c:pt>
                <c:pt idx="223" formatCode="0.00%">
                  <c:v>1.7399999999999999E-2</c:v>
                </c:pt>
                <c:pt idx="224" formatCode="0.00%">
                  <c:v>1.788E-2</c:v>
                </c:pt>
                <c:pt idx="225" formatCode="0.00%">
                  <c:v>1.788E-2</c:v>
                </c:pt>
                <c:pt idx="226" formatCode="0.00%">
                  <c:v>1.788E-2</c:v>
                </c:pt>
                <c:pt idx="227" formatCode="0.00%">
                  <c:v>1.788E-2</c:v>
                </c:pt>
                <c:pt idx="228" formatCode="0.00%">
                  <c:v>1.788E-2</c:v>
                </c:pt>
                <c:pt idx="229" formatCode="0.00%">
                  <c:v>1.788E-2</c:v>
                </c:pt>
                <c:pt idx="230" formatCode="0.00%">
                  <c:v>1.788E-2</c:v>
                </c:pt>
                <c:pt idx="231" formatCode="0.00%">
                  <c:v>1.788E-2</c:v>
                </c:pt>
                <c:pt idx="232" formatCode="0.00%">
                  <c:v>1.788E-2</c:v>
                </c:pt>
                <c:pt idx="233" formatCode="0.00%">
                  <c:v>1.788E-2</c:v>
                </c:pt>
                <c:pt idx="234" formatCode="0.00%">
                  <c:v>1.788E-2</c:v>
                </c:pt>
                <c:pt idx="235" formatCode="0.00%">
                  <c:v>1.788E-2</c:v>
                </c:pt>
                <c:pt idx="236" formatCode="0.00%">
                  <c:v>6.9599999999999992E-3</c:v>
                </c:pt>
                <c:pt idx="237" formatCode="0.00%">
                  <c:v>6.9599999999999992E-3</c:v>
                </c:pt>
                <c:pt idx="238" formatCode="0.00%">
                  <c:v>6.9599999999999992E-3</c:v>
                </c:pt>
                <c:pt idx="239" formatCode="0.00%">
                  <c:v>6.9599999999999992E-3</c:v>
                </c:pt>
                <c:pt idx="240" formatCode="0.00%">
                  <c:v>6.9599999999999992E-3</c:v>
                </c:pt>
                <c:pt idx="241" formatCode="0.00%">
                  <c:v>6.9599999999999992E-3</c:v>
                </c:pt>
                <c:pt idx="242" formatCode="0.00%">
                  <c:v>6.9599999999999992E-3</c:v>
                </c:pt>
                <c:pt idx="243" formatCode="0.00%">
                  <c:v>6.9599999999999992E-3</c:v>
                </c:pt>
                <c:pt idx="244" formatCode="0.00%">
                  <c:v>6.9599999999999992E-3</c:v>
                </c:pt>
                <c:pt idx="245" formatCode="0.00%">
                  <c:v>6.9599999999999992E-3</c:v>
                </c:pt>
                <c:pt idx="246" formatCode="0.00%">
                  <c:v>6.9599999999999992E-3</c:v>
                </c:pt>
                <c:pt idx="247" formatCode="0.00%">
                  <c:v>6.9599999999999992E-3</c:v>
                </c:pt>
                <c:pt idx="248" formatCode="0.00%">
                  <c:v>5.6999999999999993E-3</c:v>
                </c:pt>
                <c:pt idx="249" formatCode="0.00%">
                  <c:v>5.6999999999999993E-3</c:v>
                </c:pt>
                <c:pt idx="250" formatCode="0.00%">
                  <c:v>5.6999999999999993E-3</c:v>
                </c:pt>
                <c:pt idx="251" formatCode="0.00%">
                  <c:v>5.6999999999999993E-3</c:v>
                </c:pt>
                <c:pt idx="252" formatCode="0.00%">
                  <c:v>5.6999999999999993E-3</c:v>
                </c:pt>
                <c:pt idx="253" formatCode="0.00%">
                  <c:v>5.6999999999999993E-3</c:v>
                </c:pt>
                <c:pt idx="254" formatCode="0.00%">
                  <c:v>5.6999999999999993E-3</c:v>
                </c:pt>
                <c:pt idx="255" formatCode="0.00%">
                  <c:v>5.6999999999999993E-3</c:v>
                </c:pt>
                <c:pt idx="256" formatCode="0.00%">
                  <c:v>5.6999999999999993E-3</c:v>
                </c:pt>
                <c:pt idx="257" formatCode="0.00%">
                  <c:v>5.6999999999999993E-3</c:v>
                </c:pt>
                <c:pt idx="258" formatCode="0.00%">
                  <c:v>5.6999999999999993E-3</c:v>
                </c:pt>
                <c:pt idx="259" formatCode="0.00%">
                  <c:v>5.6999999999999993E-3</c:v>
                </c:pt>
                <c:pt idx="260" formatCode="0.00%">
                  <c:v>4.919999999999999E-3</c:v>
                </c:pt>
                <c:pt idx="261" formatCode="0.00%">
                  <c:v>4.919999999999999E-3</c:v>
                </c:pt>
                <c:pt idx="262" formatCode="0.00%">
                  <c:v>4.919999999999999E-3</c:v>
                </c:pt>
                <c:pt idx="263" formatCode="0.00%">
                  <c:v>4.919999999999999E-3</c:v>
                </c:pt>
                <c:pt idx="264" formatCode="0.00%">
                  <c:v>4.919999999999999E-3</c:v>
                </c:pt>
                <c:pt idx="265" formatCode="0.00%">
                  <c:v>4.919999999999999E-3</c:v>
                </c:pt>
                <c:pt idx="266" formatCode="0.00%">
                  <c:v>4.919999999999999E-3</c:v>
                </c:pt>
                <c:pt idx="267" formatCode="0.00%">
                  <c:v>4.919999999999999E-3</c:v>
                </c:pt>
                <c:pt idx="268" formatCode="0.00%">
                  <c:v>4.919999999999999E-3</c:v>
                </c:pt>
                <c:pt idx="269" formatCode="0.00%">
                  <c:v>4.919999999999999E-3</c:v>
                </c:pt>
                <c:pt idx="270" formatCode="0.00%">
                  <c:v>4.919999999999999E-3</c:v>
                </c:pt>
                <c:pt idx="271" formatCode="0.00%">
                  <c:v>4.919999999999999E-3</c:v>
                </c:pt>
                <c:pt idx="272" formatCode="0.00%">
                  <c:v>1.14E-3</c:v>
                </c:pt>
                <c:pt idx="273" formatCode="0.00%">
                  <c:v>1.14E-3</c:v>
                </c:pt>
                <c:pt idx="274" formatCode="0.00%">
                  <c:v>1.14E-3</c:v>
                </c:pt>
                <c:pt idx="275" formatCode="0.00%">
                  <c:v>1.14E-3</c:v>
                </c:pt>
                <c:pt idx="276" formatCode="0.00%">
                  <c:v>1.14E-3</c:v>
                </c:pt>
                <c:pt idx="277" formatCode="0.00%">
                  <c:v>1.14E-3</c:v>
                </c:pt>
                <c:pt idx="278" formatCode="0.00%">
                  <c:v>1.14E-3</c:v>
                </c:pt>
                <c:pt idx="279" formatCode="0.00%">
                  <c:v>1.14E-3</c:v>
                </c:pt>
                <c:pt idx="280" formatCode="0.00%">
                  <c:v>1.14E-3</c:v>
                </c:pt>
                <c:pt idx="281" formatCode="0.00%">
                  <c:v>1.14E-3</c:v>
                </c:pt>
                <c:pt idx="282" formatCode="0.00%">
                  <c:v>1.14E-3</c:v>
                </c:pt>
                <c:pt idx="283" formatCode="0.00%">
                  <c:v>1.14E-3</c:v>
                </c:pt>
                <c:pt idx="284" formatCode="0.00%">
                  <c:v>2.7000000000000001E-3</c:v>
                </c:pt>
                <c:pt idx="285" formatCode="0.00%">
                  <c:v>2.7000000000000001E-3</c:v>
                </c:pt>
                <c:pt idx="286" formatCode="0.00%">
                  <c:v>2.7000000000000001E-3</c:v>
                </c:pt>
                <c:pt idx="287" formatCode="0.00%">
                  <c:v>2.7000000000000001E-3</c:v>
                </c:pt>
                <c:pt idx="288" formatCode="0.00%">
                  <c:v>2.7000000000000001E-3</c:v>
                </c:pt>
                <c:pt idx="289" formatCode="0.00%">
                  <c:v>2.7000000000000001E-3</c:v>
                </c:pt>
                <c:pt idx="290" formatCode="0.00%">
                  <c:v>2.7000000000000001E-3</c:v>
                </c:pt>
                <c:pt idx="291" formatCode="0.00%">
                  <c:v>2.7000000000000001E-3</c:v>
                </c:pt>
                <c:pt idx="292" formatCode="0.00%">
                  <c:v>2.7000000000000001E-3</c:v>
                </c:pt>
                <c:pt idx="293" formatCode="0.00%">
                  <c:v>2.7000000000000001E-3</c:v>
                </c:pt>
                <c:pt idx="294" formatCode="0.00%">
                  <c:v>2.7000000000000001E-3</c:v>
                </c:pt>
                <c:pt idx="295" formatCode="0.00%">
                  <c:v>2.7000000000000001E-3</c:v>
                </c:pt>
                <c:pt idx="296" formatCode="0.00%">
                  <c:v>5.9399999999999991E-3</c:v>
                </c:pt>
                <c:pt idx="297" formatCode="0.00%">
                  <c:v>5.9399999999999991E-3</c:v>
                </c:pt>
                <c:pt idx="298" formatCode="0.00%">
                  <c:v>5.9399999999999991E-3</c:v>
                </c:pt>
                <c:pt idx="299" formatCode="0.00%">
                  <c:v>5.9399999999999991E-3</c:v>
                </c:pt>
                <c:pt idx="300" formatCode="0.00%">
                  <c:v>5.9399999999999991E-3</c:v>
                </c:pt>
                <c:pt idx="301" formatCode="0.00%">
                  <c:v>5.9399999999999991E-3</c:v>
                </c:pt>
                <c:pt idx="302" formatCode="0.00%">
                  <c:v>5.9399999999999991E-3</c:v>
                </c:pt>
                <c:pt idx="303" formatCode="0.00%">
                  <c:v>5.9399999999999991E-3</c:v>
                </c:pt>
                <c:pt idx="304" formatCode="0.00%">
                  <c:v>5.9399999999999991E-3</c:v>
                </c:pt>
                <c:pt idx="305" formatCode="0.00%">
                  <c:v>5.9399999999999991E-3</c:v>
                </c:pt>
                <c:pt idx="306" formatCode="0.00%">
                  <c:v>5.9399999999999991E-3</c:v>
                </c:pt>
                <c:pt idx="307" formatCode="0.00%">
                  <c:v>5.9399999999999991E-3</c:v>
                </c:pt>
                <c:pt idx="308" formatCode="0.00%">
                  <c:v>1.6800000000000003E-3</c:v>
                </c:pt>
                <c:pt idx="309" formatCode="0.00%">
                  <c:v>1.6800000000000003E-3</c:v>
                </c:pt>
                <c:pt idx="310" formatCode="0.00%">
                  <c:v>1.6800000000000003E-3</c:v>
                </c:pt>
                <c:pt idx="311" formatCode="0.00%">
                  <c:v>1.6800000000000003E-3</c:v>
                </c:pt>
                <c:pt idx="312" formatCode="0.00%">
                  <c:v>1.6800000000000003E-3</c:v>
                </c:pt>
                <c:pt idx="313" formatCode="0.00%">
                  <c:v>1.6800000000000003E-3</c:v>
                </c:pt>
                <c:pt idx="314" formatCode="0.00%">
                  <c:v>1.6800000000000003E-3</c:v>
                </c:pt>
                <c:pt idx="315" formatCode="0.00%">
                  <c:v>1.6800000000000003E-3</c:v>
                </c:pt>
                <c:pt idx="316" formatCode="0.00%">
                  <c:v>1.6800000000000003E-3</c:v>
                </c:pt>
                <c:pt idx="317" formatCode="0.00%">
                  <c:v>1.6800000000000003E-3</c:v>
                </c:pt>
                <c:pt idx="318" formatCode="0.00%">
                  <c:v>1.6800000000000003E-3</c:v>
                </c:pt>
                <c:pt idx="319" formatCode="0.00%">
                  <c:v>1.6800000000000003E-3</c:v>
                </c:pt>
                <c:pt idx="320" formatCode="0.00%">
                  <c:v>4.1999999999999997E-3</c:v>
                </c:pt>
                <c:pt idx="321" formatCode="0.00%">
                  <c:v>4.1999999999999997E-3</c:v>
                </c:pt>
                <c:pt idx="322" formatCode="0.00%">
                  <c:v>4.1999999999999997E-3</c:v>
                </c:pt>
                <c:pt idx="323" formatCode="0.00%">
                  <c:v>4.1999999999999997E-3</c:v>
                </c:pt>
                <c:pt idx="324" formatCode="0.00%">
                  <c:v>4.1999999999999997E-3</c:v>
                </c:pt>
                <c:pt idx="325" formatCode="0.00%">
                  <c:v>4.1999999999999997E-3</c:v>
                </c:pt>
                <c:pt idx="326" formatCode="0.00%">
                  <c:v>4.1999999999999997E-3</c:v>
                </c:pt>
                <c:pt idx="327" formatCode="0.00%">
                  <c:v>4.1999999999999997E-3</c:v>
                </c:pt>
                <c:pt idx="328" formatCode="0.00%">
                  <c:v>4.1999999999999997E-3</c:v>
                </c:pt>
                <c:pt idx="329" formatCode="0.00%">
                  <c:v>4.1999999999999997E-3</c:v>
                </c:pt>
                <c:pt idx="330" formatCode="0.00%">
                  <c:v>4.1999999999999997E-3</c:v>
                </c:pt>
                <c:pt idx="331" formatCode="0.00%">
                  <c:v>4.1999999999999997E-3</c:v>
                </c:pt>
                <c:pt idx="332" formatCode="0.00%">
                  <c:v>0</c:v>
                </c:pt>
                <c:pt idx="333" formatCode="0.00%">
                  <c:v>0</c:v>
                </c:pt>
                <c:pt idx="334" formatCode="0.00%">
                  <c:v>0</c:v>
                </c:pt>
                <c:pt idx="335" formatCode="0.00%">
                  <c:v>0</c:v>
                </c:pt>
                <c:pt idx="336" formatCode="0.00%">
                  <c:v>0</c:v>
                </c:pt>
                <c:pt idx="337" formatCode="0.00%">
                  <c:v>0</c:v>
                </c:pt>
                <c:pt idx="338" formatCode="0.00%">
                  <c:v>0</c:v>
                </c:pt>
                <c:pt idx="339" formatCode="0.00%">
                  <c:v>0</c:v>
                </c:pt>
                <c:pt idx="340" formatCode="0.00%">
                  <c:v>0</c:v>
                </c:pt>
                <c:pt idx="341" formatCode="0.00%">
                  <c:v>0</c:v>
                </c:pt>
                <c:pt idx="342" formatCode="0.00%">
                  <c:v>0</c:v>
                </c:pt>
                <c:pt idx="343" formatCode="0.00%">
                  <c:v>0</c:v>
                </c:pt>
                <c:pt idx="344" formatCode="0.00%">
                  <c:v>1.0139999999999998E-2</c:v>
                </c:pt>
                <c:pt idx="345" formatCode="0.00%">
                  <c:v>1.0139999999999998E-2</c:v>
                </c:pt>
                <c:pt idx="346" formatCode="0.00%">
                  <c:v>1.0139999999999998E-2</c:v>
                </c:pt>
                <c:pt idx="347" formatCode="0.00%">
                  <c:v>1.0139999999999998E-2</c:v>
                </c:pt>
                <c:pt idx="348" formatCode="0.00%">
                  <c:v>1.0139999999999998E-2</c:v>
                </c:pt>
                <c:pt idx="349" formatCode="0.00%">
                  <c:v>1.0139999999999998E-2</c:v>
                </c:pt>
                <c:pt idx="350" formatCode="0.00%">
                  <c:v>1.0139999999999998E-2</c:v>
                </c:pt>
                <c:pt idx="351" formatCode="0.00%">
                  <c:v>1.0139999999999998E-2</c:v>
                </c:pt>
                <c:pt idx="352" formatCode="0.00%">
                  <c:v>1.0139999999999998E-2</c:v>
                </c:pt>
                <c:pt idx="353" formatCode="0.00%">
                  <c:v>1.0139999999999998E-2</c:v>
                </c:pt>
                <c:pt idx="354" formatCode="0.00%">
                  <c:v>1.0139999999999998E-2</c:v>
                </c:pt>
                <c:pt idx="355" formatCode="0.00%">
                  <c:v>1.0139999999999998E-2</c:v>
                </c:pt>
                <c:pt idx="356" formatCode="0.00%">
                  <c:v>2.1419999999999998E-2</c:v>
                </c:pt>
                <c:pt idx="357" formatCode="0.00%">
                  <c:v>2.1419999999999998E-2</c:v>
                </c:pt>
                <c:pt idx="358" formatCode="0.00%">
                  <c:v>2.1419999999999998E-2</c:v>
                </c:pt>
                <c:pt idx="359" formatCode="0.00%">
                  <c:v>2.1419999999999998E-2</c:v>
                </c:pt>
                <c:pt idx="360" formatCode="0.00%">
                  <c:v>2.1419999999999998E-2</c:v>
                </c:pt>
                <c:pt idx="361" formatCode="0.00%">
                  <c:v>2.1419999999999998E-2</c:v>
                </c:pt>
                <c:pt idx="362" formatCode="0.00%">
                  <c:v>2.1419999999999998E-2</c:v>
                </c:pt>
                <c:pt idx="363" formatCode="0.00%">
                  <c:v>2.1419999999999998E-2</c:v>
                </c:pt>
                <c:pt idx="364" formatCode="0.00%">
                  <c:v>2.1419999999999998E-2</c:v>
                </c:pt>
                <c:pt idx="365" formatCode="0.00%">
                  <c:v>2.1419999999999998E-2</c:v>
                </c:pt>
                <c:pt idx="366" formatCode="0.00%">
                  <c:v>2.1419999999999998E-2</c:v>
                </c:pt>
                <c:pt idx="367" formatCode="0.00%">
                  <c:v>2.1419999999999998E-2</c:v>
                </c:pt>
                <c:pt idx="368" formatCode="0.00%">
                  <c:v>4.3800000000000002E-3</c:v>
                </c:pt>
                <c:pt idx="369" formatCode="0.00%">
                  <c:v>4.3800000000000002E-3</c:v>
                </c:pt>
                <c:pt idx="370" formatCode="0.00%">
                  <c:v>4.3800000000000002E-3</c:v>
                </c:pt>
                <c:pt idx="371" formatCode="0.00%">
                  <c:v>4.3800000000000002E-3</c:v>
                </c:pt>
                <c:pt idx="372" formatCode="0.00%">
                  <c:v>4.3800000000000002E-3</c:v>
                </c:pt>
                <c:pt idx="373" formatCode="0.00%">
                  <c:v>4.3800000000000002E-3</c:v>
                </c:pt>
                <c:pt idx="374" formatCode="0.00%">
                  <c:v>4.3800000000000002E-3</c:v>
                </c:pt>
                <c:pt idx="375" formatCode="0.00%">
                  <c:v>4.3800000000000002E-3</c:v>
                </c:pt>
                <c:pt idx="376" formatCode="0.00%">
                  <c:v>4.3800000000000002E-3</c:v>
                </c:pt>
                <c:pt idx="377" formatCode="0.00%">
                  <c:v>4.3800000000000002E-3</c:v>
                </c:pt>
                <c:pt idx="378" formatCode="0.00%">
                  <c:v>4.3800000000000002E-3</c:v>
                </c:pt>
                <c:pt idx="379" formatCode="0.00%">
                  <c:v>4.3800000000000002E-3</c:v>
                </c:pt>
                <c:pt idx="380" formatCode="0.00%">
                  <c:v>6.3E-3</c:v>
                </c:pt>
                <c:pt idx="381" formatCode="0.00%">
                  <c:v>6.3E-3</c:v>
                </c:pt>
                <c:pt idx="382" formatCode="0.00%">
                  <c:v>6.3E-3</c:v>
                </c:pt>
                <c:pt idx="383" formatCode="0.00%">
                  <c:v>6.3E-3</c:v>
                </c:pt>
                <c:pt idx="384" formatCode="0.00%">
                  <c:v>6.3E-3</c:v>
                </c:pt>
                <c:pt idx="385" formatCode="0.00%">
                  <c:v>6.3E-3</c:v>
                </c:pt>
                <c:pt idx="386" formatCode="0.00%">
                  <c:v>6.3E-3</c:v>
                </c:pt>
                <c:pt idx="387" formatCode="0.00%">
                  <c:v>6.3E-3</c:v>
                </c:pt>
                <c:pt idx="388" formatCode="0.00%">
                  <c:v>6.3E-3</c:v>
                </c:pt>
                <c:pt idx="389" formatCode="0.00%">
                  <c:v>6.3E-3</c:v>
                </c:pt>
                <c:pt idx="390" formatCode="0.00%">
                  <c:v>6.3E-3</c:v>
                </c:pt>
                <c:pt idx="391" formatCode="0.00%">
                  <c:v>6.3E-3</c:v>
                </c:pt>
                <c:pt idx="392" formatCode="0.00%">
                  <c:v>2.2799999999999999E-3</c:v>
                </c:pt>
                <c:pt idx="393" formatCode="0.00%">
                  <c:v>2.2799999999999999E-3</c:v>
                </c:pt>
                <c:pt idx="394" formatCode="0.00%">
                  <c:v>2.2799999999999999E-3</c:v>
                </c:pt>
                <c:pt idx="395" formatCode="0.00%">
                  <c:v>2.2799999999999999E-3</c:v>
                </c:pt>
                <c:pt idx="396" formatCode="0.00%">
                  <c:v>2.2799999999999999E-3</c:v>
                </c:pt>
                <c:pt idx="397" formatCode="0.00%">
                  <c:v>2.2799999999999999E-3</c:v>
                </c:pt>
                <c:pt idx="398" formatCode="0.00%">
                  <c:v>2.2799999999999999E-3</c:v>
                </c:pt>
                <c:pt idx="399" formatCode="0.00%">
                  <c:v>2.2799999999999999E-3</c:v>
                </c:pt>
                <c:pt idx="400" formatCode="0.00%">
                  <c:v>2.2799999999999999E-3</c:v>
                </c:pt>
                <c:pt idx="401" formatCode="0.00%">
                  <c:v>2.2799999999999999E-3</c:v>
                </c:pt>
                <c:pt idx="402" formatCode="0.00%">
                  <c:v>2.2799999999999999E-3</c:v>
                </c:pt>
                <c:pt idx="403" formatCode="0.00%">
                  <c:v>2.2799999999999999E-3</c:v>
                </c:pt>
                <c:pt idx="404" formatCode="0.00%">
                  <c:v>7.980000000000001E-3</c:v>
                </c:pt>
                <c:pt idx="405" formatCode="0.00%">
                  <c:v>7.980000000000001E-3</c:v>
                </c:pt>
                <c:pt idx="406" formatCode="0.00%">
                  <c:v>7.980000000000001E-3</c:v>
                </c:pt>
                <c:pt idx="407" formatCode="0.00%">
                  <c:v>7.980000000000001E-3</c:v>
                </c:pt>
                <c:pt idx="408" formatCode="0.00%">
                  <c:v>7.980000000000001E-3</c:v>
                </c:pt>
                <c:pt idx="409" formatCode="0.00%">
                  <c:v>7.980000000000001E-3</c:v>
                </c:pt>
                <c:pt idx="410" formatCode="0.00%">
                  <c:v>7.980000000000001E-3</c:v>
                </c:pt>
                <c:pt idx="411" formatCode="0.00%">
                  <c:v>7.980000000000001E-3</c:v>
                </c:pt>
                <c:pt idx="412" formatCode="0.00%">
                  <c:v>7.980000000000001E-3</c:v>
                </c:pt>
                <c:pt idx="413" formatCode="0.00%">
                  <c:v>7.980000000000001E-3</c:v>
                </c:pt>
                <c:pt idx="414" formatCode="0.00%">
                  <c:v>7.980000000000001E-3</c:v>
                </c:pt>
                <c:pt idx="415" formatCode="0.00%">
                  <c:v>7.980000000000001E-3</c:v>
                </c:pt>
                <c:pt idx="416" formatCode="0.00%">
                  <c:v>8.9999999999999993E-3</c:v>
                </c:pt>
                <c:pt idx="417" formatCode="0.00%">
                  <c:v>8.9999999999999993E-3</c:v>
                </c:pt>
                <c:pt idx="418" formatCode="0.00%">
                  <c:v>8.9999999999999993E-3</c:v>
                </c:pt>
                <c:pt idx="419" formatCode="0.00%">
                  <c:v>8.9999999999999993E-3</c:v>
                </c:pt>
                <c:pt idx="420" formatCode="0.00%">
                  <c:v>8.9999999999999993E-3</c:v>
                </c:pt>
                <c:pt idx="421" formatCode="0.00%">
                  <c:v>8.9999999999999993E-3</c:v>
                </c:pt>
                <c:pt idx="422" formatCode="0.00%">
                  <c:v>8.9999999999999993E-3</c:v>
                </c:pt>
                <c:pt idx="423" formatCode="0.00%">
                  <c:v>8.9999999999999993E-3</c:v>
                </c:pt>
                <c:pt idx="424" formatCode="0.00%">
                  <c:v>8.9999999999999993E-3</c:v>
                </c:pt>
                <c:pt idx="425" formatCode="0.00%">
                  <c:v>8.9999999999999993E-3</c:v>
                </c:pt>
                <c:pt idx="426" formatCode="0.00%">
                  <c:v>8.9999999999999993E-3</c:v>
                </c:pt>
                <c:pt idx="427" formatCode="0.00%">
                  <c:v>8.9999999999999993E-3</c:v>
                </c:pt>
                <c:pt idx="428" formatCode="0.00%">
                  <c:v>6.8399999999999989E-3</c:v>
                </c:pt>
                <c:pt idx="429" formatCode="0.00%">
                  <c:v>6.8399999999999989E-3</c:v>
                </c:pt>
                <c:pt idx="430" formatCode="0.00%">
                  <c:v>6.8399999999999989E-3</c:v>
                </c:pt>
                <c:pt idx="431" formatCode="0.00%">
                  <c:v>6.8399999999999989E-3</c:v>
                </c:pt>
                <c:pt idx="432" formatCode="0.00%">
                  <c:v>6.8399999999999989E-3</c:v>
                </c:pt>
                <c:pt idx="433" formatCode="0.00%">
                  <c:v>6.8399999999999989E-3</c:v>
                </c:pt>
                <c:pt idx="434" formatCode="0.00%">
                  <c:v>6.8399999999999989E-3</c:v>
                </c:pt>
                <c:pt idx="435" formatCode="0.00%">
                  <c:v>6.8399999999999989E-3</c:v>
                </c:pt>
                <c:pt idx="436" formatCode="0.00%">
                  <c:v>6.8399999999999989E-3</c:v>
                </c:pt>
                <c:pt idx="437" formatCode="0.00%">
                  <c:v>6.8399999999999989E-3</c:v>
                </c:pt>
                <c:pt idx="438" formatCode="0.00%">
                  <c:v>6.8399999999999989E-3</c:v>
                </c:pt>
                <c:pt idx="439" formatCode="0.00%">
                  <c:v>6.8399999999999989E-3</c:v>
                </c:pt>
                <c:pt idx="440" formatCode="0.00%">
                  <c:v>6.9599999999999992E-3</c:v>
                </c:pt>
                <c:pt idx="441" formatCode="0.00%">
                  <c:v>6.9599999999999992E-3</c:v>
                </c:pt>
                <c:pt idx="442" formatCode="0.00%">
                  <c:v>6.9599999999999992E-3</c:v>
                </c:pt>
                <c:pt idx="443" formatCode="0.00%">
                  <c:v>6.9599999999999992E-3</c:v>
                </c:pt>
                <c:pt idx="444" formatCode="0.00%">
                  <c:v>6.9599999999999992E-3</c:v>
                </c:pt>
                <c:pt idx="445" formatCode="0.00%">
                  <c:v>6.9599999999999992E-3</c:v>
                </c:pt>
                <c:pt idx="446" formatCode="0.00%">
                  <c:v>6.9599999999999992E-3</c:v>
                </c:pt>
                <c:pt idx="447" formatCode="0.00%">
                  <c:v>6.9599999999999992E-3</c:v>
                </c:pt>
                <c:pt idx="448" formatCode="0.00%">
                  <c:v>6.9599999999999992E-3</c:v>
                </c:pt>
                <c:pt idx="449" formatCode="0.00%">
                  <c:v>6.9599999999999992E-3</c:v>
                </c:pt>
                <c:pt idx="450" formatCode="0.00%">
                  <c:v>6.9599999999999992E-3</c:v>
                </c:pt>
                <c:pt idx="451" formatCode="0.00%">
                  <c:v>6.9599999999999992E-3</c:v>
                </c:pt>
                <c:pt idx="452" formatCode="0.00%">
                  <c:v>2.5440000000000001E-2</c:v>
                </c:pt>
                <c:pt idx="453" formatCode="0.00%">
                  <c:v>2.5440000000000001E-2</c:v>
                </c:pt>
                <c:pt idx="454" formatCode="0.00%">
                  <c:v>2.5440000000000001E-2</c:v>
                </c:pt>
                <c:pt idx="455" formatCode="0.00%">
                  <c:v>2.5440000000000001E-2</c:v>
                </c:pt>
                <c:pt idx="456" formatCode="0.00%">
                  <c:v>2.5440000000000001E-2</c:v>
                </c:pt>
                <c:pt idx="457" formatCode="0.00%">
                  <c:v>2.5440000000000001E-2</c:v>
                </c:pt>
                <c:pt idx="458" formatCode="0.00%">
                  <c:v>2.5440000000000001E-2</c:v>
                </c:pt>
                <c:pt idx="459" formatCode="0.00%">
                  <c:v>2.5440000000000001E-2</c:v>
                </c:pt>
                <c:pt idx="460" formatCode="0.00%">
                  <c:v>2.5440000000000001E-2</c:v>
                </c:pt>
                <c:pt idx="461" formatCode="0.00%">
                  <c:v>2.5440000000000001E-2</c:v>
                </c:pt>
                <c:pt idx="462" formatCode="0.00%">
                  <c:v>2.5440000000000001E-2</c:v>
                </c:pt>
                <c:pt idx="463" formatCode="0.00%">
                  <c:v>2.5440000000000001E-2</c:v>
                </c:pt>
                <c:pt idx="464" formatCode="0.00%">
                  <c:v>0</c:v>
                </c:pt>
                <c:pt idx="465" formatCode="0.00%">
                  <c:v>0</c:v>
                </c:pt>
                <c:pt idx="466" formatCode="0.00%">
                  <c:v>0</c:v>
                </c:pt>
                <c:pt idx="467" formatCode="0.00%">
                  <c:v>0</c:v>
                </c:pt>
                <c:pt idx="468" formatCode="0.00%">
                  <c:v>0</c:v>
                </c:pt>
                <c:pt idx="469" formatCode="0.00%">
                  <c:v>0</c:v>
                </c:pt>
                <c:pt idx="470" formatCode="0.00%">
                  <c:v>0</c:v>
                </c:pt>
                <c:pt idx="471" formatCode="0.00%">
                  <c:v>0</c:v>
                </c:pt>
                <c:pt idx="472" formatCode="0.00%">
                  <c:v>0</c:v>
                </c:pt>
                <c:pt idx="473" formatCode="0.00%">
                  <c:v>0</c:v>
                </c:pt>
                <c:pt idx="474" formatCode="0.00%">
                  <c:v>0</c:v>
                </c:pt>
                <c:pt idx="475" formatCode="0.00%">
                  <c:v>0</c:v>
                </c:pt>
              </c:numCache>
            </c:numRef>
          </c:val>
          <c:smooth val="0"/>
          <c:extLst>
            <c:ext xmlns:c16="http://schemas.microsoft.com/office/drawing/2014/chart" uri="{C3380CC4-5D6E-409C-BE32-E72D297353CC}">
              <c16:uniqueId val="{00000001-E57B-48BF-90FC-DF39CD40036B}"/>
            </c:ext>
          </c:extLst>
        </c:ser>
        <c:dLbls>
          <c:showLegendKey val="0"/>
          <c:showVal val="0"/>
          <c:showCatName val="0"/>
          <c:showSerName val="0"/>
          <c:showPercent val="0"/>
          <c:showBubbleSize val="0"/>
        </c:dLbls>
        <c:smooth val="0"/>
        <c:axId val="659583904"/>
        <c:axId val="659580624"/>
      </c:lineChart>
      <c:dateAx>
        <c:axId val="659583904"/>
        <c:scaling>
          <c:orientation val="minMax"/>
        </c:scaling>
        <c:delete val="0"/>
        <c:axPos val="b"/>
        <c:numFmt formatCode="yyyy" sourceLinked="0"/>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50000"/>
                  </a:schemeClr>
                </a:solidFill>
                <a:latin typeface="+mn-lt"/>
                <a:ea typeface="+mn-ea"/>
                <a:cs typeface="+mn-cs"/>
              </a:defRPr>
            </a:pPr>
            <a:endParaRPr lang="sk-SK"/>
          </a:p>
        </c:txPr>
        <c:crossAx val="659580624"/>
        <c:crosses val="autoZero"/>
        <c:auto val="1"/>
        <c:lblOffset val="100"/>
        <c:baseTimeUnit val="months"/>
        <c:majorUnit val="5"/>
        <c:majorTimeUnit val="years"/>
      </c:dateAx>
      <c:valAx>
        <c:axId val="659580624"/>
        <c:scaling>
          <c:orientation val="minMax"/>
          <c:max val="5.000000000000001E-2"/>
        </c:scaling>
        <c:delete val="0"/>
        <c:axPos val="l"/>
        <c:majorGridlines>
          <c:spPr>
            <a:ln w="9525" cap="flat" cmpd="sng" algn="ctr">
              <a:solidFill>
                <a:schemeClr val="bg1">
                  <a:lumMod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50000"/>
                  </a:schemeClr>
                </a:solidFill>
                <a:latin typeface="+mn-lt"/>
                <a:ea typeface="+mn-ea"/>
                <a:cs typeface="+mn-cs"/>
              </a:defRPr>
            </a:pPr>
            <a:endParaRPr lang="sk-SK"/>
          </a:p>
        </c:txPr>
        <c:crossAx val="659583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lumMod val="50000"/>
                </a:schemeClr>
              </a:solidFill>
              <a:latin typeface="+mn-lt"/>
              <a:ea typeface="+mn-ea"/>
              <a:cs typeface="+mn-cs"/>
            </a:defRPr>
          </a:pPr>
          <a:endParaRPr lang="sk-S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000" b="1">
                <a:solidFill>
                  <a:schemeClr val="bg1">
                    <a:lumMod val="50000"/>
                  </a:schemeClr>
                </a:solidFill>
              </a:rPr>
              <a:t>BBB-rated bonds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k-SK"/>
        </a:p>
      </c:txPr>
    </c:title>
    <c:autoTitleDeleted val="0"/>
    <c:plotArea>
      <c:layout/>
      <c:lineChart>
        <c:grouping val="standard"/>
        <c:varyColors val="0"/>
        <c:ser>
          <c:idx val="1"/>
          <c:order val="0"/>
          <c:tx>
            <c:v>Current risk correction</c:v>
          </c:tx>
          <c:spPr>
            <a:ln w="28575" cap="rnd">
              <a:solidFill>
                <a:srgbClr val="C00000"/>
              </a:solidFill>
              <a:round/>
            </a:ln>
            <a:effectLst/>
          </c:spPr>
          <c:marker>
            <c:symbol val="none"/>
          </c:marker>
          <c:cat>
            <c:numRef>
              <c:f>'Iboxx data'!$A$3:$A$478</c:f>
              <c:numCache>
                <c:formatCode>m/d/yyyy</c:formatCode>
                <c:ptCount val="476"/>
                <c:pt idx="0">
                  <c:v>44074</c:v>
                </c:pt>
                <c:pt idx="1">
                  <c:v>44043</c:v>
                </c:pt>
                <c:pt idx="2">
                  <c:v>44012</c:v>
                </c:pt>
                <c:pt idx="3">
                  <c:v>43982</c:v>
                </c:pt>
                <c:pt idx="4">
                  <c:v>43951</c:v>
                </c:pt>
                <c:pt idx="5">
                  <c:v>43921</c:v>
                </c:pt>
                <c:pt idx="6">
                  <c:v>43890</c:v>
                </c:pt>
                <c:pt idx="7">
                  <c:v>43861</c:v>
                </c:pt>
                <c:pt idx="8">
                  <c:v>43830</c:v>
                </c:pt>
                <c:pt idx="9">
                  <c:v>43799</c:v>
                </c:pt>
                <c:pt idx="10">
                  <c:v>43769</c:v>
                </c:pt>
                <c:pt idx="11">
                  <c:v>43738</c:v>
                </c:pt>
                <c:pt idx="12">
                  <c:v>43708</c:v>
                </c:pt>
                <c:pt idx="13">
                  <c:v>43677</c:v>
                </c:pt>
                <c:pt idx="14">
                  <c:v>43646</c:v>
                </c:pt>
                <c:pt idx="15">
                  <c:v>43616</c:v>
                </c:pt>
                <c:pt idx="16">
                  <c:v>43585</c:v>
                </c:pt>
                <c:pt idx="17">
                  <c:v>43555</c:v>
                </c:pt>
                <c:pt idx="18">
                  <c:v>43524</c:v>
                </c:pt>
                <c:pt idx="19">
                  <c:v>43496</c:v>
                </c:pt>
                <c:pt idx="20">
                  <c:v>43465</c:v>
                </c:pt>
                <c:pt idx="21">
                  <c:v>43434</c:v>
                </c:pt>
                <c:pt idx="22">
                  <c:v>43404</c:v>
                </c:pt>
                <c:pt idx="23">
                  <c:v>43373</c:v>
                </c:pt>
                <c:pt idx="24">
                  <c:v>43343</c:v>
                </c:pt>
                <c:pt idx="25">
                  <c:v>43312</c:v>
                </c:pt>
                <c:pt idx="26">
                  <c:v>43281</c:v>
                </c:pt>
                <c:pt idx="27">
                  <c:v>43251</c:v>
                </c:pt>
                <c:pt idx="28">
                  <c:v>43220</c:v>
                </c:pt>
                <c:pt idx="29">
                  <c:v>43190</c:v>
                </c:pt>
                <c:pt idx="30">
                  <c:v>43159</c:v>
                </c:pt>
                <c:pt idx="31">
                  <c:v>43131</c:v>
                </c:pt>
                <c:pt idx="32">
                  <c:v>43100</c:v>
                </c:pt>
                <c:pt idx="33">
                  <c:v>43069</c:v>
                </c:pt>
                <c:pt idx="34">
                  <c:v>43039</c:v>
                </c:pt>
                <c:pt idx="35">
                  <c:v>43008</c:v>
                </c:pt>
                <c:pt idx="36">
                  <c:v>42978</c:v>
                </c:pt>
                <c:pt idx="37">
                  <c:v>42947</c:v>
                </c:pt>
                <c:pt idx="38">
                  <c:v>42916</c:v>
                </c:pt>
                <c:pt idx="39">
                  <c:v>42886</c:v>
                </c:pt>
                <c:pt idx="40">
                  <c:v>42855</c:v>
                </c:pt>
                <c:pt idx="41">
                  <c:v>42825</c:v>
                </c:pt>
                <c:pt idx="42">
                  <c:v>42794</c:v>
                </c:pt>
                <c:pt idx="43">
                  <c:v>42766</c:v>
                </c:pt>
                <c:pt idx="44">
                  <c:v>42735</c:v>
                </c:pt>
                <c:pt idx="45">
                  <c:v>42704</c:v>
                </c:pt>
                <c:pt idx="46">
                  <c:v>42674</c:v>
                </c:pt>
                <c:pt idx="47">
                  <c:v>42643</c:v>
                </c:pt>
                <c:pt idx="48">
                  <c:v>42613</c:v>
                </c:pt>
                <c:pt idx="49">
                  <c:v>42582</c:v>
                </c:pt>
                <c:pt idx="50">
                  <c:v>42551</c:v>
                </c:pt>
                <c:pt idx="51">
                  <c:v>42521</c:v>
                </c:pt>
                <c:pt idx="52">
                  <c:v>42490</c:v>
                </c:pt>
                <c:pt idx="53">
                  <c:v>42460</c:v>
                </c:pt>
                <c:pt idx="54">
                  <c:v>42429</c:v>
                </c:pt>
                <c:pt idx="55">
                  <c:v>42400</c:v>
                </c:pt>
                <c:pt idx="56">
                  <c:v>42369</c:v>
                </c:pt>
                <c:pt idx="57">
                  <c:v>42338</c:v>
                </c:pt>
                <c:pt idx="58">
                  <c:v>42308</c:v>
                </c:pt>
                <c:pt idx="59">
                  <c:v>42277</c:v>
                </c:pt>
                <c:pt idx="60">
                  <c:v>42247</c:v>
                </c:pt>
                <c:pt idx="61">
                  <c:v>42216</c:v>
                </c:pt>
                <c:pt idx="62">
                  <c:v>42185</c:v>
                </c:pt>
                <c:pt idx="63">
                  <c:v>42155</c:v>
                </c:pt>
                <c:pt idx="64">
                  <c:v>42124</c:v>
                </c:pt>
                <c:pt idx="65">
                  <c:v>42094</c:v>
                </c:pt>
                <c:pt idx="66">
                  <c:v>42063</c:v>
                </c:pt>
                <c:pt idx="67">
                  <c:v>42035</c:v>
                </c:pt>
                <c:pt idx="68">
                  <c:v>42004</c:v>
                </c:pt>
                <c:pt idx="69">
                  <c:v>41973</c:v>
                </c:pt>
                <c:pt idx="70">
                  <c:v>41943</c:v>
                </c:pt>
                <c:pt idx="71">
                  <c:v>41912</c:v>
                </c:pt>
                <c:pt idx="72">
                  <c:v>41882</c:v>
                </c:pt>
                <c:pt idx="73">
                  <c:v>41851</c:v>
                </c:pt>
                <c:pt idx="74">
                  <c:v>41820</c:v>
                </c:pt>
                <c:pt idx="75">
                  <c:v>41790</c:v>
                </c:pt>
                <c:pt idx="76">
                  <c:v>41759</c:v>
                </c:pt>
                <c:pt idx="77">
                  <c:v>41729</c:v>
                </c:pt>
                <c:pt idx="78">
                  <c:v>41698</c:v>
                </c:pt>
                <c:pt idx="79">
                  <c:v>41670</c:v>
                </c:pt>
                <c:pt idx="80">
                  <c:v>41639</c:v>
                </c:pt>
                <c:pt idx="81">
                  <c:v>41608</c:v>
                </c:pt>
                <c:pt idx="82">
                  <c:v>41578</c:v>
                </c:pt>
                <c:pt idx="83">
                  <c:v>41547</c:v>
                </c:pt>
                <c:pt idx="84">
                  <c:v>41517</c:v>
                </c:pt>
                <c:pt idx="85">
                  <c:v>41486</c:v>
                </c:pt>
                <c:pt idx="86">
                  <c:v>41455</c:v>
                </c:pt>
                <c:pt idx="87">
                  <c:v>41425</c:v>
                </c:pt>
                <c:pt idx="88">
                  <c:v>41394</c:v>
                </c:pt>
                <c:pt idx="89">
                  <c:v>41364</c:v>
                </c:pt>
                <c:pt idx="90">
                  <c:v>41333</c:v>
                </c:pt>
                <c:pt idx="91">
                  <c:v>41305</c:v>
                </c:pt>
                <c:pt idx="92">
                  <c:v>41274</c:v>
                </c:pt>
                <c:pt idx="93">
                  <c:v>41243</c:v>
                </c:pt>
                <c:pt idx="94">
                  <c:v>41213</c:v>
                </c:pt>
                <c:pt idx="95">
                  <c:v>41182</c:v>
                </c:pt>
                <c:pt idx="96">
                  <c:v>41152</c:v>
                </c:pt>
                <c:pt idx="97">
                  <c:v>41121</c:v>
                </c:pt>
                <c:pt idx="98">
                  <c:v>41090</c:v>
                </c:pt>
                <c:pt idx="99">
                  <c:v>41060</c:v>
                </c:pt>
                <c:pt idx="100">
                  <c:v>41029</c:v>
                </c:pt>
                <c:pt idx="101">
                  <c:v>40999</c:v>
                </c:pt>
                <c:pt idx="102">
                  <c:v>40968</c:v>
                </c:pt>
                <c:pt idx="103">
                  <c:v>40939</c:v>
                </c:pt>
                <c:pt idx="104">
                  <c:v>40908</c:v>
                </c:pt>
                <c:pt idx="105">
                  <c:v>40877</c:v>
                </c:pt>
                <c:pt idx="106">
                  <c:v>40847</c:v>
                </c:pt>
                <c:pt idx="107">
                  <c:v>40816</c:v>
                </c:pt>
                <c:pt idx="108">
                  <c:v>40786</c:v>
                </c:pt>
                <c:pt idx="109">
                  <c:v>40755</c:v>
                </c:pt>
                <c:pt idx="110">
                  <c:v>40724</c:v>
                </c:pt>
                <c:pt idx="111">
                  <c:v>40694</c:v>
                </c:pt>
                <c:pt idx="112">
                  <c:v>40663</c:v>
                </c:pt>
                <c:pt idx="113">
                  <c:v>40633</c:v>
                </c:pt>
                <c:pt idx="114">
                  <c:v>40602</c:v>
                </c:pt>
                <c:pt idx="115">
                  <c:v>40574</c:v>
                </c:pt>
                <c:pt idx="116">
                  <c:v>40543</c:v>
                </c:pt>
                <c:pt idx="117">
                  <c:v>40512</c:v>
                </c:pt>
                <c:pt idx="118">
                  <c:v>40482</c:v>
                </c:pt>
                <c:pt idx="119">
                  <c:v>40451</c:v>
                </c:pt>
                <c:pt idx="120">
                  <c:v>40421</c:v>
                </c:pt>
                <c:pt idx="121">
                  <c:v>40390</c:v>
                </c:pt>
                <c:pt idx="122">
                  <c:v>40359</c:v>
                </c:pt>
                <c:pt idx="123">
                  <c:v>40329</c:v>
                </c:pt>
                <c:pt idx="124">
                  <c:v>40298</c:v>
                </c:pt>
                <c:pt idx="125">
                  <c:v>40268</c:v>
                </c:pt>
                <c:pt idx="126">
                  <c:v>40237</c:v>
                </c:pt>
                <c:pt idx="127">
                  <c:v>40209</c:v>
                </c:pt>
                <c:pt idx="128">
                  <c:v>40178</c:v>
                </c:pt>
                <c:pt idx="129">
                  <c:v>40147</c:v>
                </c:pt>
                <c:pt idx="130">
                  <c:v>40117</c:v>
                </c:pt>
                <c:pt idx="131">
                  <c:v>40086</c:v>
                </c:pt>
                <c:pt idx="132">
                  <c:v>40056</c:v>
                </c:pt>
                <c:pt idx="133">
                  <c:v>40025</c:v>
                </c:pt>
                <c:pt idx="134">
                  <c:v>39994</c:v>
                </c:pt>
                <c:pt idx="135">
                  <c:v>39964</c:v>
                </c:pt>
                <c:pt idx="136">
                  <c:v>39933</c:v>
                </c:pt>
                <c:pt idx="137">
                  <c:v>39903</c:v>
                </c:pt>
                <c:pt idx="138">
                  <c:v>39872</c:v>
                </c:pt>
                <c:pt idx="139">
                  <c:v>39844</c:v>
                </c:pt>
                <c:pt idx="140">
                  <c:v>39813</c:v>
                </c:pt>
                <c:pt idx="141">
                  <c:v>39782</c:v>
                </c:pt>
                <c:pt idx="142">
                  <c:v>39752</c:v>
                </c:pt>
                <c:pt idx="143">
                  <c:v>39721</c:v>
                </c:pt>
                <c:pt idx="144">
                  <c:v>39691</c:v>
                </c:pt>
                <c:pt idx="145">
                  <c:v>39660</c:v>
                </c:pt>
                <c:pt idx="146">
                  <c:v>39629</c:v>
                </c:pt>
                <c:pt idx="147">
                  <c:v>39599</c:v>
                </c:pt>
                <c:pt idx="148">
                  <c:v>39568</c:v>
                </c:pt>
                <c:pt idx="149">
                  <c:v>39538</c:v>
                </c:pt>
                <c:pt idx="150">
                  <c:v>39507</c:v>
                </c:pt>
                <c:pt idx="151">
                  <c:v>39478</c:v>
                </c:pt>
                <c:pt idx="152">
                  <c:v>39447</c:v>
                </c:pt>
                <c:pt idx="153">
                  <c:v>39416</c:v>
                </c:pt>
                <c:pt idx="154">
                  <c:v>39386</c:v>
                </c:pt>
                <c:pt idx="155">
                  <c:v>39355</c:v>
                </c:pt>
                <c:pt idx="156">
                  <c:v>39325</c:v>
                </c:pt>
                <c:pt idx="157">
                  <c:v>39294</c:v>
                </c:pt>
                <c:pt idx="158">
                  <c:v>39263</c:v>
                </c:pt>
                <c:pt idx="159">
                  <c:v>39233</c:v>
                </c:pt>
                <c:pt idx="160">
                  <c:v>39202</c:v>
                </c:pt>
                <c:pt idx="161">
                  <c:v>39172</c:v>
                </c:pt>
                <c:pt idx="162">
                  <c:v>39141</c:v>
                </c:pt>
                <c:pt idx="163">
                  <c:v>39113</c:v>
                </c:pt>
                <c:pt idx="164">
                  <c:v>39082</c:v>
                </c:pt>
                <c:pt idx="165">
                  <c:v>39051</c:v>
                </c:pt>
                <c:pt idx="166">
                  <c:v>39021</c:v>
                </c:pt>
                <c:pt idx="167">
                  <c:v>38990</c:v>
                </c:pt>
                <c:pt idx="168">
                  <c:v>38960</c:v>
                </c:pt>
                <c:pt idx="169">
                  <c:v>38929</c:v>
                </c:pt>
                <c:pt idx="170">
                  <c:v>38898</c:v>
                </c:pt>
                <c:pt idx="171">
                  <c:v>38868</c:v>
                </c:pt>
                <c:pt idx="172">
                  <c:v>38837</c:v>
                </c:pt>
                <c:pt idx="173">
                  <c:v>38807</c:v>
                </c:pt>
                <c:pt idx="174">
                  <c:v>38776</c:v>
                </c:pt>
                <c:pt idx="175">
                  <c:v>38748</c:v>
                </c:pt>
                <c:pt idx="176">
                  <c:v>38717</c:v>
                </c:pt>
                <c:pt idx="177">
                  <c:v>38686</c:v>
                </c:pt>
                <c:pt idx="178">
                  <c:v>38656</c:v>
                </c:pt>
                <c:pt idx="179">
                  <c:v>38625</c:v>
                </c:pt>
                <c:pt idx="180">
                  <c:v>38595</c:v>
                </c:pt>
                <c:pt idx="181">
                  <c:v>38564</c:v>
                </c:pt>
                <c:pt idx="182">
                  <c:v>38533</c:v>
                </c:pt>
                <c:pt idx="183">
                  <c:v>38503</c:v>
                </c:pt>
                <c:pt idx="184">
                  <c:v>38472</c:v>
                </c:pt>
                <c:pt idx="185">
                  <c:v>38442</c:v>
                </c:pt>
                <c:pt idx="186">
                  <c:v>38411</c:v>
                </c:pt>
                <c:pt idx="187">
                  <c:v>38383</c:v>
                </c:pt>
                <c:pt idx="188">
                  <c:v>38352</c:v>
                </c:pt>
                <c:pt idx="189">
                  <c:v>38321</c:v>
                </c:pt>
                <c:pt idx="190">
                  <c:v>38291</c:v>
                </c:pt>
                <c:pt idx="191">
                  <c:v>38260</c:v>
                </c:pt>
                <c:pt idx="192">
                  <c:v>38230</c:v>
                </c:pt>
                <c:pt idx="193">
                  <c:v>38199</c:v>
                </c:pt>
                <c:pt idx="194">
                  <c:v>38168</c:v>
                </c:pt>
                <c:pt idx="195">
                  <c:v>38138</c:v>
                </c:pt>
                <c:pt idx="196">
                  <c:v>38107</c:v>
                </c:pt>
                <c:pt idx="197">
                  <c:v>38077</c:v>
                </c:pt>
                <c:pt idx="198">
                  <c:v>38046</c:v>
                </c:pt>
                <c:pt idx="199">
                  <c:v>38017</c:v>
                </c:pt>
                <c:pt idx="200">
                  <c:v>37986</c:v>
                </c:pt>
                <c:pt idx="201">
                  <c:v>37955</c:v>
                </c:pt>
                <c:pt idx="202">
                  <c:v>37925</c:v>
                </c:pt>
                <c:pt idx="203">
                  <c:v>37894</c:v>
                </c:pt>
                <c:pt idx="204">
                  <c:v>37864</c:v>
                </c:pt>
                <c:pt idx="205">
                  <c:v>37833</c:v>
                </c:pt>
                <c:pt idx="206">
                  <c:v>37802</c:v>
                </c:pt>
                <c:pt idx="207">
                  <c:v>37772</c:v>
                </c:pt>
                <c:pt idx="208">
                  <c:v>37741</c:v>
                </c:pt>
                <c:pt idx="209">
                  <c:v>37711</c:v>
                </c:pt>
                <c:pt idx="210">
                  <c:v>37680</c:v>
                </c:pt>
                <c:pt idx="211">
                  <c:v>37652</c:v>
                </c:pt>
                <c:pt idx="212">
                  <c:v>37621</c:v>
                </c:pt>
                <c:pt idx="213">
                  <c:v>37590</c:v>
                </c:pt>
                <c:pt idx="214">
                  <c:v>37560</c:v>
                </c:pt>
                <c:pt idx="215">
                  <c:v>37529</c:v>
                </c:pt>
                <c:pt idx="216">
                  <c:v>37499</c:v>
                </c:pt>
                <c:pt idx="217">
                  <c:v>37468</c:v>
                </c:pt>
                <c:pt idx="218">
                  <c:v>37437</c:v>
                </c:pt>
                <c:pt idx="219">
                  <c:v>37407</c:v>
                </c:pt>
                <c:pt idx="220">
                  <c:v>37376</c:v>
                </c:pt>
                <c:pt idx="221">
                  <c:v>37346</c:v>
                </c:pt>
                <c:pt idx="222">
                  <c:v>37315</c:v>
                </c:pt>
                <c:pt idx="223">
                  <c:v>37287</c:v>
                </c:pt>
                <c:pt idx="224">
                  <c:v>37256</c:v>
                </c:pt>
                <c:pt idx="225">
                  <c:v>37225</c:v>
                </c:pt>
                <c:pt idx="226">
                  <c:v>37195</c:v>
                </c:pt>
                <c:pt idx="227">
                  <c:v>37164</c:v>
                </c:pt>
                <c:pt idx="228">
                  <c:v>37134</c:v>
                </c:pt>
                <c:pt idx="229">
                  <c:v>37103</c:v>
                </c:pt>
                <c:pt idx="230">
                  <c:v>37072</c:v>
                </c:pt>
                <c:pt idx="231">
                  <c:v>37042</c:v>
                </c:pt>
                <c:pt idx="232">
                  <c:v>37011</c:v>
                </c:pt>
                <c:pt idx="233">
                  <c:v>36981</c:v>
                </c:pt>
                <c:pt idx="234">
                  <c:v>36950</c:v>
                </c:pt>
                <c:pt idx="235">
                  <c:v>36922</c:v>
                </c:pt>
                <c:pt idx="236">
                  <c:v>36891</c:v>
                </c:pt>
                <c:pt idx="237">
                  <c:v>36860</c:v>
                </c:pt>
                <c:pt idx="238">
                  <c:v>36830</c:v>
                </c:pt>
                <c:pt idx="239">
                  <c:v>36799</c:v>
                </c:pt>
                <c:pt idx="240">
                  <c:v>36769</c:v>
                </c:pt>
                <c:pt idx="241">
                  <c:v>36738</c:v>
                </c:pt>
                <c:pt idx="242">
                  <c:v>36707</c:v>
                </c:pt>
                <c:pt idx="243">
                  <c:v>36677</c:v>
                </c:pt>
                <c:pt idx="244">
                  <c:v>36646</c:v>
                </c:pt>
                <c:pt idx="245">
                  <c:v>36616</c:v>
                </c:pt>
                <c:pt idx="246">
                  <c:v>36585</c:v>
                </c:pt>
                <c:pt idx="247">
                  <c:v>36556</c:v>
                </c:pt>
                <c:pt idx="248">
                  <c:v>36525</c:v>
                </c:pt>
                <c:pt idx="249">
                  <c:v>36494</c:v>
                </c:pt>
                <c:pt idx="250">
                  <c:v>36464</c:v>
                </c:pt>
                <c:pt idx="251">
                  <c:v>36433</c:v>
                </c:pt>
                <c:pt idx="252">
                  <c:v>36403</c:v>
                </c:pt>
                <c:pt idx="253">
                  <c:v>36372</c:v>
                </c:pt>
                <c:pt idx="254">
                  <c:v>36341</c:v>
                </c:pt>
                <c:pt idx="255">
                  <c:v>36311</c:v>
                </c:pt>
                <c:pt idx="256">
                  <c:v>36280</c:v>
                </c:pt>
                <c:pt idx="257">
                  <c:v>36250</c:v>
                </c:pt>
                <c:pt idx="258">
                  <c:v>36219</c:v>
                </c:pt>
                <c:pt idx="259">
                  <c:v>36191</c:v>
                </c:pt>
                <c:pt idx="260">
                  <c:v>36160</c:v>
                </c:pt>
                <c:pt idx="261">
                  <c:v>36129</c:v>
                </c:pt>
                <c:pt idx="262">
                  <c:v>36099</c:v>
                </c:pt>
                <c:pt idx="263">
                  <c:v>36068</c:v>
                </c:pt>
                <c:pt idx="264">
                  <c:v>36038</c:v>
                </c:pt>
                <c:pt idx="265">
                  <c:v>36007</c:v>
                </c:pt>
                <c:pt idx="266">
                  <c:v>35976</c:v>
                </c:pt>
                <c:pt idx="267">
                  <c:v>35946</c:v>
                </c:pt>
                <c:pt idx="268">
                  <c:v>35915</c:v>
                </c:pt>
                <c:pt idx="269">
                  <c:v>35885</c:v>
                </c:pt>
                <c:pt idx="270">
                  <c:v>35854</c:v>
                </c:pt>
                <c:pt idx="271">
                  <c:v>35826</c:v>
                </c:pt>
                <c:pt idx="272">
                  <c:v>35795</c:v>
                </c:pt>
                <c:pt idx="273">
                  <c:v>35764</c:v>
                </c:pt>
                <c:pt idx="274">
                  <c:v>35734</c:v>
                </c:pt>
                <c:pt idx="275">
                  <c:v>35703</c:v>
                </c:pt>
                <c:pt idx="276">
                  <c:v>35673</c:v>
                </c:pt>
                <c:pt idx="277">
                  <c:v>35642</c:v>
                </c:pt>
                <c:pt idx="278">
                  <c:v>35611</c:v>
                </c:pt>
                <c:pt idx="279">
                  <c:v>35581</c:v>
                </c:pt>
                <c:pt idx="280">
                  <c:v>35550</c:v>
                </c:pt>
                <c:pt idx="281">
                  <c:v>35520</c:v>
                </c:pt>
                <c:pt idx="282">
                  <c:v>35489</c:v>
                </c:pt>
                <c:pt idx="283">
                  <c:v>35461</c:v>
                </c:pt>
                <c:pt idx="284">
                  <c:v>35430</c:v>
                </c:pt>
                <c:pt idx="285">
                  <c:v>35399</c:v>
                </c:pt>
                <c:pt idx="286">
                  <c:v>35369</c:v>
                </c:pt>
                <c:pt idx="287">
                  <c:v>35338</c:v>
                </c:pt>
                <c:pt idx="288">
                  <c:v>35308</c:v>
                </c:pt>
                <c:pt idx="289">
                  <c:v>35277</c:v>
                </c:pt>
                <c:pt idx="290">
                  <c:v>35246</c:v>
                </c:pt>
                <c:pt idx="291">
                  <c:v>35216</c:v>
                </c:pt>
                <c:pt idx="292">
                  <c:v>35185</c:v>
                </c:pt>
                <c:pt idx="293">
                  <c:v>35155</c:v>
                </c:pt>
                <c:pt idx="294">
                  <c:v>35124</c:v>
                </c:pt>
                <c:pt idx="295">
                  <c:v>35095</c:v>
                </c:pt>
                <c:pt idx="296">
                  <c:v>35064</c:v>
                </c:pt>
                <c:pt idx="297">
                  <c:v>35033</c:v>
                </c:pt>
                <c:pt idx="298">
                  <c:v>35003</c:v>
                </c:pt>
                <c:pt idx="299">
                  <c:v>34972</c:v>
                </c:pt>
                <c:pt idx="300">
                  <c:v>34942</c:v>
                </c:pt>
                <c:pt idx="301">
                  <c:v>34911</c:v>
                </c:pt>
                <c:pt idx="302">
                  <c:v>34880</c:v>
                </c:pt>
                <c:pt idx="303">
                  <c:v>34850</c:v>
                </c:pt>
                <c:pt idx="304">
                  <c:v>34819</c:v>
                </c:pt>
                <c:pt idx="305">
                  <c:v>34789</c:v>
                </c:pt>
                <c:pt idx="306">
                  <c:v>34758</c:v>
                </c:pt>
                <c:pt idx="307">
                  <c:v>34730</c:v>
                </c:pt>
                <c:pt idx="308">
                  <c:v>34699</c:v>
                </c:pt>
                <c:pt idx="309">
                  <c:v>34668</c:v>
                </c:pt>
                <c:pt idx="310">
                  <c:v>34638</c:v>
                </c:pt>
                <c:pt idx="311">
                  <c:v>34607</c:v>
                </c:pt>
                <c:pt idx="312">
                  <c:v>34577</c:v>
                </c:pt>
                <c:pt idx="313">
                  <c:v>34546</c:v>
                </c:pt>
                <c:pt idx="314">
                  <c:v>34515</c:v>
                </c:pt>
                <c:pt idx="315">
                  <c:v>34485</c:v>
                </c:pt>
                <c:pt idx="316">
                  <c:v>34454</c:v>
                </c:pt>
                <c:pt idx="317">
                  <c:v>34424</c:v>
                </c:pt>
                <c:pt idx="318">
                  <c:v>34393</c:v>
                </c:pt>
                <c:pt idx="319">
                  <c:v>34365</c:v>
                </c:pt>
                <c:pt idx="320">
                  <c:v>34334</c:v>
                </c:pt>
                <c:pt idx="321">
                  <c:v>34303</c:v>
                </c:pt>
                <c:pt idx="322">
                  <c:v>34273</c:v>
                </c:pt>
                <c:pt idx="323">
                  <c:v>34242</c:v>
                </c:pt>
                <c:pt idx="324">
                  <c:v>34212</c:v>
                </c:pt>
                <c:pt idx="325">
                  <c:v>34181</c:v>
                </c:pt>
                <c:pt idx="326">
                  <c:v>34150</c:v>
                </c:pt>
                <c:pt idx="327">
                  <c:v>34120</c:v>
                </c:pt>
                <c:pt idx="328">
                  <c:v>34089</c:v>
                </c:pt>
                <c:pt idx="329">
                  <c:v>34059</c:v>
                </c:pt>
                <c:pt idx="330">
                  <c:v>34028</c:v>
                </c:pt>
                <c:pt idx="331">
                  <c:v>34000</c:v>
                </c:pt>
                <c:pt idx="332">
                  <c:v>33969</c:v>
                </c:pt>
                <c:pt idx="333">
                  <c:v>33938</c:v>
                </c:pt>
                <c:pt idx="334">
                  <c:v>33908</c:v>
                </c:pt>
                <c:pt idx="335">
                  <c:v>33877</c:v>
                </c:pt>
                <c:pt idx="336">
                  <c:v>33847</c:v>
                </c:pt>
                <c:pt idx="337">
                  <c:v>33816</c:v>
                </c:pt>
                <c:pt idx="338">
                  <c:v>33785</c:v>
                </c:pt>
                <c:pt idx="339">
                  <c:v>33755</c:v>
                </c:pt>
                <c:pt idx="340">
                  <c:v>33724</c:v>
                </c:pt>
                <c:pt idx="341">
                  <c:v>33694</c:v>
                </c:pt>
                <c:pt idx="342">
                  <c:v>33663</c:v>
                </c:pt>
                <c:pt idx="343">
                  <c:v>33634</c:v>
                </c:pt>
                <c:pt idx="344">
                  <c:v>33603</c:v>
                </c:pt>
                <c:pt idx="345">
                  <c:v>33572</c:v>
                </c:pt>
                <c:pt idx="346">
                  <c:v>33542</c:v>
                </c:pt>
                <c:pt idx="347">
                  <c:v>33511</c:v>
                </c:pt>
                <c:pt idx="348">
                  <c:v>33481</c:v>
                </c:pt>
                <c:pt idx="349">
                  <c:v>33450</c:v>
                </c:pt>
                <c:pt idx="350">
                  <c:v>33419</c:v>
                </c:pt>
                <c:pt idx="351">
                  <c:v>33389</c:v>
                </c:pt>
                <c:pt idx="352">
                  <c:v>33358</c:v>
                </c:pt>
                <c:pt idx="353">
                  <c:v>33328</c:v>
                </c:pt>
                <c:pt idx="354">
                  <c:v>33297</c:v>
                </c:pt>
                <c:pt idx="355">
                  <c:v>33269</c:v>
                </c:pt>
                <c:pt idx="356">
                  <c:v>33238</c:v>
                </c:pt>
                <c:pt idx="357">
                  <c:v>33207</c:v>
                </c:pt>
                <c:pt idx="358">
                  <c:v>33177</c:v>
                </c:pt>
                <c:pt idx="359">
                  <c:v>33146</c:v>
                </c:pt>
                <c:pt idx="360">
                  <c:v>33116</c:v>
                </c:pt>
                <c:pt idx="361">
                  <c:v>33085</c:v>
                </c:pt>
                <c:pt idx="362">
                  <c:v>33054</c:v>
                </c:pt>
                <c:pt idx="363">
                  <c:v>33024</c:v>
                </c:pt>
                <c:pt idx="364">
                  <c:v>32993</c:v>
                </c:pt>
                <c:pt idx="365">
                  <c:v>32963</c:v>
                </c:pt>
                <c:pt idx="366">
                  <c:v>32932</c:v>
                </c:pt>
                <c:pt idx="367">
                  <c:v>32904</c:v>
                </c:pt>
                <c:pt idx="368">
                  <c:v>32873</c:v>
                </c:pt>
                <c:pt idx="369">
                  <c:v>32842</c:v>
                </c:pt>
                <c:pt idx="370">
                  <c:v>32812</c:v>
                </c:pt>
                <c:pt idx="371">
                  <c:v>32781</c:v>
                </c:pt>
                <c:pt idx="372">
                  <c:v>32751</c:v>
                </c:pt>
                <c:pt idx="373">
                  <c:v>32720</c:v>
                </c:pt>
                <c:pt idx="374">
                  <c:v>32689</c:v>
                </c:pt>
                <c:pt idx="375">
                  <c:v>32659</c:v>
                </c:pt>
                <c:pt idx="376">
                  <c:v>32628</c:v>
                </c:pt>
                <c:pt idx="377">
                  <c:v>32598</c:v>
                </c:pt>
                <c:pt idx="378">
                  <c:v>32567</c:v>
                </c:pt>
                <c:pt idx="379">
                  <c:v>32539</c:v>
                </c:pt>
                <c:pt idx="380">
                  <c:v>32508</c:v>
                </c:pt>
                <c:pt idx="381">
                  <c:v>32477</c:v>
                </c:pt>
                <c:pt idx="382">
                  <c:v>32447</c:v>
                </c:pt>
                <c:pt idx="383">
                  <c:v>32416</c:v>
                </c:pt>
                <c:pt idx="384">
                  <c:v>32386</c:v>
                </c:pt>
                <c:pt idx="385">
                  <c:v>32355</c:v>
                </c:pt>
                <c:pt idx="386">
                  <c:v>32324</c:v>
                </c:pt>
                <c:pt idx="387">
                  <c:v>32294</c:v>
                </c:pt>
                <c:pt idx="388">
                  <c:v>32263</c:v>
                </c:pt>
                <c:pt idx="389">
                  <c:v>32233</c:v>
                </c:pt>
                <c:pt idx="390">
                  <c:v>32202</c:v>
                </c:pt>
                <c:pt idx="391">
                  <c:v>32173</c:v>
                </c:pt>
                <c:pt idx="392">
                  <c:v>32142</c:v>
                </c:pt>
                <c:pt idx="393">
                  <c:v>32111</c:v>
                </c:pt>
                <c:pt idx="394">
                  <c:v>32081</c:v>
                </c:pt>
                <c:pt idx="395">
                  <c:v>32050</c:v>
                </c:pt>
                <c:pt idx="396">
                  <c:v>32020</c:v>
                </c:pt>
                <c:pt idx="397">
                  <c:v>31989</c:v>
                </c:pt>
                <c:pt idx="398">
                  <c:v>31958</c:v>
                </c:pt>
                <c:pt idx="399">
                  <c:v>31928</c:v>
                </c:pt>
                <c:pt idx="400">
                  <c:v>31897</c:v>
                </c:pt>
                <c:pt idx="401">
                  <c:v>31867</c:v>
                </c:pt>
                <c:pt idx="402">
                  <c:v>31836</c:v>
                </c:pt>
                <c:pt idx="403">
                  <c:v>31808</c:v>
                </c:pt>
                <c:pt idx="404">
                  <c:v>31777</c:v>
                </c:pt>
                <c:pt idx="405">
                  <c:v>31746</c:v>
                </c:pt>
                <c:pt idx="406">
                  <c:v>31716</c:v>
                </c:pt>
                <c:pt idx="407">
                  <c:v>31685</c:v>
                </c:pt>
                <c:pt idx="408">
                  <c:v>31655</c:v>
                </c:pt>
                <c:pt idx="409">
                  <c:v>31624</c:v>
                </c:pt>
                <c:pt idx="410">
                  <c:v>31593</c:v>
                </c:pt>
                <c:pt idx="411">
                  <c:v>31563</c:v>
                </c:pt>
                <c:pt idx="412">
                  <c:v>31532</c:v>
                </c:pt>
                <c:pt idx="413">
                  <c:v>31502</c:v>
                </c:pt>
                <c:pt idx="414">
                  <c:v>31471</c:v>
                </c:pt>
                <c:pt idx="415">
                  <c:v>31443</c:v>
                </c:pt>
                <c:pt idx="416">
                  <c:v>31412</c:v>
                </c:pt>
                <c:pt idx="417">
                  <c:v>31381</c:v>
                </c:pt>
                <c:pt idx="418">
                  <c:v>31351</c:v>
                </c:pt>
                <c:pt idx="419">
                  <c:v>31320</c:v>
                </c:pt>
                <c:pt idx="420">
                  <c:v>31290</c:v>
                </c:pt>
                <c:pt idx="421">
                  <c:v>31259</c:v>
                </c:pt>
                <c:pt idx="422">
                  <c:v>31228</c:v>
                </c:pt>
                <c:pt idx="423">
                  <c:v>31198</c:v>
                </c:pt>
                <c:pt idx="424">
                  <c:v>31167</c:v>
                </c:pt>
                <c:pt idx="425">
                  <c:v>31137</c:v>
                </c:pt>
                <c:pt idx="426">
                  <c:v>31106</c:v>
                </c:pt>
                <c:pt idx="427">
                  <c:v>31078</c:v>
                </c:pt>
                <c:pt idx="428">
                  <c:v>31047</c:v>
                </c:pt>
                <c:pt idx="429">
                  <c:v>31016</c:v>
                </c:pt>
                <c:pt idx="430">
                  <c:v>30986</c:v>
                </c:pt>
                <c:pt idx="431">
                  <c:v>30955</c:v>
                </c:pt>
                <c:pt idx="432">
                  <c:v>30925</c:v>
                </c:pt>
                <c:pt idx="433">
                  <c:v>30894</c:v>
                </c:pt>
                <c:pt idx="434">
                  <c:v>30863</c:v>
                </c:pt>
                <c:pt idx="435">
                  <c:v>30833</c:v>
                </c:pt>
                <c:pt idx="436">
                  <c:v>30802</c:v>
                </c:pt>
                <c:pt idx="437">
                  <c:v>30772</c:v>
                </c:pt>
                <c:pt idx="438">
                  <c:v>30741</c:v>
                </c:pt>
                <c:pt idx="439">
                  <c:v>30712</c:v>
                </c:pt>
                <c:pt idx="440">
                  <c:v>30681</c:v>
                </c:pt>
                <c:pt idx="441">
                  <c:v>30650</c:v>
                </c:pt>
                <c:pt idx="442">
                  <c:v>30620</c:v>
                </c:pt>
                <c:pt idx="443">
                  <c:v>30589</c:v>
                </c:pt>
                <c:pt idx="444">
                  <c:v>30559</c:v>
                </c:pt>
                <c:pt idx="445">
                  <c:v>30528</c:v>
                </c:pt>
                <c:pt idx="446">
                  <c:v>30497</c:v>
                </c:pt>
                <c:pt idx="447">
                  <c:v>30467</c:v>
                </c:pt>
                <c:pt idx="448">
                  <c:v>30436</c:v>
                </c:pt>
                <c:pt idx="449">
                  <c:v>30406</c:v>
                </c:pt>
                <c:pt idx="450">
                  <c:v>30375</c:v>
                </c:pt>
                <c:pt idx="451">
                  <c:v>30347</c:v>
                </c:pt>
                <c:pt idx="452">
                  <c:v>30316</c:v>
                </c:pt>
                <c:pt idx="453">
                  <c:v>30285</c:v>
                </c:pt>
                <c:pt idx="454">
                  <c:v>30255</c:v>
                </c:pt>
                <c:pt idx="455">
                  <c:v>30224</c:v>
                </c:pt>
                <c:pt idx="456">
                  <c:v>30194</c:v>
                </c:pt>
                <c:pt idx="457">
                  <c:v>30163</c:v>
                </c:pt>
                <c:pt idx="458">
                  <c:v>30132</c:v>
                </c:pt>
                <c:pt idx="459">
                  <c:v>30102</c:v>
                </c:pt>
                <c:pt idx="460">
                  <c:v>30071</c:v>
                </c:pt>
                <c:pt idx="461">
                  <c:v>30041</c:v>
                </c:pt>
                <c:pt idx="462">
                  <c:v>30010</c:v>
                </c:pt>
                <c:pt idx="463">
                  <c:v>29982</c:v>
                </c:pt>
                <c:pt idx="464">
                  <c:v>29951</c:v>
                </c:pt>
                <c:pt idx="465">
                  <c:v>29920</c:v>
                </c:pt>
                <c:pt idx="466">
                  <c:v>29890</c:v>
                </c:pt>
                <c:pt idx="467">
                  <c:v>29859</c:v>
                </c:pt>
                <c:pt idx="468">
                  <c:v>29829</c:v>
                </c:pt>
                <c:pt idx="469">
                  <c:v>29798</c:v>
                </c:pt>
                <c:pt idx="470">
                  <c:v>29767</c:v>
                </c:pt>
                <c:pt idx="471">
                  <c:v>29737</c:v>
                </c:pt>
                <c:pt idx="472">
                  <c:v>29706</c:v>
                </c:pt>
                <c:pt idx="473">
                  <c:v>29676</c:v>
                </c:pt>
                <c:pt idx="474">
                  <c:v>29645</c:v>
                </c:pt>
                <c:pt idx="475">
                  <c:v>29617</c:v>
                </c:pt>
              </c:numCache>
            </c:numRef>
          </c:cat>
          <c:val>
            <c:numRef>
              <c:f>'Iboxx data'!$O$3:$O$478</c:f>
              <c:numCache>
                <c:formatCode>0\.0%</c:formatCode>
                <c:ptCount val="476"/>
                <c:pt idx="0">
                  <c:v>8.5376631564366492E-3</c:v>
                </c:pt>
                <c:pt idx="1">
                  <c:v>8.5376631564366492E-3</c:v>
                </c:pt>
                <c:pt idx="2">
                  <c:v>8.5376631564366492E-3</c:v>
                </c:pt>
                <c:pt idx="3">
                  <c:v>8.5376631564366492E-3</c:v>
                </c:pt>
                <c:pt idx="4">
                  <c:v>8.5376631564366492E-3</c:v>
                </c:pt>
                <c:pt idx="5">
                  <c:v>8.5376631564366492E-3</c:v>
                </c:pt>
                <c:pt idx="6">
                  <c:v>8.5376631564366492E-3</c:v>
                </c:pt>
                <c:pt idx="7">
                  <c:v>8.5376631564366492E-3</c:v>
                </c:pt>
                <c:pt idx="8">
                  <c:v>8.5376631564366492E-3</c:v>
                </c:pt>
                <c:pt idx="9">
                  <c:v>8.5376631564366492E-3</c:v>
                </c:pt>
                <c:pt idx="10">
                  <c:v>8.5376631564366492E-3</c:v>
                </c:pt>
                <c:pt idx="11">
                  <c:v>8.5376631564366492E-3</c:v>
                </c:pt>
                <c:pt idx="12">
                  <c:v>8.5376631564366492E-3</c:v>
                </c:pt>
                <c:pt idx="13">
                  <c:v>8.5376631564366492E-3</c:v>
                </c:pt>
                <c:pt idx="14">
                  <c:v>8.5376631564366492E-3</c:v>
                </c:pt>
                <c:pt idx="15">
                  <c:v>8.5376631564366492E-3</c:v>
                </c:pt>
                <c:pt idx="16">
                  <c:v>8.5376631564366492E-3</c:v>
                </c:pt>
                <c:pt idx="17">
                  <c:v>8.5376631564366492E-3</c:v>
                </c:pt>
                <c:pt idx="18">
                  <c:v>8.5376631564366492E-3</c:v>
                </c:pt>
                <c:pt idx="19">
                  <c:v>8.5376631564366492E-3</c:v>
                </c:pt>
                <c:pt idx="20">
                  <c:v>8.5376631564366492E-3</c:v>
                </c:pt>
                <c:pt idx="21">
                  <c:v>8.5376631564366492E-3</c:v>
                </c:pt>
                <c:pt idx="22">
                  <c:v>8.5376631564366492E-3</c:v>
                </c:pt>
                <c:pt idx="23">
                  <c:v>8.5376631564366492E-3</c:v>
                </c:pt>
                <c:pt idx="24">
                  <c:v>8.5376631564366492E-3</c:v>
                </c:pt>
                <c:pt idx="25">
                  <c:v>8.5376631564366492E-3</c:v>
                </c:pt>
                <c:pt idx="26">
                  <c:v>8.5376631564366492E-3</c:v>
                </c:pt>
                <c:pt idx="27">
                  <c:v>8.5376631564366492E-3</c:v>
                </c:pt>
                <c:pt idx="28">
                  <c:v>8.5376631564366492E-3</c:v>
                </c:pt>
                <c:pt idx="29">
                  <c:v>8.5376631564366492E-3</c:v>
                </c:pt>
                <c:pt idx="30">
                  <c:v>8.5376631564366492E-3</c:v>
                </c:pt>
                <c:pt idx="31">
                  <c:v>8.5376631564366492E-3</c:v>
                </c:pt>
                <c:pt idx="32">
                  <c:v>8.5376631564366492E-3</c:v>
                </c:pt>
                <c:pt idx="33">
                  <c:v>8.5376631564366492E-3</c:v>
                </c:pt>
                <c:pt idx="34">
                  <c:v>8.5376631564366492E-3</c:v>
                </c:pt>
                <c:pt idx="35">
                  <c:v>8.5376631564366492E-3</c:v>
                </c:pt>
                <c:pt idx="36">
                  <c:v>8.5376631564366492E-3</c:v>
                </c:pt>
                <c:pt idx="37">
                  <c:v>8.5376631564366492E-3</c:v>
                </c:pt>
                <c:pt idx="38">
                  <c:v>8.5376631564366492E-3</c:v>
                </c:pt>
                <c:pt idx="39">
                  <c:v>8.5376631564366492E-3</c:v>
                </c:pt>
                <c:pt idx="40">
                  <c:v>8.5376631564366492E-3</c:v>
                </c:pt>
                <c:pt idx="41">
                  <c:v>8.5376631564366492E-3</c:v>
                </c:pt>
                <c:pt idx="42">
                  <c:v>8.5376631564366492E-3</c:v>
                </c:pt>
                <c:pt idx="43">
                  <c:v>8.5376631564366492E-3</c:v>
                </c:pt>
                <c:pt idx="44">
                  <c:v>8.5376631564366492E-3</c:v>
                </c:pt>
                <c:pt idx="45">
                  <c:v>8.5376631564366492E-3</c:v>
                </c:pt>
                <c:pt idx="46">
                  <c:v>8.5376631564366492E-3</c:v>
                </c:pt>
                <c:pt idx="47">
                  <c:v>8.5376631564366492E-3</c:v>
                </c:pt>
                <c:pt idx="48">
                  <c:v>8.5376631564366492E-3</c:v>
                </c:pt>
                <c:pt idx="49">
                  <c:v>8.5376631564366492E-3</c:v>
                </c:pt>
                <c:pt idx="50">
                  <c:v>8.5376631564366492E-3</c:v>
                </c:pt>
                <c:pt idx="51">
                  <c:v>8.5376631564366492E-3</c:v>
                </c:pt>
                <c:pt idx="52">
                  <c:v>8.5376631564366492E-3</c:v>
                </c:pt>
                <c:pt idx="53">
                  <c:v>8.5376631564366492E-3</c:v>
                </c:pt>
                <c:pt idx="54">
                  <c:v>8.5376631564366492E-3</c:v>
                </c:pt>
                <c:pt idx="55">
                  <c:v>8.5376631564366492E-3</c:v>
                </c:pt>
                <c:pt idx="56">
                  <c:v>8.5376631564366492E-3</c:v>
                </c:pt>
                <c:pt idx="57">
                  <c:v>8.5376631564366492E-3</c:v>
                </c:pt>
                <c:pt idx="58">
                  <c:v>8.5376631564366492E-3</c:v>
                </c:pt>
                <c:pt idx="59">
                  <c:v>8.5376631564366492E-3</c:v>
                </c:pt>
                <c:pt idx="60">
                  <c:v>8.5376631564366492E-3</c:v>
                </c:pt>
                <c:pt idx="61">
                  <c:v>8.5376631564366492E-3</c:v>
                </c:pt>
                <c:pt idx="62">
                  <c:v>8.5376631564366492E-3</c:v>
                </c:pt>
                <c:pt idx="63">
                  <c:v>8.5376631564366492E-3</c:v>
                </c:pt>
                <c:pt idx="64">
                  <c:v>8.5376631564366492E-3</c:v>
                </c:pt>
                <c:pt idx="65">
                  <c:v>8.5376631564366492E-3</c:v>
                </c:pt>
                <c:pt idx="66">
                  <c:v>8.5376631564366492E-3</c:v>
                </c:pt>
                <c:pt idx="67">
                  <c:v>8.5376631564366492E-3</c:v>
                </c:pt>
                <c:pt idx="68">
                  <c:v>8.5376631564366492E-3</c:v>
                </c:pt>
                <c:pt idx="69">
                  <c:v>8.5376631564366492E-3</c:v>
                </c:pt>
                <c:pt idx="70">
                  <c:v>8.5376631564366492E-3</c:v>
                </c:pt>
                <c:pt idx="71">
                  <c:v>8.5376631564366492E-3</c:v>
                </c:pt>
                <c:pt idx="72">
                  <c:v>8.5376631564366492E-3</c:v>
                </c:pt>
                <c:pt idx="73">
                  <c:v>8.5376631564366492E-3</c:v>
                </c:pt>
                <c:pt idx="74">
                  <c:v>8.5376631564366492E-3</c:v>
                </c:pt>
                <c:pt idx="75">
                  <c:v>8.5376631564366492E-3</c:v>
                </c:pt>
                <c:pt idx="76">
                  <c:v>8.5376631564366492E-3</c:v>
                </c:pt>
                <c:pt idx="77">
                  <c:v>8.5376631564366492E-3</c:v>
                </c:pt>
                <c:pt idx="78">
                  <c:v>8.5376631564366492E-3</c:v>
                </c:pt>
                <c:pt idx="79">
                  <c:v>8.5376631564366492E-3</c:v>
                </c:pt>
                <c:pt idx="80">
                  <c:v>8.5376631564366492E-3</c:v>
                </c:pt>
                <c:pt idx="81">
                  <c:v>8.5376631564366492E-3</c:v>
                </c:pt>
                <c:pt idx="82">
                  <c:v>8.5376631564366492E-3</c:v>
                </c:pt>
                <c:pt idx="83">
                  <c:v>8.5376631564366492E-3</c:v>
                </c:pt>
                <c:pt idx="84">
                  <c:v>8.5376631564366492E-3</c:v>
                </c:pt>
                <c:pt idx="85">
                  <c:v>8.5376631564366492E-3</c:v>
                </c:pt>
                <c:pt idx="86">
                  <c:v>8.5376631564366492E-3</c:v>
                </c:pt>
                <c:pt idx="87">
                  <c:v>8.5376631564366492E-3</c:v>
                </c:pt>
                <c:pt idx="88">
                  <c:v>8.5376631564366492E-3</c:v>
                </c:pt>
                <c:pt idx="89">
                  <c:v>8.5376631564366492E-3</c:v>
                </c:pt>
                <c:pt idx="90">
                  <c:v>8.5376631564366492E-3</c:v>
                </c:pt>
                <c:pt idx="91">
                  <c:v>8.5376631564366492E-3</c:v>
                </c:pt>
                <c:pt idx="92">
                  <c:v>8.5376631564366492E-3</c:v>
                </c:pt>
                <c:pt idx="93">
                  <c:v>8.5376631564366492E-3</c:v>
                </c:pt>
                <c:pt idx="94">
                  <c:v>8.5376631564366492E-3</c:v>
                </c:pt>
                <c:pt idx="95">
                  <c:v>8.5376631564366492E-3</c:v>
                </c:pt>
                <c:pt idx="96">
                  <c:v>8.5376631564366492E-3</c:v>
                </c:pt>
                <c:pt idx="97">
                  <c:v>8.5376631564366492E-3</c:v>
                </c:pt>
                <c:pt idx="98">
                  <c:v>8.5376631564366492E-3</c:v>
                </c:pt>
                <c:pt idx="99">
                  <c:v>8.5376631564366492E-3</c:v>
                </c:pt>
                <c:pt idx="100">
                  <c:v>8.5376631564366492E-3</c:v>
                </c:pt>
                <c:pt idx="101">
                  <c:v>8.5376631564366492E-3</c:v>
                </c:pt>
                <c:pt idx="102">
                  <c:v>8.5376631564366492E-3</c:v>
                </c:pt>
                <c:pt idx="103">
                  <c:v>8.5376631564366492E-3</c:v>
                </c:pt>
                <c:pt idx="104">
                  <c:v>8.5376631564366492E-3</c:v>
                </c:pt>
                <c:pt idx="105">
                  <c:v>8.5376631564366492E-3</c:v>
                </c:pt>
                <c:pt idx="106">
                  <c:v>8.5376631564366492E-3</c:v>
                </c:pt>
                <c:pt idx="107">
                  <c:v>8.5376631564366492E-3</c:v>
                </c:pt>
                <c:pt idx="108">
                  <c:v>8.5376631564366492E-3</c:v>
                </c:pt>
                <c:pt idx="109">
                  <c:v>8.5376631564366492E-3</c:v>
                </c:pt>
                <c:pt idx="110">
                  <c:v>8.5376631564366492E-3</c:v>
                </c:pt>
                <c:pt idx="111">
                  <c:v>8.5376631564366492E-3</c:v>
                </c:pt>
                <c:pt idx="112">
                  <c:v>8.5376631564366492E-3</c:v>
                </c:pt>
                <c:pt idx="113">
                  <c:v>8.5376631564366492E-3</c:v>
                </c:pt>
                <c:pt idx="114">
                  <c:v>8.5376631564366492E-3</c:v>
                </c:pt>
                <c:pt idx="115">
                  <c:v>8.5376631564366492E-3</c:v>
                </c:pt>
                <c:pt idx="116">
                  <c:v>8.5376631564366492E-3</c:v>
                </c:pt>
                <c:pt idx="117">
                  <c:v>8.5376631564366492E-3</c:v>
                </c:pt>
                <c:pt idx="118">
                  <c:v>8.5376631564366492E-3</c:v>
                </c:pt>
                <c:pt idx="119">
                  <c:v>8.5376631564366492E-3</c:v>
                </c:pt>
                <c:pt idx="120">
                  <c:v>8.5376631564366492E-3</c:v>
                </c:pt>
                <c:pt idx="121">
                  <c:v>8.5376631564366492E-3</c:v>
                </c:pt>
                <c:pt idx="122">
                  <c:v>8.5376631564366492E-3</c:v>
                </c:pt>
                <c:pt idx="123">
                  <c:v>8.5376631564366492E-3</c:v>
                </c:pt>
                <c:pt idx="124">
                  <c:v>8.5376631564366492E-3</c:v>
                </c:pt>
                <c:pt idx="125">
                  <c:v>8.5376631564366492E-3</c:v>
                </c:pt>
                <c:pt idx="126">
                  <c:v>8.5376631564366492E-3</c:v>
                </c:pt>
                <c:pt idx="127">
                  <c:v>8.5376631564366492E-3</c:v>
                </c:pt>
                <c:pt idx="128">
                  <c:v>8.5376631564366492E-3</c:v>
                </c:pt>
                <c:pt idx="129">
                  <c:v>8.5376631564366492E-3</c:v>
                </c:pt>
                <c:pt idx="130">
                  <c:v>8.5376631564366492E-3</c:v>
                </c:pt>
                <c:pt idx="131">
                  <c:v>8.5376631564366492E-3</c:v>
                </c:pt>
                <c:pt idx="132">
                  <c:v>8.5376631564366492E-3</c:v>
                </c:pt>
                <c:pt idx="133">
                  <c:v>8.5376631564366492E-3</c:v>
                </c:pt>
                <c:pt idx="134">
                  <c:v>8.5376631564366492E-3</c:v>
                </c:pt>
                <c:pt idx="135">
                  <c:v>8.5376631564366492E-3</c:v>
                </c:pt>
                <c:pt idx="136">
                  <c:v>8.5376631564366492E-3</c:v>
                </c:pt>
                <c:pt idx="137">
                  <c:v>8.5376631564366492E-3</c:v>
                </c:pt>
                <c:pt idx="138">
                  <c:v>8.5376631564366492E-3</c:v>
                </c:pt>
                <c:pt idx="139">
                  <c:v>8.5376631564366492E-3</c:v>
                </c:pt>
                <c:pt idx="140">
                  <c:v>8.5376631564366492E-3</c:v>
                </c:pt>
                <c:pt idx="141">
                  <c:v>8.5376631564366492E-3</c:v>
                </c:pt>
                <c:pt idx="142">
                  <c:v>8.5376631564366492E-3</c:v>
                </c:pt>
                <c:pt idx="143">
                  <c:v>8.5376631564366492E-3</c:v>
                </c:pt>
                <c:pt idx="144">
                  <c:v>8.5376631564366492E-3</c:v>
                </c:pt>
                <c:pt idx="145">
                  <c:v>8.5376631564366492E-3</c:v>
                </c:pt>
                <c:pt idx="146">
                  <c:v>8.5376631564366492E-3</c:v>
                </c:pt>
                <c:pt idx="147">
                  <c:v>8.5376631564366492E-3</c:v>
                </c:pt>
                <c:pt idx="148">
                  <c:v>8.5376631564366492E-3</c:v>
                </c:pt>
                <c:pt idx="149">
                  <c:v>8.5376631564366492E-3</c:v>
                </c:pt>
                <c:pt idx="150">
                  <c:v>8.5376631564366492E-3</c:v>
                </c:pt>
                <c:pt idx="151">
                  <c:v>8.5376631564366492E-3</c:v>
                </c:pt>
                <c:pt idx="152">
                  <c:v>8.5376631564366492E-3</c:v>
                </c:pt>
                <c:pt idx="153">
                  <c:v>8.5376631564366492E-3</c:v>
                </c:pt>
                <c:pt idx="154">
                  <c:v>8.5376631564366492E-3</c:v>
                </c:pt>
                <c:pt idx="155">
                  <c:v>8.5376631564366492E-3</c:v>
                </c:pt>
                <c:pt idx="156">
                  <c:v>8.5376631564366492E-3</c:v>
                </c:pt>
                <c:pt idx="157">
                  <c:v>8.5376631564366492E-3</c:v>
                </c:pt>
                <c:pt idx="158">
                  <c:v>8.5376631564366492E-3</c:v>
                </c:pt>
                <c:pt idx="159">
                  <c:v>8.5376631564366492E-3</c:v>
                </c:pt>
                <c:pt idx="160">
                  <c:v>8.5376631564366492E-3</c:v>
                </c:pt>
                <c:pt idx="161">
                  <c:v>8.5376631564366492E-3</c:v>
                </c:pt>
                <c:pt idx="162">
                  <c:v>8.5376631564366492E-3</c:v>
                </c:pt>
                <c:pt idx="163">
                  <c:v>8.5376631564366492E-3</c:v>
                </c:pt>
                <c:pt idx="164">
                  <c:v>8.5376631564366492E-3</c:v>
                </c:pt>
                <c:pt idx="165">
                  <c:v>8.5376631564366492E-3</c:v>
                </c:pt>
                <c:pt idx="166">
                  <c:v>8.5376631564366492E-3</c:v>
                </c:pt>
                <c:pt idx="167">
                  <c:v>8.5376631564366492E-3</c:v>
                </c:pt>
                <c:pt idx="168">
                  <c:v>8.5376631564366492E-3</c:v>
                </c:pt>
                <c:pt idx="169">
                  <c:v>8.5376631564366492E-3</c:v>
                </c:pt>
                <c:pt idx="170">
                  <c:v>8.5376631564366492E-3</c:v>
                </c:pt>
                <c:pt idx="171">
                  <c:v>8.5376631564366492E-3</c:v>
                </c:pt>
                <c:pt idx="172">
                  <c:v>8.5376631564366492E-3</c:v>
                </c:pt>
                <c:pt idx="173">
                  <c:v>8.5376631564366492E-3</c:v>
                </c:pt>
                <c:pt idx="174">
                  <c:v>8.5376631564366492E-3</c:v>
                </c:pt>
                <c:pt idx="175">
                  <c:v>8.5376631564366492E-3</c:v>
                </c:pt>
                <c:pt idx="176">
                  <c:v>8.5376631564366492E-3</c:v>
                </c:pt>
                <c:pt idx="177">
                  <c:v>8.5376631564366492E-3</c:v>
                </c:pt>
                <c:pt idx="178">
                  <c:v>8.5376631564366492E-3</c:v>
                </c:pt>
                <c:pt idx="179">
                  <c:v>8.5376631564366492E-3</c:v>
                </c:pt>
                <c:pt idx="180">
                  <c:v>8.5376631564366492E-3</c:v>
                </c:pt>
                <c:pt idx="181">
                  <c:v>8.5376631564366492E-3</c:v>
                </c:pt>
                <c:pt idx="182">
                  <c:v>8.5376631564366492E-3</c:v>
                </c:pt>
                <c:pt idx="183">
                  <c:v>8.5376631564366492E-3</c:v>
                </c:pt>
                <c:pt idx="184">
                  <c:v>8.5376631564366492E-3</c:v>
                </c:pt>
                <c:pt idx="185">
                  <c:v>8.5376631564366492E-3</c:v>
                </c:pt>
                <c:pt idx="186">
                  <c:v>8.5376631564366492E-3</c:v>
                </c:pt>
                <c:pt idx="187">
                  <c:v>8.5376631564366492E-3</c:v>
                </c:pt>
                <c:pt idx="188">
                  <c:v>8.5376631564366492E-3</c:v>
                </c:pt>
                <c:pt idx="189">
                  <c:v>8.5376631564366492E-3</c:v>
                </c:pt>
                <c:pt idx="190">
                  <c:v>8.5376631564366492E-3</c:v>
                </c:pt>
                <c:pt idx="191">
                  <c:v>8.5376631564366492E-3</c:v>
                </c:pt>
                <c:pt idx="192">
                  <c:v>8.5376631564366492E-3</c:v>
                </c:pt>
                <c:pt idx="193">
                  <c:v>8.5376631564366492E-3</c:v>
                </c:pt>
                <c:pt idx="194">
                  <c:v>8.5376631564366492E-3</c:v>
                </c:pt>
                <c:pt idx="195">
                  <c:v>8.5376631564366492E-3</c:v>
                </c:pt>
                <c:pt idx="196">
                  <c:v>8.5376631564366492E-3</c:v>
                </c:pt>
                <c:pt idx="197">
                  <c:v>8.5376631564366492E-3</c:v>
                </c:pt>
                <c:pt idx="198">
                  <c:v>8.5376631564366492E-3</c:v>
                </c:pt>
                <c:pt idx="199">
                  <c:v>8.5376631564366492E-3</c:v>
                </c:pt>
                <c:pt idx="200">
                  <c:v>8.5376631564366492E-3</c:v>
                </c:pt>
                <c:pt idx="201">
                  <c:v>8.5376631564366492E-3</c:v>
                </c:pt>
                <c:pt idx="202">
                  <c:v>8.5376631564366492E-3</c:v>
                </c:pt>
                <c:pt idx="203">
                  <c:v>8.5376631564366492E-3</c:v>
                </c:pt>
                <c:pt idx="204">
                  <c:v>8.5376631564366492E-3</c:v>
                </c:pt>
                <c:pt idx="205">
                  <c:v>8.5376631564366492E-3</c:v>
                </c:pt>
                <c:pt idx="206">
                  <c:v>8.5376631564366492E-3</c:v>
                </c:pt>
                <c:pt idx="207">
                  <c:v>8.5376631564366492E-3</c:v>
                </c:pt>
                <c:pt idx="208">
                  <c:v>8.5376631564366492E-3</c:v>
                </c:pt>
                <c:pt idx="209">
                  <c:v>8.5376631564366492E-3</c:v>
                </c:pt>
                <c:pt idx="210">
                  <c:v>8.5376631564366492E-3</c:v>
                </c:pt>
                <c:pt idx="211">
                  <c:v>8.5376631564366492E-3</c:v>
                </c:pt>
                <c:pt idx="212">
                  <c:v>8.5376631564366492E-3</c:v>
                </c:pt>
                <c:pt idx="213">
                  <c:v>8.5376631564366492E-3</c:v>
                </c:pt>
                <c:pt idx="214">
                  <c:v>8.5376631564366492E-3</c:v>
                </c:pt>
                <c:pt idx="215">
                  <c:v>8.5376631564366492E-3</c:v>
                </c:pt>
                <c:pt idx="216">
                  <c:v>8.5376631564366492E-3</c:v>
                </c:pt>
                <c:pt idx="217">
                  <c:v>8.5376631564366492E-3</c:v>
                </c:pt>
                <c:pt idx="218">
                  <c:v>8.5376631564366492E-3</c:v>
                </c:pt>
                <c:pt idx="219">
                  <c:v>8.5376631564366492E-3</c:v>
                </c:pt>
                <c:pt idx="220">
                  <c:v>8.5376631564366492E-3</c:v>
                </c:pt>
                <c:pt idx="221">
                  <c:v>8.5376631564366492E-3</c:v>
                </c:pt>
                <c:pt idx="222">
                  <c:v>8.5376631564366492E-3</c:v>
                </c:pt>
                <c:pt idx="223">
                  <c:v>8.5376631564366492E-3</c:v>
                </c:pt>
                <c:pt idx="224">
                  <c:v>8.5376631564366492E-3</c:v>
                </c:pt>
                <c:pt idx="225">
                  <c:v>8.5376631564366492E-3</c:v>
                </c:pt>
                <c:pt idx="226">
                  <c:v>8.5376631564366492E-3</c:v>
                </c:pt>
                <c:pt idx="227">
                  <c:v>8.5376631564366492E-3</c:v>
                </c:pt>
                <c:pt idx="228">
                  <c:v>8.5376631564366492E-3</c:v>
                </c:pt>
                <c:pt idx="229">
                  <c:v>8.5376631564366492E-3</c:v>
                </c:pt>
                <c:pt idx="230">
                  <c:v>8.5376631564366492E-3</c:v>
                </c:pt>
                <c:pt idx="231">
                  <c:v>8.5376631564366492E-3</c:v>
                </c:pt>
                <c:pt idx="232">
                  <c:v>8.5376631564366492E-3</c:v>
                </c:pt>
                <c:pt idx="233">
                  <c:v>8.5376631564366492E-3</c:v>
                </c:pt>
                <c:pt idx="234">
                  <c:v>8.5376631564366492E-3</c:v>
                </c:pt>
                <c:pt idx="235">
                  <c:v>8.5376631564366492E-3</c:v>
                </c:pt>
                <c:pt idx="236">
                  <c:v>8.5376631564366492E-3</c:v>
                </c:pt>
                <c:pt idx="237">
                  <c:v>8.5376631564366492E-3</c:v>
                </c:pt>
                <c:pt idx="238">
                  <c:v>8.5376631564366492E-3</c:v>
                </c:pt>
                <c:pt idx="239">
                  <c:v>8.5376631564366492E-3</c:v>
                </c:pt>
                <c:pt idx="240">
                  <c:v>8.5376631564366492E-3</c:v>
                </c:pt>
                <c:pt idx="241">
                  <c:v>8.5376631564366492E-3</c:v>
                </c:pt>
                <c:pt idx="242">
                  <c:v>8.5376631564366492E-3</c:v>
                </c:pt>
                <c:pt idx="243">
                  <c:v>8.5376631564366492E-3</c:v>
                </c:pt>
                <c:pt idx="244">
                  <c:v>8.5376631564366492E-3</c:v>
                </c:pt>
                <c:pt idx="245">
                  <c:v>8.5376631564366492E-3</c:v>
                </c:pt>
                <c:pt idx="246">
                  <c:v>8.5376631564366492E-3</c:v>
                </c:pt>
                <c:pt idx="247">
                  <c:v>8.5376631564366492E-3</c:v>
                </c:pt>
                <c:pt idx="248">
                  <c:v>8.5376631564366492E-3</c:v>
                </c:pt>
                <c:pt idx="249">
                  <c:v>8.5376631564366492E-3</c:v>
                </c:pt>
                <c:pt idx="250">
                  <c:v>8.5376631564366492E-3</c:v>
                </c:pt>
                <c:pt idx="251">
                  <c:v>8.5376631564366492E-3</c:v>
                </c:pt>
                <c:pt idx="252">
                  <c:v>8.5376631564366492E-3</c:v>
                </c:pt>
                <c:pt idx="253">
                  <c:v>8.5376631564366492E-3</c:v>
                </c:pt>
                <c:pt idx="254">
                  <c:v>8.5376631564366492E-3</c:v>
                </c:pt>
                <c:pt idx="255">
                  <c:v>8.5376631564366492E-3</c:v>
                </c:pt>
                <c:pt idx="256">
                  <c:v>8.5376631564366492E-3</c:v>
                </c:pt>
                <c:pt idx="257">
                  <c:v>8.5376631564366492E-3</c:v>
                </c:pt>
                <c:pt idx="258">
                  <c:v>8.5376631564366492E-3</c:v>
                </c:pt>
                <c:pt idx="259">
                  <c:v>8.5376631564366492E-3</c:v>
                </c:pt>
                <c:pt idx="260">
                  <c:v>8.5376631564366492E-3</c:v>
                </c:pt>
                <c:pt idx="261">
                  <c:v>8.5376631564366492E-3</c:v>
                </c:pt>
                <c:pt idx="262">
                  <c:v>8.5376631564366492E-3</c:v>
                </c:pt>
                <c:pt idx="263">
                  <c:v>8.5376631564366492E-3</c:v>
                </c:pt>
                <c:pt idx="264">
                  <c:v>8.5376631564366492E-3</c:v>
                </c:pt>
                <c:pt idx="265">
                  <c:v>8.5376631564366492E-3</c:v>
                </c:pt>
                <c:pt idx="266">
                  <c:v>8.5376631564366492E-3</c:v>
                </c:pt>
                <c:pt idx="267">
                  <c:v>8.5376631564366492E-3</c:v>
                </c:pt>
                <c:pt idx="268">
                  <c:v>8.5376631564366492E-3</c:v>
                </c:pt>
                <c:pt idx="269">
                  <c:v>8.5376631564366492E-3</c:v>
                </c:pt>
                <c:pt idx="270">
                  <c:v>8.5376631564366492E-3</c:v>
                </c:pt>
                <c:pt idx="271">
                  <c:v>8.5376631564366492E-3</c:v>
                </c:pt>
                <c:pt idx="272">
                  <c:v>8.5376631564366492E-3</c:v>
                </c:pt>
                <c:pt idx="273">
                  <c:v>8.5376631564366492E-3</c:v>
                </c:pt>
                <c:pt idx="274">
                  <c:v>8.5376631564366492E-3</c:v>
                </c:pt>
                <c:pt idx="275">
                  <c:v>8.5376631564366492E-3</c:v>
                </c:pt>
                <c:pt idx="276">
                  <c:v>8.5376631564366492E-3</c:v>
                </c:pt>
                <c:pt idx="277">
                  <c:v>8.5376631564366492E-3</c:v>
                </c:pt>
                <c:pt idx="278">
                  <c:v>8.5376631564366492E-3</c:v>
                </c:pt>
                <c:pt idx="279">
                  <c:v>8.5376631564366492E-3</c:v>
                </c:pt>
                <c:pt idx="280">
                  <c:v>8.5376631564366492E-3</c:v>
                </c:pt>
                <c:pt idx="281">
                  <c:v>8.5376631564366492E-3</c:v>
                </c:pt>
                <c:pt idx="282">
                  <c:v>8.5376631564366492E-3</c:v>
                </c:pt>
                <c:pt idx="283">
                  <c:v>8.5376631564366492E-3</c:v>
                </c:pt>
                <c:pt idx="284">
                  <c:v>8.5376631564366492E-3</c:v>
                </c:pt>
                <c:pt idx="285">
                  <c:v>8.5376631564366492E-3</c:v>
                </c:pt>
                <c:pt idx="286">
                  <c:v>8.5376631564366492E-3</c:v>
                </c:pt>
                <c:pt idx="287">
                  <c:v>8.5376631564366492E-3</c:v>
                </c:pt>
                <c:pt idx="288">
                  <c:v>8.5376631564366492E-3</c:v>
                </c:pt>
                <c:pt idx="289">
                  <c:v>8.5376631564366492E-3</c:v>
                </c:pt>
                <c:pt idx="290">
                  <c:v>8.5376631564366492E-3</c:v>
                </c:pt>
                <c:pt idx="291">
                  <c:v>8.5376631564366492E-3</c:v>
                </c:pt>
                <c:pt idx="292">
                  <c:v>8.5376631564366492E-3</c:v>
                </c:pt>
                <c:pt idx="293">
                  <c:v>8.5376631564366492E-3</c:v>
                </c:pt>
                <c:pt idx="294">
                  <c:v>8.5376631564366492E-3</c:v>
                </c:pt>
                <c:pt idx="295">
                  <c:v>8.5376631564366492E-3</c:v>
                </c:pt>
                <c:pt idx="296">
                  <c:v>8.5376631564366492E-3</c:v>
                </c:pt>
                <c:pt idx="297">
                  <c:v>8.5376631564366492E-3</c:v>
                </c:pt>
                <c:pt idx="298">
                  <c:v>8.5376631564366492E-3</c:v>
                </c:pt>
                <c:pt idx="299">
                  <c:v>8.5376631564366492E-3</c:v>
                </c:pt>
                <c:pt idx="300">
                  <c:v>8.5376631564366492E-3</c:v>
                </c:pt>
                <c:pt idx="301">
                  <c:v>8.5376631564366492E-3</c:v>
                </c:pt>
                <c:pt idx="302">
                  <c:v>8.5376631564366492E-3</c:v>
                </c:pt>
                <c:pt idx="303">
                  <c:v>8.5376631564366492E-3</c:v>
                </c:pt>
                <c:pt idx="304">
                  <c:v>8.5376631564366492E-3</c:v>
                </c:pt>
                <c:pt idx="305">
                  <c:v>8.5376631564366492E-3</c:v>
                </c:pt>
                <c:pt idx="306">
                  <c:v>8.5376631564366492E-3</c:v>
                </c:pt>
                <c:pt idx="307">
                  <c:v>8.5376631564366492E-3</c:v>
                </c:pt>
                <c:pt idx="308">
                  <c:v>8.5376631564366492E-3</c:v>
                </c:pt>
                <c:pt idx="309">
                  <c:v>8.5376631564366492E-3</c:v>
                </c:pt>
                <c:pt idx="310">
                  <c:v>8.5376631564366492E-3</c:v>
                </c:pt>
                <c:pt idx="311">
                  <c:v>8.5376631564366492E-3</c:v>
                </c:pt>
                <c:pt idx="312">
                  <c:v>8.5376631564366492E-3</c:v>
                </c:pt>
                <c:pt idx="313">
                  <c:v>8.5376631564366492E-3</c:v>
                </c:pt>
                <c:pt idx="314">
                  <c:v>8.5376631564366492E-3</c:v>
                </c:pt>
                <c:pt idx="315">
                  <c:v>8.5376631564366492E-3</c:v>
                </c:pt>
                <c:pt idx="316">
                  <c:v>8.5376631564366492E-3</c:v>
                </c:pt>
                <c:pt idx="317">
                  <c:v>8.5376631564366492E-3</c:v>
                </c:pt>
                <c:pt idx="318">
                  <c:v>8.5376631564366492E-3</c:v>
                </c:pt>
                <c:pt idx="319">
                  <c:v>8.5376631564366492E-3</c:v>
                </c:pt>
                <c:pt idx="320">
                  <c:v>8.5376631564366492E-3</c:v>
                </c:pt>
                <c:pt idx="321">
                  <c:v>8.5376631564366492E-3</c:v>
                </c:pt>
                <c:pt idx="322">
                  <c:v>8.5376631564366492E-3</c:v>
                </c:pt>
                <c:pt idx="323">
                  <c:v>8.5376631564366492E-3</c:v>
                </c:pt>
                <c:pt idx="324">
                  <c:v>8.5376631564366492E-3</c:v>
                </c:pt>
                <c:pt idx="325">
                  <c:v>8.5376631564366492E-3</c:v>
                </c:pt>
                <c:pt idx="326">
                  <c:v>8.5376631564366492E-3</c:v>
                </c:pt>
                <c:pt idx="327">
                  <c:v>8.5376631564366492E-3</c:v>
                </c:pt>
                <c:pt idx="328">
                  <c:v>8.5376631564366492E-3</c:v>
                </c:pt>
                <c:pt idx="329">
                  <c:v>8.5376631564366492E-3</c:v>
                </c:pt>
                <c:pt idx="330">
                  <c:v>8.5376631564366492E-3</c:v>
                </c:pt>
                <c:pt idx="331">
                  <c:v>8.5376631564366492E-3</c:v>
                </c:pt>
                <c:pt idx="332">
                  <c:v>8.5376631564366492E-3</c:v>
                </c:pt>
                <c:pt idx="333">
                  <c:v>8.5376631564366492E-3</c:v>
                </c:pt>
                <c:pt idx="334">
                  <c:v>8.5376631564366492E-3</c:v>
                </c:pt>
                <c:pt idx="335">
                  <c:v>8.5376631564366492E-3</c:v>
                </c:pt>
                <c:pt idx="336">
                  <c:v>8.5376631564366492E-3</c:v>
                </c:pt>
                <c:pt idx="337">
                  <c:v>8.5376631564366492E-3</c:v>
                </c:pt>
                <c:pt idx="338">
                  <c:v>8.5376631564366492E-3</c:v>
                </c:pt>
                <c:pt idx="339">
                  <c:v>8.5376631564366492E-3</c:v>
                </c:pt>
                <c:pt idx="340">
                  <c:v>8.5376631564366492E-3</c:v>
                </c:pt>
                <c:pt idx="341">
                  <c:v>8.5376631564366492E-3</c:v>
                </c:pt>
                <c:pt idx="342">
                  <c:v>8.5376631564366492E-3</c:v>
                </c:pt>
                <c:pt idx="343">
                  <c:v>8.5376631564366492E-3</c:v>
                </c:pt>
                <c:pt idx="344">
                  <c:v>8.5376631564366492E-3</c:v>
                </c:pt>
                <c:pt idx="345">
                  <c:v>8.5376631564366492E-3</c:v>
                </c:pt>
                <c:pt idx="346">
                  <c:v>8.5376631564366492E-3</c:v>
                </c:pt>
                <c:pt idx="347">
                  <c:v>8.5376631564366492E-3</c:v>
                </c:pt>
                <c:pt idx="348">
                  <c:v>8.5376631564366492E-3</c:v>
                </c:pt>
                <c:pt idx="349">
                  <c:v>8.5376631564366492E-3</c:v>
                </c:pt>
                <c:pt idx="350">
                  <c:v>8.5376631564366492E-3</c:v>
                </c:pt>
                <c:pt idx="351">
                  <c:v>8.5376631564366492E-3</c:v>
                </c:pt>
                <c:pt idx="352">
                  <c:v>8.5376631564366492E-3</c:v>
                </c:pt>
                <c:pt idx="353">
                  <c:v>8.5376631564366492E-3</c:v>
                </c:pt>
                <c:pt idx="354">
                  <c:v>8.5376631564366492E-3</c:v>
                </c:pt>
                <c:pt idx="355">
                  <c:v>8.5376631564366492E-3</c:v>
                </c:pt>
                <c:pt idx="356">
                  <c:v>8.5376631564366492E-3</c:v>
                </c:pt>
                <c:pt idx="357">
                  <c:v>8.5376631564366492E-3</c:v>
                </c:pt>
                <c:pt idx="358">
                  <c:v>8.5376631564366492E-3</c:v>
                </c:pt>
                <c:pt idx="359">
                  <c:v>8.5376631564366492E-3</c:v>
                </c:pt>
                <c:pt idx="360">
                  <c:v>8.5376631564366492E-3</c:v>
                </c:pt>
                <c:pt idx="361">
                  <c:v>8.5376631564366492E-3</c:v>
                </c:pt>
                <c:pt idx="362">
                  <c:v>8.5376631564366492E-3</c:v>
                </c:pt>
                <c:pt idx="363">
                  <c:v>8.5376631564366492E-3</c:v>
                </c:pt>
                <c:pt idx="364">
                  <c:v>8.5376631564366492E-3</c:v>
                </c:pt>
                <c:pt idx="365">
                  <c:v>8.5376631564366492E-3</c:v>
                </c:pt>
                <c:pt idx="366">
                  <c:v>8.5376631564366492E-3</c:v>
                </c:pt>
                <c:pt idx="367">
                  <c:v>8.5376631564366492E-3</c:v>
                </c:pt>
                <c:pt idx="368">
                  <c:v>8.5376631564366492E-3</c:v>
                </c:pt>
                <c:pt idx="369">
                  <c:v>8.5376631564366492E-3</c:v>
                </c:pt>
                <c:pt idx="370">
                  <c:v>8.5376631564366492E-3</c:v>
                </c:pt>
                <c:pt idx="371">
                  <c:v>8.5376631564366492E-3</c:v>
                </c:pt>
                <c:pt idx="372">
                  <c:v>8.5376631564366492E-3</c:v>
                </c:pt>
                <c:pt idx="373">
                  <c:v>8.5376631564366492E-3</c:v>
                </c:pt>
                <c:pt idx="374">
                  <c:v>8.5376631564366492E-3</c:v>
                </c:pt>
                <c:pt idx="375">
                  <c:v>8.5376631564366492E-3</c:v>
                </c:pt>
                <c:pt idx="376">
                  <c:v>8.5376631564366492E-3</c:v>
                </c:pt>
                <c:pt idx="377">
                  <c:v>8.5376631564366492E-3</c:v>
                </c:pt>
                <c:pt idx="378">
                  <c:v>8.5376631564366492E-3</c:v>
                </c:pt>
                <c:pt idx="379">
                  <c:v>8.5376631564366492E-3</c:v>
                </c:pt>
                <c:pt idx="380">
                  <c:v>8.5376631564366492E-3</c:v>
                </c:pt>
                <c:pt idx="381">
                  <c:v>8.5376631564366492E-3</c:v>
                </c:pt>
                <c:pt idx="382">
                  <c:v>8.5376631564366492E-3</c:v>
                </c:pt>
                <c:pt idx="383">
                  <c:v>8.5376631564366492E-3</c:v>
                </c:pt>
                <c:pt idx="384">
                  <c:v>8.5376631564366492E-3</c:v>
                </c:pt>
                <c:pt idx="385">
                  <c:v>8.5376631564366492E-3</c:v>
                </c:pt>
                <c:pt idx="386">
                  <c:v>8.5376631564366492E-3</c:v>
                </c:pt>
                <c:pt idx="387">
                  <c:v>8.5376631564366492E-3</c:v>
                </c:pt>
                <c:pt idx="388">
                  <c:v>8.5376631564366492E-3</c:v>
                </c:pt>
                <c:pt idx="389">
                  <c:v>8.5376631564366492E-3</c:v>
                </c:pt>
                <c:pt idx="390">
                  <c:v>8.5376631564366492E-3</c:v>
                </c:pt>
                <c:pt idx="391">
                  <c:v>8.5376631564366492E-3</c:v>
                </c:pt>
                <c:pt idx="392">
                  <c:v>8.5376631564366492E-3</c:v>
                </c:pt>
                <c:pt idx="393">
                  <c:v>8.5376631564366492E-3</c:v>
                </c:pt>
                <c:pt idx="394">
                  <c:v>8.5376631564366492E-3</c:v>
                </c:pt>
                <c:pt idx="395">
                  <c:v>8.5376631564366492E-3</c:v>
                </c:pt>
                <c:pt idx="396">
                  <c:v>8.5376631564366492E-3</c:v>
                </c:pt>
                <c:pt idx="397">
                  <c:v>8.5376631564366492E-3</c:v>
                </c:pt>
                <c:pt idx="398">
                  <c:v>8.5376631564366492E-3</c:v>
                </c:pt>
                <c:pt idx="399">
                  <c:v>8.5376631564366492E-3</c:v>
                </c:pt>
                <c:pt idx="400">
                  <c:v>8.5376631564366492E-3</c:v>
                </c:pt>
                <c:pt idx="401">
                  <c:v>8.5376631564366492E-3</c:v>
                </c:pt>
                <c:pt idx="402">
                  <c:v>8.5376631564366492E-3</c:v>
                </c:pt>
                <c:pt idx="403">
                  <c:v>8.5376631564366492E-3</c:v>
                </c:pt>
                <c:pt idx="404">
                  <c:v>8.5376631564366492E-3</c:v>
                </c:pt>
                <c:pt idx="405">
                  <c:v>8.5376631564366492E-3</c:v>
                </c:pt>
                <c:pt idx="406">
                  <c:v>8.5376631564366492E-3</c:v>
                </c:pt>
                <c:pt idx="407">
                  <c:v>8.5376631564366492E-3</c:v>
                </c:pt>
                <c:pt idx="408">
                  <c:v>8.5376631564366492E-3</c:v>
                </c:pt>
                <c:pt idx="409">
                  <c:v>8.5376631564366492E-3</c:v>
                </c:pt>
                <c:pt idx="410">
                  <c:v>8.5376631564366492E-3</c:v>
                </c:pt>
                <c:pt idx="411">
                  <c:v>8.5376631564366492E-3</c:v>
                </c:pt>
                <c:pt idx="412">
                  <c:v>8.5376631564366492E-3</c:v>
                </c:pt>
                <c:pt idx="413">
                  <c:v>8.5376631564366492E-3</c:v>
                </c:pt>
                <c:pt idx="414">
                  <c:v>8.5376631564366492E-3</c:v>
                </c:pt>
                <c:pt idx="415">
                  <c:v>8.5376631564366492E-3</c:v>
                </c:pt>
                <c:pt idx="416">
                  <c:v>8.5376631564366492E-3</c:v>
                </c:pt>
                <c:pt idx="417">
                  <c:v>8.5376631564366492E-3</c:v>
                </c:pt>
                <c:pt idx="418">
                  <c:v>8.5376631564366492E-3</c:v>
                </c:pt>
                <c:pt idx="419">
                  <c:v>8.5376631564366492E-3</c:v>
                </c:pt>
                <c:pt idx="420">
                  <c:v>8.5376631564366492E-3</c:v>
                </c:pt>
                <c:pt idx="421">
                  <c:v>8.5376631564366492E-3</c:v>
                </c:pt>
                <c:pt idx="422">
                  <c:v>8.5376631564366492E-3</c:v>
                </c:pt>
                <c:pt idx="423">
                  <c:v>8.5376631564366492E-3</c:v>
                </c:pt>
                <c:pt idx="424">
                  <c:v>8.5376631564366492E-3</c:v>
                </c:pt>
                <c:pt idx="425">
                  <c:v>8.5376631564366492E-3</c:v>
                </c:pt>
                <c:pt idx="426">
                  <c:v>8.5376631564366492E-3</c:v>
                </c:pt>
                <c:pt idx="427">
                  <c:v>8.5376631564366492E-3</c:v>
                </c:pt>
                <c:pt idx="428">
                  <c:v>8.5376631564366492E-3</c:v>
                </c:pt>
                <c:pt idx="429">
                  <c:v>8.5376631564366492E-3</c:v>
                </c:pt>
                <c:pt idx="430">
                  <c:v>8.5376631564366492E-3</c:v>
                </c:pt>
                <c:pt idx="431">
                  <c:v>8.5376631564366492E-3</c:v>
                </c:pt>
                <c:pt idx="432">
                  <c:v>8.5376631564366492E-3</c:v>
                </c:pt>
                <c:pt idx="433">
                  <c:v>8.5376631564366492E-3</c:v>
                </c:pt>
                <c:pt idx="434">
                  <c:v>8.5376631564366492E-3</c:v>
                </c:pt>
                <c:pt idx="435">
                  <c:v>8.5376631564366492E-3</c:v>
                </c:pt>
                <c:pt idx="436">
                  <c:v>8.5376631564366492E-3</c:v>
                </c:pt>
                <c:pt idx="437">
                  <c:v>8.5376631564366492E-3</c:v>
                </c:pt>
                <c:pt idx="438">
                  <c:v>8.5376631564366492E-3</c:v>
                </c:pt>
                <c:pt idx="439">
                  <c:v>8.5376631564366492E-3</c:v>
                </c:pt>
                <c:pt idx="440">
                  <c:v>8.5376631564366492E-3</c:v>
                </c:pt>
                <c:pt idx="441">
                  <c:v>8.5376631564366492E-3</c:v>
                </c:pt>
                <c:pt idx="442">
                  <c:v>8.5376631564366492E-3</c:v>
                </c:pt>
                <c:pt idx="443">
                  <c:v>8.5376631564366492E-3</c:v>
                </c:pt>
                <c:pt idx="444">
                  <c:v>8.5376631564366492E-3</c:v>
                </c:pt>
                <c:pt idx="445">
                  <c:v>8.5376631564366492E-3</c:v>
                </c:pt>
                <c:pt idx="446">
                  <c:v>8.5376631564366492E-3</c:v>
                </c:pt>
                <c:pt idx="447">
                  <c:v>8.5376631564366492E-3</c:v>
                </c:pt>
                <c:pt idx="448">
                  <c:v>8.5376631564366492E-3</c:v>
                </c:pt>
                <c:pt idx="449">
                  <c:v>8.5376631564366492E-3</c:v>
                </c:pt>
                <c:pt idx="450">
                  <c:v>8.5376631564366492E-3</c:v>
                </c:pt>
                <c:pt idx="451">
                  <c:v>8.5376631564366492E-3</c:v>
                </c:pt>
                <c:pt idx="452">
                  <c:v>8.5376631564366492E-3</c:v>
                </c:pt>
                <c:pt idx="453">
                  <c:v>8.5376631564366492E-3</c:v>
                </c:pt>
                <c:pt idx="454">
                  <c:v>8.5376631564366492E-3</c:v>
                </c:pt>
                <c:pt idx="455">
                  <c:v>8.5376631564366492E-3</c:v>
                </c:pt>
                <c:pt idx="456">
                  <c:v>8.5376631564366492E-3</c:v>
                </c:pt>
                <c:pt idx="457">
                  <c:v>8.5376631564366492E-3</c:v>
                </c:pt>
                <c:pt idx="458">
                  <c:v>8.5376631564366492E-3</c:v>
                </c:pt>
                <c:pt idx="459">
                  <c:v>8.5376631564366492E-3</c:v>
                </c:pt>
                <c:pt idx="460">
                  <c:v>8.5376631564366492E-3</c:v>
                </c:pt>
                <c:pt idx="461">
                  <c:v>8.5376631564366492E-3</c:v>
                </c:pt>
                <c:pt idx="462">
                  <c:v>8.5376631564366492E-3</c:v>
                </c:pt>
                <c:pt idx="463">
                  <c:v>8.5376631564366492E-3</c:v>
                </c:pt>
                <c:pt idx="464">
                  <c:v>8.5376631564366492E-3</c:v>
                </c:pt>
                <c:pt idx="465">
                  <c:v>8.5376631564366492E-3</c:v>
                </c:pt>
                <c:pt idx="466">
                  <c:v>8.5376631564366492E-3</c:v>
                </c:pt>
                <c:pt idx="467">
                  <c:v>8.5376631564366492E-3</c:v>
                </c:pt>
                <c:pt idx="468">
                  <c:v>8.5376631564366492E-3</c:v>
                </c:pt>
                <c:pt idx="469">
                  <c:v>8.5376631564366492E-3</c:v>
                </c:pt>
                <c:pt idx="470">
                  <c:v>8.5376631564366492E-3</c:v>
                </c:pt>
                <c:pt idx="471">
                  <c:v>8.5376631564366492E-3</c:v>
                </c:pt>
                <c:pt idx="472">
                  <c:v>8.5376631564366492E-3</c:v>
                </c:pt>
                <c:pt idx="473">
                  <c:v>8.5376631564366492E-3</c:v>
                </c:pt>
                <c:pt idx="474">
                  <c:v>8.5376631564366492E-3</c:v>
                </c:pt>
              </c:numCache>
            </c:numRef>
          </c:val>
          <c:smooth val="0"/>
          <c:extLst>
            <c:ext xmlns:c16="http://schemas.microsoft.com/office/drawing/2014/chart" uri="{C3380CC4-5D6E-409C-BE32-E72D297353CC}">
              <c16:uniqueId val="{00000000-D751-4BBE-B099-C68A77936CCF}"/>
            </c:ext>
          </c:extLst>
        </c:ser>
        <c:ser>
          <c:idx val="3"/>
          <c:order val="1"/>
          <c:tx>
            <c:v>Losses from defaults</c:v>
          </c:tx>
          <c:spPr>
            <a:ln w="28575" cap="rnd">
              <a:solidFill>
                <a:schemeClr val="accent5"/>
              </a:solidFill>
              <a:round/>
            </a:ln>
            <a:effectLst/>
          </c:spPr>
          <c:marker>
            <c:symbol val="none"/>
          </c:marker>
          <c:cat>
            <c:numRef>
              <c:f>'Iboxx data'!$A$3:$A$478</c:f>
              <c:numCache>
                <c:formatCode>m/d/yyyy</c:formatCode>
                <c:ptCount val="476"/>
                <c:pt idx="0">
                  <c:v>44074</c:v>
                </c:pt>
                <c:pt idx="1">
                  <c:v>44043</c:v>
                </c:pt>
                <c:pt idx="2">
                  <c:v>44012</c:v>
                </c:pt>
                <c:pt idx="3">
                  <c:v>43982</c:v>
                </c:pt>
                <c:pt idx="4">
                  <c:v>43951</c:v>
                </c:pt>
                <c:pt idx="5">
                  <c:v>43921</c:v>
                </c:pt>
                <c:pt idx="6">
                  <c:v>43890</c:v>
                </c:pt>
                <c:pt idx="7">
                  <c:v>43861</c:v>
                </c:pt>
                <c:pt idx="8">
                  <c:v>43830</c:v>
                </c:pt>
                <c:pt idx="9">
                  <c:v>43799</c:v>
                </c:pt>
                <c:pt idx="10">
                  <c:v>43769</c:v>
                </c:pt>
                <c:pt idx="11">
                  <c:v>43738</c:v>
                </c:pt>
                <c:pt idx="12">
                  <c:v>43708</c:v>
                </c:pt>
                <c:pt idx="13">
                  <c:v>43677</c:v>
                </c:pt>
                <c:pt idx="14">
                  <c:v>43646</c:v>
                </c:pt>
                <c:pt idx="15">
                  <c:v>43616</c:v>
                </c:pt>
                <c:pt idx="16">
                  <c:v>43585</c:v>
                </c:pt>
                <c:pt idx="17">
                  <c:v>43555</c:v>
                </c:pt>
                <c:pt idx="18">
                  <c:v>43524</c:v>
                </c:pt>
                <c:pt idx="19">
                  <c:v>43496</c:v>
                </c:pt>
                <c:pt idx="20">
                  <c:v>43465</c:v>
                </c:pt>
                <c:pt idx="21">
                  <c:v>43434</c:v>
                </c:pt>
                <c:pt idx="22">
                  <c:v>43404</c:v>
                </c:pt>
                <c:pt idx="23">
                  <c:v>43373</c:v>
                </c:pt>
                <c:pt idx="24">
                  <c:v>43343</c:v>
                </c:pt>
                <c:pt idx="25">
                  <c:v>43312</c:v>
                </c:pt>
                <c:pt idx="26">
                  <c:v>43281</c:v>
                </c:pt>
                <c:pt idx="27">
                  <c:v>43251</c:v>
                </c:pt>
                <c:pt idx="28">
                  <c:v>43220</c:v>
                </c:pt>
                <c:pt idx="29">
                  <c:v>43190</c:v>
                </c:pt>
                <c:pt idx="30">
                  <c:v>43159</c:v>
                </c:pt>
                <c:pt idx="31">
                  <c:v>43131</c:v>
                </c:pt>
                <c:pt idx="32">
                  <c:v>43100</c:v>
                </c:pt>
                <c:pt idx="33">
                  <c:v>43069</c:v>
                </c:pt>
                <c:pt idx="34">
                  <c:v>43039</c:v>
                </c:pt>
                <c:pt idx="35">
                  <c:v>43008</c:v>
                </c:pt>
                <c:pt idx="36">
                  <c:v>42978</c:v>
                </c:pt>
                <c:pt idx="37">
                  <c:v>42947</c:v>
                </c:pt>
                <c:pt idx="38">
                  <c:v>42916</c:v>
                </c:pt>
                <c:pt idx="39">
                  <c:v>42886</c:v>
                </c:pt>
                <c:pt idx="40">
                  <c:v>42855</c:v>
                </c:pt>
                <c:pt idx="41">
                  <c:v>42825</c:v>
                </c:pt>
                <c:pt idx="42">
                  <c:v>42794</c:v>
                </c:pt>
                <c:pt idx="43">
                  <c:v>42766</c:v>
                </c:pt>
                <c:pt idx="44">
                  <c:v>42735</c:v>
                </c:pt>
                <c:pt idx="45">
                  <c:v>42704</c:v>
                </c:pt>
                <c:pt idx="46">
                  <c:v>42674</c:v>
                </c:pt>
                <c:pt idx="47">
                  <c:v>42643</c:v>
                </c:pt>
                <c:pt idx="48">
                  <c:v>42613</c:v>
                </c:pt>
                <c:pt idx="49">
                  <c:v>42582</c:v>
                </c:pt>
                <c:pt idx="50">
                  <c:v>42551</c:v>
                </c:pt>
                <c:pt idx="51">
                  <c:v>42521</c:v>
                </c:pt>
                <c:pt idx="52">
                  <c:v>42490</c:v>
                </c:pt>
                <c:pt idx="53">
                  <c:v>42460</c:v>
                </c:pt>
                <c:pt idx="54">
                  <c:v>42429</c:v>
                </c:pt>
                <c:pt idx="55">
                  <c:v>42400</c:v>
                </c:pt>
                <c:pt idx="56">
                  <c:v>42369</c:v>
                </c:pt>
                <c:pt idx="57">
                  <c:v>42338</c:v>
                </c:pt>
                <c:pt idx="58">
                  <c:v>42308</c:v>
                </c:pt>
                <c:pt idx="59">
                  <c:v>42277</c:v>
                </c:pt>
                <c:pt idx="60">
                  <c:v>42247</c:v>
                </c:pt>
                <c:pt idx="61">
                  <c:v>42216</c:v>
                </c:pt>
                <c:pt idx="62">
                  <c:v>42185</c:v>
                </c:pt>
                <c:pt idx="63">
                  <c:v>42155</c:v>
                </c:pt>
                <c:pt idx="64">
                  <c:v>42124</c:v>
                </c:pt>
                <c:pt idx="65">
                  <c:v>42094</c:v>
                </c:pt>
                <c:pt idx="66">
                  <c:v>42063</c:v>
                </c:pt>
                <c:pt idx="67">
                  <c:v>42035</c:v>
                </c:pt>
                <c:pt idx="68">
                  <c:v>42004</c:v>
                </c:pt>
                <c:pt idx="69">
                  <c:v>41973</c:v>
                </c:pt>
                <c:pt idx="70">
                  <c:v>41943</c:v>
                </c:pt>
                <c:pt idx="71">
                  <c:v>41912</c:v>
                </c:pt>
                <c:pt idx="72">
                  <c:v>41882</c:v>
                </c:pt>
                <c:pt idx="73">
                  <c:v>41851</c:v>
                </c:pt>
                <c:pt idx="74">
                  <c:v>41820</c:v>
                </c:pt>
                <c:pt idx="75">
                  <c:v>41790</c:v>
                </c:pt>
                <c:pt idx="76">
                  <c:v>41759</c:v>
                </c:pt>
                <c:pt idx="77">
                  <c:v>41729</c:v>
                </c:pt>
                <c:pt idx="78">
                  <c:v>41698</c:v>
                </c:pt>
                <c:pt idx="79">
                  <c:v>41670</c:v>
                </c:pt>
                <c:pt idx="80">
                  <c:v>41639</c:v>
                </c:pt>
                <c:pt idx="81">
                  <c:v>41608</c:v>
                </c:pt>
                <c:pt idx="82">
                  <c:v>41578</c:v>
                </c:pt>
                <c:pt idx="83">
                  <c:v>41547</c:v>
                </c:pt>
                <c:pt idx="84">
                  <c:v>41517</c:v>
                </c:pt>
                <c:pt idx="85">
                  <c:v>41486</c:v>
                </c:pt>
                <c:pt idx="86">
                  <c:v>41455</c:v>
                </c:pt>
                <c:pt idx="87">
                  <c:v>41425</c:v>
                </c:pt>
                <c:pt idx="88">
                  <c:v>41394</c:v>
                </c:pt>
                <c:pt idx="89">
                  <c:v>41364</c:v>
                </c:pt>
                <c:pt idx="90">
                  <c:v>41333</c:v>
                </c:pt>
                <c:pt idx="91">
                  <c:v>41305</c:v>
                </c:pt>
                <c:pt idx="92">
                  <c:v>41274</c:v>
                </c:pt>
                <c:pt idx="93">
                  <c:v>41243</c:v>
                </c:pt>
                <c:pt idx="94">
                  <c:v>41213</c:v>
                </c:pt>
                <c:pt idx="95">
                  <c:v>41182</c:v>
                </c:pt>
                <c:pt idx="96">
                  <c:v>41152</c:v>
                </c:pt>
                <c:pt idx="97">
                  <c:v>41121</c:v>
                </c:pt>
                <c:pt idx="98">
                  <c:v>41090</c:v>
                </c:pt>
                <c:pt idx="99">
                  <c:v>41060</c:v>
                </c:pt>
                <c:pt idx="100">
                  <c:v>41029</c:v>
                </c:pt>
                <c:pt idx="101">
                  <c:v>40999</c:v>
                </c:pt>
                <c:pt idx="102">
                  <c:v>40968</c:v>
                </c:pt>
                <c:pt idx="103">
                  <c:v>40939</c:v>
                </c:pt>
                <c:pt idx="104">
                  <c:v>40908</c:v>
                </c:pt>
                <c:pt idx="105">
                  <c:v>40877</c:v>
                </c:pt>
                <c:pt idx="106">
                  <c:v>40847</c:v>
                </c:pt>
                <c:pt idx="107">
                  <c:v>40816</c:v>
                </c:pt>
                <c:pt idx="108">
                  <c:v>40786</c:v>
                </c:pt>
                <c:pt idx="109">
                  <c:v>40755</c:v>
                </c:pt>
                <c:pt idx="110">
                  <c:v>40724</c:v>
                </c:pt>
                <c:pt idx="111">
                  <c:v>40694</c:v>
                </c:pt>
                <c:pt idx="112">
                  <c:v>40663</c:v>
                </c:pt>
                <c:pt idx="113">
                  <c:v>40633</c:v>
                </c:pt>
                <c:pt idx="114">
                  <c:v>40602</c:v>
                </c:pt>
                <c:pt idx="115">
                  <c:v>40574</c:v>
                </c:pt>
                <c:pt idx="116">
                  <c:v>40543</c:v>
                </c:pt>
                <c:pt idx="117">
                  <c:v>40512</c:v>
                </c:pt>
                <c:pt idx="118">
                  <c:v>40482</c:v>
                </c:pt>
                <c:pt idx="119">
                  <c:v>40451</c:v>
                </c:pt>
                <c:pt idx="120">
                  <c:v>40421</c:v>
                </c:pt>
                <c:pt idx="121">
                  <c:v>40390</c:v>
                </c:pt>
                <c:pt idx="122">
                  <c:v>40359</c:v>
                </c:pt>
                <c:pt idx="123">
                  <c:v>40329</c:v>
                </c:pt>
                <c:pt idx="124">
                  <c:v>40298</c:v>
                </c:pt>
                <c:pt idx="125">
                  <c:v>40268</c:v>
                </c:pt>
                <c:pt idx="126">
                  <c:v>40237</c:v>
                </c:pt>
                <c:pt idx="127">
                  <c:v>40209</c:v>
                </c:pt>
                <c:pt idx="128">
                  <c:v>40178</c:v>
                </c:pt>
                <c:pt idx="129">
                  <c:v>40147</c:v>
                </c:pt>
                <c:pt idx="130">
                  <c:v>40117</c:v>
                </c:pt>
                <c:pt idx="131">
                  <c:v>40086</c:v>
                </c:pt>
                <c:pt idx="132">
                  <c:v>40056</c:v>
                </c:pt>
                <c:pt idx="133">
                  <c:v>40025</c:v>
                </c:pt>
                <c:pt idx="134">
                  <c:v>39994</c:v>
                </c:pt>
                <c:pt idx="135">
                  <c:v>39964</c:v>
                </c:pt>
                <c:pt idx="136">
                  <c:v>39933</c:v>
                </c:pt>
                <c:pt idx="137">
                  <c:v>39903</c:v>
                </c:pt>
                <c:pt idx="138">
                  <c:v>39872</c:v>
                </c:pt>
                <c:pt idx="139">
                  <c:v>39844</c:v>
                </c:pt>
                <c:pt idx="140">
                  <c:v>39813</c:v>
                </c:pt>
                <c:pt idx="141">
                  <c:v>39782</c:v>
                </c:pt>
                <c:pt idx="142">
                  <c:v>39752</c:v>
                </c:pt>
                <c:pt idx="143">
                  <c:v>39721</c:v>
                </c:pt>
                <c:pt idx="144">
                  <c:v>39691</c:v>
                </c:pt>
                <c:pt idx="145">
                  <c:v>39660</c:v>
                </c:pt>
                <c:pt idx="146">
                  <c:v>39629</c:v>
                </c:pt>
                <c:pt idx="147">
                  <c:v>39599</c:v>
                </c:pt>
                <c:pt idx="148">
                  <c:v>39568</c:v>
                </c:pt>
                <c:pt idx="149">
                  <c:v>39538</c:v>
                </c:pt>
                <c:pt idx="150">
                  <c:v>39507</c:v>
                </c:pt>
                <c:pt idx="151">
                  <c:v>39478</c:v>
                </c:pt>
                <c:pt idx="152">
                  <c:v>39447</c:v>
                </c:pt>
                <c:pt idx="153">
                  <c:v>39416</c:v>
                </c:pt>
                <c:pt idx="154">
                  <c:v>39386</c:v>
                </c:pt>
                <c:pt idx="155">
                  <c:v>39355</c:v>
                </c:pt>
                <c:pt idx="156">
                  <c:v>39325</c:v>
                </c:pt>
                <c:pt idx="157">
                  <c:v>39294</c:v>
                </c:pt>
                <c:pt idx="158">
                  <c:v>39263</c:v>
                </c:pt>
                <c:pt idx="159">
                  <c:v>39233</c:v>
                </c:pt>
                <c:pt idx="160">
                  <c:v>39202</c:v>
                </c:pt>
                <c:pt idx="161">
                  <c:v>39172</c:v>
                </c:pt>
                <c:pt idx="162">
                  <c:v>39141</c:v>
                </c:pt>
                <c:pt idx="163">
                  <c:v>39113</c:v>
                </c:pt>
                <c:pt idx="164">
                  <c:v>39082</c:v>
                </c:pt>
                <c:pt idx="165">
                  <c:v>39051</c:v>
                </c:pt>
                <c:pt idx="166">
                  <c:v>39021</c:v>
                </c:pt>
                <c:pt idx="167">
                  <c:v>38990</c:v>
                </c:pt>
                <c:pt idx="168">
                  <c:v>38960</c:v>
                </c:pt>
                <c:pt idx="169">
                  <c:v>38929</c:v>
                </c:pt>
                <c:pt idx="170">
                  <c:v>38898</c:v>
                </c:pt>
                <c:pt idx="171">
                  <c:v>38868</c:v>
                </c:pt>
                <c:pt idx="172">
                  <c:v>38837</c:v>
                </c:pt>
                <c:pt idx="173">
                  <c:v>38807</c:v>
                </c:pt>
                <c:pt idx="174">
                  <c:v>38776</c:v>
                </c:pt>
                <c:pt idx="175">
                  <c:v>38748</c:v>
                </c:pt>
                <c:pt idx="176">
                  <c:v>38717</c:v>
                </c:pt>
                <c:pt idx="177">
                  <c:v>38686</c:v>
                </c:pt>
                <c:pt idx="178">
                  <c:v>38656</c:v>
                </c:pt>
                <c:pt idx="179">
                  <c:v>38625</c:v>
                </c:pt>
                <c:pt idx="180">
                  <c:v>38595</c:v>
                </c:pt>
                <c:pt idx="181">
                  <c:v>38564</c:v>
                </c:pt>
                <c:pt idx="182">
                  <c:v>38533</c:v>
                </c:pt>
                <c:pt idx="183">
                  <c:v>38503</c:v>
                </c:pt>
                <c:pt idx="184">
                  <c:v>38472</c:v>
                </c:pt>
                <c:pt idx="185">
                  <c:v>38442</c:v>
                </c:pt>
                <c:pt idx="186">
                  <c:v>38411</c:v>
                </c:pt>
                <c:pt idx="187">
                  <c:v>38383</c:v>
                </c:pt>
                <c:pt idx="188">
                  <c:v>38352</c:v>
                </c:pt>
                <c:pt idx="189">
                  <c:v>38321</c:v>
                </c:pt>
                <c:pt idx="190">
                  <c:v>38291</c:v>
                </c:pt>
                <c:pt idx="191">
                  <c:v>38260</c:v>
                </c:pt>
                <c:pt idx="192">
                  <c:v>38230</c:v>
                </c:pt>
                <c:pt idx="193">
                  <c:v>38199</c:v>
                </c:pt>
                <c:pt idx="194">
                  <c:v>38168</c:v>
                </c:pt>
                <c:pt idx="195">
                  <c:v>38138</c:v>
                </c:pt>
                <c:pt idx="196">
                  <c:v>38107</c:v>
                </c:pt>
                <c:pt idx="197">
                  <c:v>38077</c:v>
                </c:pt>
                <c:pt idx="198">
                  <c:v>38046</c:v>
                </c:pt>
                <c:pt idx="199">
                  <c:v>38017</c:v>
                </c:pt>
                <c:pt idx="200">
                  <c:v>37986</c:v>
                </c:pt>
                <c:pt idx="201">
                  <c:v>37955</c:v>
                </c:pt>
                <c:pt idx="202">
                  <c:v>37925</c:v>
                </c:pt>
                <c:pt idx="203">
                  <c:v>37894</c:v>
                </c:pt>
                <c:pt idx="204">
                  <c:v>37864</c:v>
                </c:pt>
                <c:pt idx="205">
                  <c:v>37833</c:v>
                </c:pt>
                <c:pt idx="206">
                  <c:v>37802</c:v>
                </c:pt>
                <c:pt idx="207">
                  <c:v>37772</c:v>
                </c:pt>
                <c:pt idx="208">
                  <c:v>37741</c:v>
                </c:pt>
                <c:pt idx="209">
                  <c:v>37711</c:v>
                </c:pt>
                <c:pt idx="210">
                  <c:v>37680</c:v>
                </c:pt>
                <c:pt idx="211">
                  <c:v>37652</c:v>
                </c:pt>
                <c:pt idx="212">
                  <c:v>37621</c:v>
                </c:pt>
                <c:pt idx="213">
                  <c:v>37590</c:v>
                </c:pt>
                <c:pt idx="214">
                  <c:v>37560</c:v>
                </c:pt>
                <c:pt idx="215">
                  <c:v>37529</c:v>
                </c:pt>
                <c:pt idx="216">
                  <c:v>37499</c:v>
                </c:pt>
                <c:pt idx="217">
                  <c:v>37468</c:v>
                </c:pt>
                <c:pt idx="218">
                  <c:v>37437</c:v>
                </c:pt>
                <c:pt idx="219">
                  <c:v>37407</c:v>
                </c:pt>
                <c:pt idx="220">
                  <c:v>37376</c:v>
                </c:pt>
                <c:pt idx="221">
                  <c:v>37346</c:v>
                </c:pt>
                <c:pt idx="222">
                  <c:v>37315</c:v>
                </c:pt>
                <c:pt idx="223">
                  <c:v>37287</c:v>
                </c:pt>
                <c:pt idx="224">
                  <c:v>37256</c:v>
                </c:pt>
                <c:pt idx="225">
                  <c:v>37225</c:v>
                </c:pt>
                <c:pt idx="226">
                  <c:v>37195</c:v>
                </c:pt>
                <c:pt idx="227">
                  <c:v>37164</c:v>
                </c:pt>
                <c:pt idx="228">
                  <c:v>37134</c:v>
                </c:pt>
                <c:pt idx="229">
                  <c:v>37103</c:v>
                </c:pt>
                <c:pt idx="230">
                  <c:v>37072</c:v>
                </c:pt>
                <c:pt idx="231">
                  <c:v>37042</c:v>
                </c:pt>
                <c:pt idx="232">
                  <c:v>37011</c:v>
                </c:pt>
                <c:pt idx="233">
                  <c:v>36981</c:v>
                </c:pt>
                <c:pt idx="234">
                  <c:v>36950</c:v>
                </c:pt>
                <c:pt idx="235">
                  <c:v>36922</c:v>
                </c:pt>
                <c:pt idx="236">
                  <c:v>36891</c:v>
                </c:pt>
                <c:pt idx="237">
                  <c:v>36860</c:v>
                </c:pt>
                <c:pt idx="238">
                  <c:v>36830</c:v>
                </c:pt>
                <c:pt idx="239">
                  <c:v>36799</c:v>
                </c:pt>
                <c:pt idx="240">
                  <c:v>36769</c:v>
                </c:pt>
                <c:pt idx="241">
                  <c:v>36738</c:v>
                </c:pt>
                <c:pt idx="242">
                  <c:v>36707</c:v>
                </c:pt>
                <c:pt idx="243">
                  <c:v>36677</c:v>
                </c:pt>
                <c:pt idx="244">
                  <c:v>36646</c:v>
                </c:pt>
                <c:pt idx="245">
                  <c:v>36616</c:v>
                </c:pt>
                <c:pt idx="246">
                  <c:v>36585</c:v>
                </c:pt>
                <c:pt idx="247">
                  <c:v>36556</c:v>
                </c:pt>
                <c:pt idx="248">
                  <c:v>36525</c:v>
                </c:pt>
                <c:pt idx="249">
                  <c:v>36494</c:v>
                </c:pt>
                <c:pt idx="250">
                  <c:v>36464</c:v>
                </c:pt>
                <c:pt idx="251">
                  <c:v>36433</c:v>
                </c:pt>
                <c:pt idx="252">
                  <c:v>36403</c:v>
                </c:pt>
                <c:pt idx="253">
                  <c:v>36372</c:v>
                </c:pt>
                <c:pt idx="254">
                  <c:v>36341</c:v>
                </c:pt>
                <c:pt idx="255">
                  <c:v>36311</c:v>
                </c:pt>
                <c:pt idx="256">
                  <c:v>36280</c:v>
                </c:pt>
                <c:pt idx="257">
                  <c:v>36250</c:v>
                </c:pt>
                <c:pt idx="258">
                  <c:v>36219</c:v>
                </c:pt>
                <c:pt idx="259">
                  <c:v>36191</c:v>
                </c:pt>
                <c:pt idx="260">
                  <c:v>36160</c:v>
                </c:pt>
                <c:pt idx="261">
                  <c:v>36129</c:v>
                </c:pt>
                <c:pt idx="262">
                  <c:v>36099</c:v>
                </c:pt>
                <c:pt idx="263">
                  <c:v>36068</c:v>
                </c:pt>
                <c:pt idx="264">
                  <c:v>36038</c:v>
                </c:pt>
                <c:pt idx="265">
                  <c:v>36007</c:v>
                </c:pt>
                <c:pt idx="266">
                  <c:v>35976</c:v>
                </c:pt>
                <c:pt idx="267">
                  <c:v>35946</c:v>
                </c:pt>
                <c:pt idx="268">
                  <c:v>35915</c:v>
                </c:pt>
                <c:pt idx="269">
                  <c:v>35885</c:v>
                </c:pt>
                <c:pt idx="270">
                  <c:v>35854</c:v>
                </c:pt>
                <c:pt idx="271">
                  <c:v>35826</c:v>
                </c:pt>
                <c:pt idx="272">
                  <c:v>35795</c:v>
                </c:pt>
                <c:pt idx="273">
                  <c:v>35764</c:v>
                </c:pt>
                <c:pt idx="274">
                  <c:v>35734</c:v>
                </c:pt>
                <c:pt idx="275">
                  <c:v>35703</c:v>
                </c:pt>
                <c:pt idx="276">
                  <c:v>35673</c:v>
                </c:pt>
                <c:pt idx="277">
                  <c:v>35642</c:v>
                </c:pt>
                <c:pt idx="278">
                  <c:v>35611</c:v>
                </c:pt>
                <c:pt idx="279">
                  <c:v>35581</c:v>
                </c:pt>
                <c:pt idx="280">
                  <c:v>35550</c:v>
                </c:pt>
                <c:pt idx="281">
                  <c:v>35520</c:v>
                </c:pt>
                <c:pt idx="282">
                  <c:v>35489</c:v>
                </c:pt>
                <c:pt idx="283">
                  <c:v>35461</c:v>
                </c:pt>
                <c:pt idx="284">
                  <c:v>35430</c:v>
                </c:pt>
                <c:pt idx="285">
                  <c:v>35399</c:v>
                </c:pt>
                <c:pt idx="286">
                  <c:v>35369</c:v>
                </c:pt>
                <c:pt idx="287">
                  <c:v>35338</c:v>
                </c:pt>
                <c:pt idx="288">
                  <c:v>35308</c:v>
                </c:pt>
                <c:pt idx="289">
                  <c:v>35277</c:v>
                </c:pt>
                <c:pt idx="290">
                  <c:v>35246</c:v>
                </c:pt>
                <c:pt idx="291">
                  <c:v>35216</c:v>
                </c:pt>
                <c:pt idx="292">
                  <c:v>35185</c:v>
                </c:pt>
                <c:pt idx="293">
                  <c:v>35155</c:v>
                </c:pt>
                <c:pt idx="294">
                  <c:v>35124</c:v>
                </c:pt>
                <c:pt idx="295">
                  <c:v>35095</c:v>
                </c:pt>
                <c:pt idx="296">
                  <c:v>35064</c:v>
                </c:pt>
                <c:pt idx="297">
                  <c:v>35033</c:v>
                </c:pt>
                <c:pt idx="298">
                  <c:v>35003</c:v>
                </c:pt>
                <c:pt idx="299">
                  <c:v>34972</c:v>
                </c:pt>
                <c:pt idx="300">
                  <c:v>34942</c:v>
                </c:pt>
                <c:pt idx="301">
                  <c:v>34911</c:v>
                </c:pt>
                <c:pt idx="302">
                  <c:v>34880</c:v>
                </c:pt>
                <c:pt idx="303">
                  <c:v>34850</c:v>
                </c:pt>
                <c:pt idx="304">
                  <c:v>34819</c:v>
                </c:pt>
                <c:pt idx="305">
                  <c:v>34789</c:v>
                </c:pt>
                <c:pt idx="306">
                  <c:v>34758</c:v>
                </c:pt>
                <c:pt idx="307">
                  <c:v>34730</c:v>
                </c:pt>
                <c:pt idx="308">
                  <c:v>34699</c:v>
                </c:pt>
                <c:pt idx="309">
                  <c:v>34668</c:v>
                </c:pt>
                <c:pt idx="310">
                  <c:v>34638</c:v>
                </c:pt>
                <c:pt idx="311">
                  <c:v>34607</c:v>
                </c:pt>
                <c:pt idx="312">
                  <c:v>34577</c:v>
                </c:pt>
                <c:pt idx="313">
                  <c:v>34546</c:v>
                </c:pt>
                <c:pt idx="314">
                  <c:v>34515</c:v>
                </c:pt>
                <c:pt idx="315">
                  <c:v>34485</c:v>
                </c:pt>
                <c:pt idx="316">
                  <c:v>34454</c:v>
                </c:pt>
                <c:pt idx="317">
                  <c:v>34424</c:v>
                </c:pt>
                <c:pt idx="318">
                  <c:v>34393</c:v>
                </c:pt>
                <c:pt idx="319">
                  <c:v>34365</c:v>
                </c:pt>
                <c:pt idx="320">
                  <c:v>34334</c:v>
                </c:pt>
                <c:pt idx="321">
                  <c:v>34303</c:v>
                </c:pt>
                <c:pt idx="322">
                  <c:v>34273</c:v>
                </c:pt>
                <c:pt idx="323">
                  <c:v>34242</c:v>
                </c:pt>
                <c:pt idx="324">
                  <c:v>34212</c:v>
                </c:pt>
                <c:pt idx="325">
                  <c:v>34181</c:v>
                </c:pt>
                <c:pt idx="326">
                  <c:v>34150</c:v>
                </c:pt>
                <c:pt idx="327">
                  <c:v>34120</c:v>
                </c:pt>
                <c:pt idx="328">
                  <c:v>34089</c:v>
                </c:pt>
                <c:pt idx="329">
                  <c:v>34059</c:v>
                </c:pt>
                <c:pt idx="330">
                  <c:v>34028</c:v>
                </c:pt>
                <c:pt idx="331">
                  <c:v>34000</c:v>
                </c:pt>
                <c:pt idx="332">
                  <c:v>33969</c:v>
                </c:pt>
                <c:pt idx="333">
                  <c:v>33938</c:v>
                </c:pt>
                <c:pt idx="334">
                  <c:v>33908</c:v>
                </c:pt>
                <c:pt idx="335">
                  <c:v>33877</c:v>
                </c:pt>
                <c:pt idx="336">
                  <c:v>33847</c:v>
                </c:pt>
                <c:pt idx="337">
                  <c:v>33816</c:v>
                </c:pt>
                <c:pt idx="338">
                  <c:v>33785</c:v>
                </c:pt>
                <c:pt idx="339">
                  <c:v>33755</c:v>
                </c:pt>
                <c:pt idx="340">
                  <c:v>33724</c:v>
                </c:pt>
                <c:pt idx="341">
                  <c:v>33694</c:v>
                </c:pt>
                <c:pt idx="342">
                  <c:v>33663</c:v>
                </c:pt>
                <c:pt idx="343">
                  <c:v>33634</c:v>
                </c:pt>
                <c:pt idx="344">
                  <c:v>33603</c:v>
                </c:pt>
                <c:pt idx="345">
                  <c:v>33572</c:v>
                </c:pt>
                <c:pt idx="346">
                  <c:v>33542</c:v>
                </c:pt>
                <c:pt idx="347">
                  <c:v>33511</c:v>
                </c:pt>
                <c:pt idx="348">
                  <c:v>33481</c:v>
                </c:pt>
                <c:pt idx="349">
                  <c:v>33450</c:v>
                </c:pt>
                <c:pt idx="350">
                  <c:v>33419</c:v>
                </c:pt>
                <c:pt idx="351">
                  <c:v>33389</c:v>
                </c:pt>
                <c:pt idx="352">
                  <c:v>33358</c:v>
                </c:pt>
                <c:pt idx="353">
                  <c:v>33328</c:v>
                </c:pt>
                <c:pt idx="354">
                  <c:v>33297</c:v>
                </c:pt>
                <c:pt idx="355">
                  <c:v>33269</c:v>
                </c:pt>
                <c:pt idx="356">
                  <c:v>33238</c:v>
                </c:pt>
                <c:pt idx="357">
                  <c:v>33207</c:v>
                </c:pt>
                <c:pt idx="358">
                  <c:v>33177</c:v>
                </c:pt>
                <c:pt idx="359">
                  <c:v>33146</c:v>
                </c:pt>
                <c:pt idx="360">
                  <c:v>33116</c:v>
                </c:pt>
                <c:pt idx="361">
                  <c:v>33085</c:v>
                </c:pt>
                <c:pt idx="362">
                  <c:v>33054</c:v>
                </c:pt>
                <c:pt idx="363">
                  <c:v>33024</c:v>
                </c:pt>
                <c:pt idx="364">
                  <c:v>32993</c:v>
                </c:pt>
                <c:pt idx="365">
                  <c:v>32963</c:v>
                </c:pt>
                <c:pt idx="366">
                  <c:v>32932</c:v>
                </c:pt>
                <c:pt idx="367">
                  <c:v>32904</c:v>
                </c:pt>
                <c:pt idx="368">
                  <c:v>32873</c:v>
                </c:pt>
                <c:pt idx="369">
                  <c:v>32842</c:v>
                </c:pt>
                <c:pt idx="370">
                  <c:v>32812</c:v>
                </c:pt>
                <c:pt idx="371">
                  <c:v>32781</c:v>
                </c:pt>
                <c:pt idx="372">
                  <c:v>32751</c:v>
                </c:pt>
                <c:pt idx="373">
                  <c:v>32720</c:v>
                </c:pt>
                <c:pt idx="374">
                  <c:v>32689</c:v>
                </c:pt>
                <c:pt idx="375">
                  <c:v>32659</c:v>
                </c:pt>
                <c:pt idx="376">
                  <c:v>32628</c:v>
                </c:pt>
                <c:pt idx="377">
                  <c:v>32598</c:v>
                </c:pt>
                <c:pt idx="378">
                  <c:v>32567</c:v>
                </c:pt>
                <c:pt idx="379">
                  <c:v>32539</c:v>
                </c:pt>
                <c:pt idx="380">
                  <c:v>32508</c:v>
                </c:pt>
                <c:pt idx="381">
                  <c:v>32477</c:v>
                </c:pt>
                <c:pt idx="382">
                  <c:v>32447</c:v>
                </c:pt>
                <c:pt idx="383">
                  <c:v>32416</c:v>
                </c:pt>
                <c:pt idx="384">
                  <c:v>32386</c:v>
                </c:pt>
                <c:pt idx="385">
                  <c:v>32355</c:v>
                </c:pt>
                <c:pt idx="386">
                  <c:v>32324</c:v>
                </c:pt>
                <c:pt idx="387">
                  <c:v>32294</c:v>
                </c:pt>
                <c:pt idx="388">
                  <c:v>32263</c:v>
                </c:pt>
                <c:pt idx="389">
                  <c:v>32233</c:v>
                </c:pt>
                <c:pt idx="390">
                  <c:v>32202</c:v>
                </c:pt>
                <c:pt idx="391">
                  <c:v>32173</c:v>
                </c:pt>
                <c:pt idx="392">
                  <c:v>32142</c:v>
                </c:pt>
                <c:pt idx="393">
                  <c:v>32111</c:v>
                </c:pt>
                <c:pt idx="394">
                  <c:v>32081</c:v>
                </c:pt>
                <c:pt idx="395">
                  <c:v>32050</c:v>
                </c:pt>
                <c:pt idx="396">
                  <c:v>32020</c:v>
                </c:pt>
                <c:pt idx="397">
                  <c:v>31989</c:v>
                </c:pt>
                <c:pt idx="398">
                  <c:v>31958</c:v>
                </c:pt>
                <c:pt idx="399">
                  <c:v>31928</c:v>
                </c:pt>
                <c:pt idx="400">
                  <c:v>31897</c:v>
                </c:pt>
                <c:pt idx="401">
                  <c:v>31867</c:v>
                </c:pt>
                <c:pt idx="402">
                  <c:v>31836</c:v>
                </c:pt>
                <c:pt idx="403">
                  <c:v>31808</c:v>
                </c:pt>
                <c:pt idx="404">
                  <c:v>31777</c:v>
                </c:pt>
                <c:pt idx="405">
                  <c:v>31746</c:v>
                </c:pt>
                <c:pt idx="406">
                  <c:v>31716</c:v>
                </c:pt>
                <c:pt idx="407">
                  <c:v>31685</c:v>
                </c:pt>
                <c:pt idx="408">
                  <c:v>31655</c:v>
                </c:pt>
                <c:pt idx="409">
                  <c:v>31624</c:v>
                </c:pt>
                <c:pt idx="410">
                  <c:v>31593</c:v>
                </c:pt>
                <c:pt idx="411">
                  <c:v>31563</c:v>
                </c:pt>
                <c:pt idx="412">
                  <c:v>31532</c:v>
                </c:pt>
                <c:pt idx="413">
                  <c:v>31502</c:v>
                </c:pt>
                <c:pt idx="414">
                  <c:v>31471</c:v>
                </c:pt>
                <c:pt idx="415">
                  <c:v>31443</c:v>
                </c:pt>
                <c:pt idx="416">
                  <c:v>31412</c:v>
                </c:pt>
                <c:pt idx="417">
                  <c:v>31381</c:v>
                </c:pt>
                <c:pt idx="418">
                  <c:v>31351</c:v>
                </c:pt>
                <c:pt idx="419">
                  <c:v>31320</c:v>
                </c:pt>
                <c:pt idx="420">
                  <c:v>31290</c:v>
                </c:pt>
                <c:pt idx="421">
                  <c:v>31259</c:v>
                </c:pt>
                <c:pt idx="422">
                  <c:v>31228</c:v>
                </c:pt>
                <c:pt idx="423">
                  <c:v>31198</c:v>
                </c:pt>
                <c:pt idx="424">
                  <c:v>31167</c:v>
                </c:pt>
                <c:pt idx="425">
                  <c:v>31137</c:v>
                </c:pt>
                <c:pt idx="426">
                  <c:v>31106</c:v>
                </c:pt>
                <c:pt idx="427">
                  <c:v>31078</c:v>
                </c:pt>
                <c:pt idx="428">
                  <c:v>31047</c:v>
                </c:pt>
                <c:pt idx="429">
                  <c:v>31016</c:v>
                </c:pt>
                <c:pt idx="430">
                  <c:v>30986</c:v>
                </c:pt>
                <c:pt idx="431">
                  <c:v>30955</c:v>
                </c:pt>
                <c:pt idx="432">
                  <c:v>30925</c:v>
                </c:pt>
                <c:pt idx="433">
                  <c:v>30894</c:v>
                </c:pt>
                <c:pt idx="434">
                  <c:v>30863</c:v>
                </c:pt>
                <c:pt idx="435">
                  <c:v>30833</c:v>
                </c:pt>
                <c:pt idx="436">
                  <c:v>30802</c:v>
                </c:pt>
                <c:pt idx="437">
                  <c:v>30772</c:v>
                </c:pt>
                <c:pt idx="438">
                  <c:v>30741</c:v>
                </c:pt>
                <c:pt idx="439">
                  <c:v>30712</c:v>
                </c:pt>
                <c:pt idx="440">
                  <c:v>30681</c:v>
                </c:pt>
                <c:pt idx="441">
                  <c:v>30650</c:v>
                </c:pt>
                <c:pt idx="442">
                  <c:v>30620</c:v>
                </c:pt>
                <c:pt idx="443">
                  <c:v>30589</c:v>
                </c:pt>
                <c:pt idx="444">
                  <c:v>30559</c:v>
                </c:pt>
                <c:pt idx="445">
                  <c:v>30528</c:v>
                </c:pt>
                <c:pt idx="446">
                  <c:v>30497</c:v>
                </c:pt>
                <c:pt idx="447">
                  <c:v>30467</c:v>
                </c:pt>
                <c:pt idx="448">
                  <c:v>30436</c:v>
                </c:pt>
                <c:pt idx="449">
                  <c:v>30406</c:v>
                </c:pt>
                <c:pt idx="450">
                  <c:v>30375</c:v>
                </c:pt>
                <c:pt idx="451">
                  <c:v>30347</c:v>
                </c:pt>
                <c:pt idx="452">
                  <c:v>30316</c:v>
                </c:pt>
                <c:pt idx="453">
                  <c:v>30285</c:v>
                </c:pt>
                <c:pt idx="454">
                  <c:v>30255</c:v>
                </c:pt>
                <c:pt idx="455">
                  <c:v>30224</c:v>
                </c:pt>
                <c:pt idx="456">
                  <c:v>30194</c:v>
                </c:pt>
                <c:pt idx="457">
                  <c:v>30163</c:v>
                </c:pt>
                <c:pt idx="458">
                  <c:v>30132</c:v>
                </c:pt>
                <c:pt idx="459">
                  <c:v>30102</c:v>
                </c:pt>
                <c:pt idx="460">
                  <c:v>30071</c:v>
                </c:pt>
                <c:pt idx="461">
                  <c:v>30041</c:v>
                </c:pt>
                <c:pt idx="462">
                  <c:v>30010</c:v>
                </c:pt>
                <c:pt idx="463">
                  <c:v>29982</c:v>
                </c:pt>
                <c:pt idx="464">
                  <c:v>29951</c:v>
                </c:pt>
                <c:pt idx="465">
                  <c:v>29920</c:v>
                </c:pt>
                <c:pt idx="466">
                  <c:v>29890</c:v>
                </c:pt>
                <c:pt idx="467">
                  <c:v>29859</c:v>
                </c:pt>
                <c:pt idx="468">
                  <c:v>29829</c:v>
                </c:pt>
                <c:pt idx="469">
                  <c:v>29798</c:v>
                </c:pt>
                <c:pt idx="470">
                  <c:v>29767</c:v>
                </c:pt>
                <c:pt idx="471">
                  <c:v>29737</c:v>
                </c:pt>
                <c:pt idx="472">
                  <c:v>29706</c:v>
                </c:pt>
                <c:pt idx="473">
                  <c:v>29676</c:v>
                </c:pt>
                <c:pt idx="474">
                  <c:v>29645</c:v>
                </c:pt>
                <c:pt idx="475">
                  <c:v>29617</c:v>
                </c:pt>
              </c:numCache>
            </c:numRef>
          </c:cat>
          <c:val>
            <c:numRef>
              <c:f>'Iboxx data'!$W$3:$W$478</c:f>
              <c:numCache>
                <c:formatCode>General</c:formatCode>
                <c:ptCount val="476"/>
                <c:pt idx="44" formatCode="0.00%">
                  <c:v>3.5999999999999997E-4</c:v>
                </c:pt>
                <c:pt idx="45" formatCode="0.00%">
                  <c:v>3.5999999999999997E-4</c:v>
                </c:pt>
                <c:pt idx="46" formatCode="0.00%">
                  <c:v>3.5999999999999997E-4</c:v>
                </c:pt>
                <c:pt idx="47" formatCode="0.00%">
                  <c:v>3.5999999999999997E-4</c:v>
                </c:pt>
                <c:pt idx="48" formatCode="0.00%">
                  <c:v>3.5999999999999997E-4</c:v>
                </c:pt>
                <c:pt idx="49" formatCode="0.00%">
                  <c:v>3.5999999999999997E-4</c:v>
                </c:pt>
                <c:pt idx="50" formatCode="0.00%">
                  <c:v>3.5999999999999997E-4</c:v>
                </c:pt>
                <c:pt idx="51" formatCode="0.00%">
                  <c:v>3.5999999999999997E-4</c:v>
                </c:pt>
                <c:pt idx="52" formatCode="0.00%">
                  <c:v>3.5999999999999997E-4</c:v>
                </c:pt>
                <c:pt idx="53" formatCode="0.00%">
                  <c:v>3.5999999999999997E-4</c:v>
                </c:pt>
                <c:pt idx="54" formatCode="0.00%">
                  <c:v>3.5999999999999997E-4</c:v>
                </c:pt>
                <c:pt idx="55" formatCode="0.00%">
                  <c:v>3.5999999999999997E-4</c:v>
                </c:pt>
                <c:pt idx="56" formatCode="0.00%">
                  <c:v>0</c:v>
                </c:pt>
                <c:pt idx="57" formatCode="0.00%">
                  <c:v>0</c:v>
                </c:pt>
                <c:pt idx="58" formatCode="0.00%">
                  <c:v>0</c:v>
                </c:pt>
                <c:pt idx="59" formatCode="0.00%">
                  <c:v>0</c:v>
                </c:pt>
                <c:pt idx="60" formatCode="0.00%">
                  <c:v>0</c:v>
                </c:pt>
                <c:pt idx="61" formatCode="0.00%">
                  <c:v>0</c:v>
                </c:pt>
                <c:pt idx="62" formatCode="0.00%">
                  <c:v>0</c:v>
                </c:pt>
                <c:pt idx="63" formatCode="0.00%">
                  <c:v>0</c:v>
                </c:pt>
                <c:pt idx="64" formatCode="0.00%">
                  <c:v>0</c:v>
                </c:pt>
                <c:pt idx="65" formatCode="0.00%">
                  <c:v>0</c:v>
                </c:pt>
                <c:pt idx="66" formatCode="0.00%">
                  <c:v>0</c:v>
                </c:pt>
                <c:pt idx="67" formatCode="0.00%">
                  <c:v>0</c:v>
                </c:pt>
                <c:pt idx="68" formatCode="0.00%">
                  <c:v>0</c:v>
                </c:pt>
                <c:pt idx="69" formatCode="0.00%">
                  <c:v>0</c:v>
                </c:pt>
                <c:pt idx="70" formatCode="0.00%">
                  <c:v>0</c:v>
                </c:pt>
                <c:pt idx="71" formatCode="0.00%">
                  <c:v>0</c:v>
                </c:pt>
                <c:pt idx="72" formatCode="0.00%">
                  <c:v>0</c:v>
                </c:pt>
                <c:pt idx="73" formatCode="0.00%">
                  <c:v>0</c:v>
                </c:pt>
                <c:pt idx="74" formatCode="0.00%">
                  <c:v>0</c:v>
                </c:pt>
                <c:pt idx="75" formatCode="0.00%">
                  <c:v>0</c:v>
                </c:pt>
                <c:pt idx="76" formatCode="0.00%">
                  <c:v>0</c:v>
                </c:pt>
                <c:pt idx="77" formatCode="0.00%">
                  <c:v>0</c:v>
                </c:pt>
                <c:pt idx="78" formatCode="0.00%">
                  <c:v>0</c:v>
                </c:pt>
                <c:pt idx="79" formatCode="0.00%">
                  <c:v>0</c:v>
                </c:pt>
                <c:pt idx="80" formatCode="0.00%">
                  <c:v>0</c:v>
                </c:pt>
                <c:pt idx="81" formatCode="0.00%">
                  <c:v>0</c:v>
                </c:pt>
                <c:pt idx="82" formatCode="0.00%">
                  <c:v>0</c:v>
                </c:pt>
                <c:pt idx="83" formatCode="0.00%">
                  <c:v>0</c:v>
                </c:pt>
                <c:pt idx="84" formatCode="0.00%">
                  <c:v>0</c:v>
                </c:pt>
                <c:pt idx="85" formatCode="0.00%">
                  <c:v>0</c:v>
                </c:pt>
                <c:pt idx="86" formatCode="0.00%">
                  <c:v>0</c:v>
                </c:pt>
                <c:pt idx="87" formatCode="0.00%">
                  <c:v>0</c:v>
                </c:pt>
                <c:pt idx="88" formatCode="0.00%">
                  <c:v>0</c:v>
                </c:pt>
                <c:pt idx="89" formatCode="0.00%">
                  <c:v>0</c:v>
                </c:pt>
                <c:pt idx="90" formatCode="0.00%">
                  <c:v>0</c:v>
                </c:pt>
                <c:pt idx="91" formatCode="0.00%">
                  <c:v>0</c:v>
                </c:pt>
                <c:pt idx="92" formatCode="0.00%">
                  <c:v>0</c:v>
                </c:pt>
                <c:pt idx="93" formatCode="0.00%">
                  <c:v>0</c:v>
                </c:pt>
                <c:pt idx="94" formatCode="0.00%">
                  <c:v>0</c:v>
                </c:pt>
                <c:pt idx="95" formatCode="0.00%">
                  <c:v>0</c:v>
                </c:pt>
                <c:pt idx="96" formatCode="0.00%">
                  <c:v>0</c:v>
                </c:pt>
                <c:pt idx="97" formatCode="0.00%">
                  <c:v>0</c:v>
                </c:pt>
                <c:pt idx="98" formatCode="0.00%">
                  <c:v>0</c:v>
                </c:pt>
                <c:pt idx="99" formatCode="0.00%">
                  <c:v>0</c:v>
                </c:pt>
                <c:pt idx="100" formatCode="0.00%">
                  <c:v>0</c:v>
                </c:pt>
                <c:pt idx="101" formatCode="0.00%">
                  <c:v>0</c:v>
                </c:pt>
                <c:pt idx="102" formatCode="0.00%">
                  <c:v>0</c:v>
                </c:pt>
                <c:pt idx="103" formatCode="0.00%">
                  <c:v>0</c:v>
                </c:pt>
                <c:pt idx="104" formatCode="0.00%">
                  <c:v>4.2000000000000007E-4</c:v>
                </c:pt>
                <c:pt idx="105" formatCode="0.00%">
                  <c:v>4.2000000000000007E-4</c:v>
                </c:pt>
                <c:pt idx="106" formatCode="0.00%">
                  <c:v>4.2000000000000007E-4</c:v>
                </c:pt>
                <c:pt idx="107" formatCode="0.00%">
                  <c:v>4.2000000000000007E-4</c:v>
                </c:pt>
                <c:pt idx="108" formatCode="0.00%">
                  <c:v>4.2000000000000007E-4</c:v>
                </c:pt>
                <c:pt idx="109" formatCode="0.00%">
                  <c:v>4.2000000000000007E-4</c:v>
                </c:pt>
                <c:pt idx="110" formatCode="0.00%">
                  <c:v>4.2000000000000007E-4</c:v>
                </c:pt>
                <c:pt idx="111" formatCode="0.00%">
                  <c:v>4.2000000000000007E-4</c:v>
                </c:pt>
                <c:pt idx="112" formatCode="0.00%">
                  <c:v>4.2000000000000007E-4</c:v>
                </c:pt>
                <c:pt idx="113" formatCode="0.00%">
                  <c:v>4.2000000000000007E-4</c:v>
                </c:pt>
                <c:pt idx="114" formatCode="0.00%">
                  <c:v>4.2000000000000007E-4</c:v>
                </c:pt>
                <c:pt idx="115" formatCode="0.00%">
                  <c:v>4.2000000000000007E-4</c:v>
                </c:pt>
                <c:pt idx="116" formatCode="0.00%">
                  <c:v>0</c:v>
                </c:pt>
                <c:pt idx="117" formatCode="0.00%">
                  <c:v>0</c:v>
                </c:pt>
                <c:pt idx="118" formatCode="0.00%">
                  <c:v>0</c:v>
                </c:pt>
                <c:pt idx="119" formatCode="0.00%">
                  <c:v>0</c:v>
                </c:pt>
                <c:pt idx="120" formatCode="0.00%">
                  <c:v>0</c:v>
                </c:pt>
                <c:pt idx="121" formatCode="0.00%">
                  <c:v>0</c:v>
                </c:pt>
                <c:pt idx="122" formatCode="0.00%">
                  <c:v>0</c:v>
                </c:pt>
                <c:pt idx="123" formatCode="0.00%">
                  <c:v>0</c:v>
                </c:pt>
                <c:pt idx="124" formatCode="0.00%">
                  <c:v>0</c:v>
                </c:pt>
                <c:pt idx="125" formatCode="0.00%">
                  <c:v>0</c:v>
                </c:pt>
                <c:pt idx="126" formatCode="0.00%">
                  <c:v>0</c:v>
                </c:pt>
                <c:pt idx="127" formatCode="0.00%">
                  <c:v>0</c:v>
                </c:pt>
                <c:pt idx="128" formatCode="0.00%">
                  <c:v>3.3000000000000004E-3</c:v>
                </c:pt>
                <c:pt idx="129" formatCode="0.00%">
                  <c:v>3.3000000000000004E-3</c:v>
                </c:pt>
                <c:pt idx="130" formatCode="0.00%">
                  <c:v>3.3000000000000004E-3</c:v>
                </c:pt>
                <c:pt idx="131" formatCode="0.00%">
                  <c:v>3.3000000000000004E-3</c:v>
                </c:pt>
                <c:pt idx="132" formatCode="0.00%">
                  <c:v>3.3000000000000004E-3</c:v>
                </c:pt>
                <c:pt idx="133" formatCode="0.00%">
                  <c:v>3.3000000000000004E-3</c:v>
                </c:pt>
                <c:pt idx="134" formatCode="0.00%">
                  <c:v>3.3000000000000004E-3</c:v>
                </c:pt>
                <c:pt idx="135" formatCode="0.00%">
                  <c:v>3.3000000000000004E-3</c:v>
                </c:pt>
                <c:pt idx="136" formatCode="0.00%">
                  <c:v>3.3000000000000004E-3</c:v>
                </c:pt>
                <c:pt idx="137" formatCode="0.00%">
                  <c:v>3.3000000000000004E-3</c:v>
                </c:pt>
                <c:pt idx="138" formatCode="0.00%">
                  <c:v>3.3000000000000004E-3</c:v>
                </c:pt>
                <c:pt idx="139" formatCode="0.00%">
                  <c:v>3.3000000000000004E-3</c:v>
                </c:pt>
                <c:pt idx="140" formatCode="0.00%">
                  <c:v>2.9399999999999999E-3</c:v>
                </c:pt>
                <c:pt idx="141" formatCode="0.00%">
                  <c:v>2.9399999999999999E-3</c:v>
                </c:pt>
                <c:pt idx="142" formatCode="0.00%">
                  <c:v>2.9399999999999999E-3</c:v>
                </c:pt>
                <c:pt idx="143" formatCode="0.00%">
                  <c:v>2.9399999999999999E-3</c:v>
                </c:pt>
                <c:pt idx="144" formatCode="0.00%">
                  <c:v>2.9399999999999999E-3</c:v>
                </c:pt>
                <c:pt idx="145" formatCode="0.00%">
                  <c:v>2.9399999999999999E-3</c:v>
                </c:pt>
                <c:pt idx="146" formatCode="0.00%">
                  <c:v>2.9399999999999999E-3</c:v>
                </c:pt>
                <c:pt idx="147" formatCode="0.00%">
                  <c:v>2.9399999999999999E-3</c:v>
                </c:pt>
                <c:pt idx="148" formatCode="0.00%">
                  <c:v>2.9399999999999999E-3</c:v>
                </c:pt>
                <c:pt idx="149" formatCode="0.00%">
                  <c:v>2.9399999999999999E-3</c:v>
                </c:pt>
                <c:pt idx="150" formatCode="0.00%">
                  <c:v>2.9399999999999999E-3</c:v>
                </c:pt>
                <c:pt idx="151" formatCode="0.00%">
                  <c:v>2.9399999999999999E-3</c:v>
                </c:pt>
                <c:pt idx="152" formatCode="0.00%">
                  <c:v>0</c:v>
                </c:pt>
                <c:pt idx="153" formatCode="0.00%">
                  <c:v>0</c:v>
                </c:pt>
                <c:pt idx="154" formatCode="0.00%">
                  <c:v>0</c:v>
                </c:pt>
                <c:pt idx="155" formatCode="0.00%">
                  <c:v>0</c:v>
                </c:pt>
                <c:pt idx="156" formatCode="0.00%">
                  <c:v>0</c:v>
                </c:pt>
                <c:pt idx="157" formatCode="0.00%">
                  <c:v>0</c:v>
                </c:pt>
                <c:pt idx="158" formatCode="0.00%">
                  <c:v>0</c:v>
                </c:pt>
                <c:pt idx="159" formatCode="0.00%">
                  <c:v>0</c:v>
                </c:pt>
                <c:pt idx="160" formatCode="0.00%">
                  <c:v>0</c:v>
                </c:pt>
                <c:pt idx="161" formatCode="0.00%">
                  <c:v>0</c:v>
                </c:pt>
                <c:pt idx="162" formatCode="0.00%">
                  <c:v>0</c:v>
                </c:pt>
                <c:pt idx="163" formatCode="0.00%">
                  <c:v>0</c:v>
                </c:pt>
                <c:pt idx="164" formatCode="0.00%">
                  <c:v>0</c:v>
                </c:pt>
                <c:pt idx="165" formatCode="0.00%">
                  <c:v>0</c:v>
                </c:pt>
                <c:pt idx="166" formatCode="0.00%">
                  <c:v>0</c:v>
                </c:pt>
                <c:pt idx="167" formatCode="0.00%">
                  <c:v>0</c:v>
                </c:pt>
                <c:pt idx="168" formatCode="0.00%">
                  <c:v>0</c:v>
                </c:pt>
                <c:pt idx="169" formatCode="0.00%">
                  <c:v>0</c:v>
                </c:pt>
                <c:pt idx="170" formatCode="0.00%">
                  <c:v>0</c:v>
                </c:pt>
                <c:pt idx="171" formatCode="0.00%">
                  <c:v>0</c:v>
                </c:pt>
                <c:pt idx="172" formatCode="0.00%">
                  <c:v>0</c:v>
                </c:pt>
                <c:pt idx="173" formatCode="0.00%">
                  <c:v>0</c:v>
                </c:pt>
                <c:pt idx="174" formatCode="0.00%">
                  <c:v>0</c:v>
                </c:pt>
                <c:pt idx="175" formatCode="0.00%">
                  <c:v>0</c:v>
                </c:pt>
                <c:pt idx="176" formatCode="0.00%">
                  <c:v>4.2000000000000007E-4</c:v>
                </c:pt>
                <c:pt idx="177" formatCode="0.00%">
                  <c:v>4.2000000000000007E-4</c:v>
                </c:pt>
                <c:pt idx="178" formatCode="0.00%">
                  <c:v>4.2000000000000007E-4</c:v>
                </c:pt>
                <c:pt idx="179" formatCode="0.00%">
                  <c:v>4.2000000000000007E-4</c:v>
                </c:pt>
                <c:pt idx="180" formatCode="0.00%">
                  <c:v>4.2000000000000007E-4</c:v>
                </c:pt>
                <c:pt idx="181" formatCode="0.00%">
                  <c:v>4.2000000000000007E-4</c:v>
                </c:pt>
                <c:pt idx="182" formatCode="0.00%">
                  <c:v>4.2000000000000007E-4</c:v>
                </c:pt>
                <c:pt idx="183" formatCode="0.00%">
                  <c:v>4.2000000000000007E-4</c:v>
                </c:pt>
                <c:pt idx="184" formatCode="0.00%">
                  <c:v>4.2000000000000007E-4</c:v>
                </c:pt>
                <c:pt idx="185" formatCode="0.00%">
                  <c:v>4.2000000000000007E-4</c:v>
                </c:pt>
                <c:pt idx="186" formatCode="0.00%">
                  <c:v>4.2000000000000007E-4</c:v>
                </c:pt>
                <c:pt idx="187" formatCode="0.00%">
                  <c:v>4.2000000000000007E-4</c:v>
                </c:pt>
                <c:pt idx="188" formatCode="0.00%">
                  <c:v>0</c:v>
                </c:pt>
                <c:pt idx="189" formatCode="0.00%">
                  <c:v>0</c:v>
                </c:pt>
                <c:pt idx="190" formatCode="0.00%">
                  <c:v>0</c:v>
                </c:pt>
                <c:pt idx="191" formatCode="0.00%">
                  <c:v>0</c:v>
                </c:pt>
                <c:pt idx="192" formatCode="0.00%">
                  <c:v>0</c:v>
                </c:pt>
                <c:pt idx="193" formatCode="0.00%">
                  <c:v>0</c:v>
                </c:pt>
                <c:pt idx="194" formatCode="0.00%">
                  <c:v>0</c:v>
                </c:pt>
                <c:pt idx="195" formatCode="0.00%">
                  <c:v>0</c:v>
                </c:pt>
                <c:pt idx="196" formatCode="0.00%">
                  <c:v>0</c:v>
                </c:pt>
                <c:pt idx="197" formatCode="0.00%">
                  <c:v>0</c:v>
                </c:pt>
                <c:pt idx="198" formatCode="0.00%">
                  <c:v>0</c:v>
                </c:pt>
                <c:pt idx="199" formatCode="0.00%">
                  <c:v>0</c:v>
                </c:pt>
                <c:pt idx="200" formatCode="0.00%">
                  <c:v>1.3799999999999999E-3</c:v>
                </c:pt>
                <c:pt idx="201" formatCode="0.00%">
                  <c:v>1.3799999999999999E-3</c:v>
                </c:pt>
                <c:pt idx="202" formatCode="0.00%">
                  <c:v>1.3799999999999999E-3</c:v>
                </c:pt>
                <c:pt idx="203" formatCode="0.00%">
                  <c:v>1.3799999999999999E-3</c:v>
                </c:pt>
                <c:pt idx="204" formatCode="0.00%">
                  <c:v>1.3799999999999999E-3</c:v>
                </c:pt>
                <c:pt idx="205" formatCode="0.00%">
                  <c:v>1.3799999999999999E-3</c:v>
                </c:pt>
                <c:pt idx="206" formatCode="0.00%">
                  <c:v>1.3799999999999999E-3</c:v>
                </c:pt>
                <c:pt idx="207" formatCode="0.00%">
                  <c:v>1.3799999999999999E-3</c:v>
                </c:pt>
                <c:pt idx="208" formatCode="0.00%">
                  <c:v>1.3799999999999999E-3</c:v>
                </c:pt>
                <c:pt idx="209" formatCode="0.00%">
                  <c:v>1.3799999999999999E-3</c:v>
                </c:pt>
                <c:pt idx="210" formatCode="0.00%">
                  <c:v>1.3799999999999999E-3</c:v>
                </c:pt>
                <c:pt idx="211" formatCode="0.00%">
                  <c:v>1.3799999999999999E-3</c:v>
                </c:pt>
                <c:pt idx="212" formatCode="0.00%">
                  <c:v>6.1200000000000004E-3</c:v>
                </c:pt>
                <c:pt idx="213" formatCode="0.00%">
                  <c:v>6.1200000000000004E-3</c:v>
                </c:pt>
                <c:pt idx="214" formatCode="0.00%">
                  <c:v>6.1200000000000004E-3</c:v>
                </c:pt>
                <c:pt idx="215" formatCode="0.00%">
                  <c:v>6.1200000000000004E-3</c:v>
                </c:pt>
                <c:pt idx="216" formatCode="0.00%">
                  <c:v>6.1200000000000004E-3</c:v>
                </c:pt>
                <c:pt idx="217" formatCode="0.00%">
                  <c:v>6.1200000000000004E-3</c:v>
                </c:pt>
                <c:pt idx="218" formatCode="0.00%">
                  <c:v>6.1200000000000004E-3</c:v>
                </c:pt>
                <c:pt idx="219" formatCode="0.00%">
                  <c:v>6.1200000000000004E-3</c:v>
                </c:pt>
                <c:pt idx="220" formatCode="0.00%">
                  <c:v>6.1200000000000004E-3</c:v>
                </c:pt>
                <c:pt idx="221" formatCode="0.00%">
                  <c:v>6.1200000000000004E-3</c:v>
                </c:pt>
                <c:pt idx="222" formatCode="0.00%">
                  <c:v>6.1200000000000004E-3</c:v>
                </c:pt>
                <c:pt idx="223" formatCode="0.00%">
                  <c:v>6.1200000000000004E-3</c:v>
                </c:pt>
                <c:pt idx="224" formatCode="0.00%">
                  <c:v>2.0400000000000001E-3</c:v>
                </c:pt>
                <c:pt idx="225" formatCode="0.00%">
                  <c:v>2.0400000000000001E-3</c:v>
                </c:pt>
                <c:pt idx="226" formatCode="0.00%">
                  <c:v>2.0400000000000001E-3</c:v>
                </c:pt>
                <c:pt idx="227" formatCode="0.00%">
                  <c:v>2.0400000000000001E-3</c:v>
                </c:pt>
                <c:pt idx="228" formatCode="0.00%">
                  <c:v>2.0400000000000001E-3</c:v>
                </c:pt>
                <c:pt idx="229" formatCode="0.00%">
                  <c:v>2.0400000000000001E-3</c:v>
                </c:pt>
                <c:pt idx="230" formatCode="0.00%">
                  <c:v>2.0400000000000001E-3</c:v>
                </c:pt>
                <c:pt idx="231" formatCode="0.00%">
                  <c:v>2.0400000000000001E-3</c:v>
                </c:pt>
                <c:pt idx="232" formatCode="0.00%">
                  <c:v>2.0400000000000001E-3</c:v>
                </c:pt>
                <c:pt idx="233" formatCode="0.00%">
                  <c:v>2.0400000000000001E-3</c:v>
                </c:pt>
                <c:pt idx="234" formatCode="0.00%">
                  <c:v>2.0400000000000001E-3</c:v>
                </c:pt>
                <c:pt idx="235" formatCode="0.00%">
                  <c:v>2.0400000000000001E-3</c:v>
                </c:pt>
                <c:pt idx="236" formatCode="0.00%">
                  <c:v>2.2200000000000002E-3</c:v>
                </c:pt>
                <c:pt idx="237" formatCode="0.00%">
                  <c:v>2.2200000000000002E-3</c:v>
                </c:pt>
                <c:pt idx="238" formatCode="0.00%">
                  <c:v>2.2200000000000002E-3</c:v>
                </c:pt>
                <c:pt idx="239" formatCode="0.00%">
                  <c:v>2.2200000000000002E-3</c:v>
                </c:pt>
                <c:pt idx="240" formatCode="0.00%">
                  <c:v>2.2200000000000002E-3</c:v>
                </c:pt>
                <c:pt idx="241" formatCode="0.00%">
                  <c:v>2.2200000000000002E-3</c:v>
                </c:pt>
                <c:pt idx="242" formatCode="0.00%">
                  <c:v>2.2200000000000002E-3</c:v>
                </c:pt>
                <c:pt idx="243" formatCode="0.00%">
                  <c:v>2.2200000000000002E-3</c:v>
                </c:pt>
                <c:pt idx="244" formatCode="0.00%">
                  <c:v>2.2200000000000002E-3</c:v>
                </c:pt>
                <c:pt idx="245" formatCode="0.00%">
                  <c:v>2.2200000000000002E-3</c:v>
                </c:pt>
                <c:pt idx="246" formatCode="0.00%">
                  <c:v>2.2200000000000002E-3</c:v>
                </c:pt>
                <c:pt idx="247" formatCode="0.00%">
                  <c:v>2.2200000000000002E-3</c:v>
                </c:pt>
                <c:pt idx="248" formatCode="0.00%">
                  <c:v>1.1999999999999999E-3</c:v>
                </c:pt>
                <c:pt idx="249" formatCode="0.00%">
                  <c:v>1.1999999999999999E-3</c:v>
                </c:pt>
                <c:pt idx="250" formatCode="0.00%">
                  <c:v>1.1999999999999999E-3</c:v>
                </c:pt>
                <c:pt idx="251" formatCode="0.00%">
                  <c:v>1.1999999999999999E-3</c:v>
                </c:pt>
                <c:pt idx="252" formatCode="0.00%">
                  <c:v>1.1999999999999999E-3</c:v>
                </c:pt>
                <c:pt idx="253" formatCode="0.00%">
                  <c:v>1.1999999999999999E-3</c:v>
                </c:pt>
                <c:pt idx="254" formatCode="0.00%">
                  <c:v>1.1999999999999999E-3</c:v>
                </c:pt>
                <c:pt idx="255" formatCode="0.00%">
                  <c:v>1.1999999999999999E-3</c:v>
                </c:pt>
                <c:pt idx="256" formatCode="0.00%">
                  <c:v>1.1999999999999999E-3</c:v>
                </c:pt>
                <c:pt idx="257" formatCode="0.00%">
                  <c:v>1.1999999999999999E-3</c:v>
                </c:pt>
                <c:pt idx="258" formatCode="0.00%">
                  <c:v>1.1999999999999999E-3</c:v>
                </c:pt>
                <c:pt idx="259" formatCode="0.00%">
                  <c:v>1.1999999999999999E-3</c:v>
                </c:pt>
                <c:pt idx="260" formatCode="0.00%">
                  <c:v>2.4599999999999995E-3</c:v>
                </c:pt>
                <c:pt idx="261" formatCode="0.00%">
                  <c:v>2.4599999999999995E-3</c:v>
                </c:pt>
                <c:pt idx="262" formatCode="0.00%">
                  <c:v>2.4599999999999995E-3</c:v>
                </c:pt>
                <c:pt idx="263" formatCode="0.00%">
                  <c:v>2.4599999999999995E-3</c:v>
                </c:pt>
                <c:pt idx="264" formatCode="0.00%">
                  <c:v>2.4599999999999995E-3</c:v>
                </c:pt>
                <c:pt idx="265" formatCode="0.00%">
                  <c:v>2.4599999999999995E-3</c:v>
                </c:pt>
                <c:pt idx="266" formatCode="0.00%">
                  <c:v>2.4599999999999995E-3</c:v>
                </c:pt>
                <c:pt idx="267" formatCode="0.00%">
                  <c:v>2.4599999999999995E-3</c:v>
                </c:pt>
                <c:pt idx="268" formatCode="0.00%">
                  <c:v>2.4599999999999995E-3</c:v>
                </c:pt>
                <c:pt idx="269" formatCode="0.00%">
                  <c:v>2.4599999999999995E-3</c:v>
                </c:pt>
                <c:pt idx="270" formatCode="0.00%">
                  <c:v>2.4599999999999995E-3</c:v>
                </c:pt>
                <c:pt idx="271" formatCode="0.00%">
                  <c:v>2.4599999999999995E-3</c:v>
                </c:pt>
                <c:pt idx="272" formatCode="0.00%">
                  <c:v>1.5E-3</c:v>
                </c:pt>
                <c:pt idx="273" formatCode="0.00%">
                  <c:v>1.5E-3</c:v>
                </c:pt>
                <c:pt idx="274" formatCode="0.00%">
                  <c:v>1.5E-3</c:v>
                </c:pt>
                <c:pt idx="275" formatCode="0.00%">
                  <c:v>1.5E-3</c:v>
                </c:pt>
                <c:pt idx="276" formatCode="0.00%">
                  <c:v>1.5E-3</c:v>
                </c:pt>
                <c:pt idx="277" formatCode="0.00%">
                  <c:v>1.5E-3</c:v>
                </c:pt>
                <c:pt idx="278" formatCode="0.00%">
                  <c:v>1.5E-3</c:v>
                </c:pt>
                <c:pt idx="279" formatCode="0.00%">
                  <c:v>1.5E-3</c:v>
                </c:pt>
                <c:pt idx="280" formatCode="0.00%">
                  <c:v>1.5E-3</c:v>
                </c:pt>
                <c:pt idx="281" formatCode="0.00%">
                  <c:v>1.5E-3</c:v>
                </c:pt>
                <c:pt idx="282" formatCode="0.00%">
                  <c:v>1.5E-3</c:v>
                </c:pt>
                <c:pt idx="283" formatCode="0.00%">
                  <c:v>1.5E-3</c:v>
                </c:pt>
                <c:pt idx="284" formatCode="0.00%">
                  <c:v>0</c:v>
                </c:pt>
                <c:pt idx="285" formatCode="0.00%">
                  <c:v>0</c:v>
                </c:pt>
                <c:pt idx="286" formatCode="0.00%">
                  <c:v>0</c:v>
                </c:pt>
                <c:pt idx="287" formatCode="0.00%">
                  <c:v>0</c:v>
                </c:pt>
                <c:pt idx="288" formatCode="0.00%">
                  <c:v>0</c:v>
                </c:pt>
                <c:pt idx="289" formatCode="0.00%">
                  <c:v>0</c:v>
                </c:pt>
                <c:pt idx="290" formatCode="0.00%">
                  <c:v>0</c:v>
                </c:pt>
                <c:pt idx="291" formatCode="0.00%">
                  <c:v>0</c:v>
                </c:pt>
                <c:pt idx="292" formatCode="0.00%">
                  <c:v>0</c:v>
                </c:pt>
                <c:pt idx="293" formatCode="0.00%">
                  <c:v>0</c:v>
                </c:pt>
                <c:pt idx="294" formatCode="0.00%">
                  <c:v>0</c:v>
                </c:pt>
                <c:pt idx="295" formatCode="0.00%">
                  <c:v>0</c:v>
                </c:pt>
                <c:pt idx="296" formatCode="0.00%">
                  <c:v>1.0200000000000001E-3</c:v>
                </c:pt>
                <c:pt idx="297" formatCode="0.00%">
                  <c:v>1.0200000000000001E-3</c:v>
                </c:pt>
                <c:pt idx="298" formatCode="0.00%">
                  <c:v>1.0200000000000001E-3</c:v>
                </c:pt>
                <c:pt idx="299" formatCode="0.00%">
                  <c:v>1.0200000000000001E-3</c:v>
                </c:pt>
                <c:pt idx="300" formatCode="0.00%">
                  <c:v>1.0200000000000001E-3</c:v>
                </c:pt>
                <c:pt idx="301" formatCode="0.00%">
                  <c:v>1.0200000000000001E-3</c:v>
                </c:pt>
                <c:pt idx="302" formatCode="0.00%">
                  <c:v>1.0200000000000001E-3</c:v>
                </c:pt>
                <c:pt idx="303" formatCode="0.00%">
                  <c:v>1.0200000000000001E-3</c:v>
                </c:pt>
                <c:pt idx="304" formatCode="0.00%">
                  <c:v>1.0200000000000001E-3</c:v>
                </c:pt>
                <c:pt idx="305" formatCode="0.00%">
                  <c:v>1.0200000000000001E-3</c:v>
                </c:pt>
                <c:pt idx="306" formatCode="0.00%">
                  <c:v>1.0200000000000001E-3</c:v>
                </c:pt>
                <c:pt idx="307" formatCode="0.00%">
                  <c:v>1.0200000000000001E-3</c:v>
                </c:pt>
                <c:pt idx="308" formatCode="0.00%">
                  <c:v>0</c:v>
                </c:pt>
                <c:pt idx="309" formatCode="0.00%">
                  <c:v>0</c:v>
                </c:pt>
                <c:pt idx="310" formatCode="0.00%">
                  <c:v>0</c:v>
                </c:pt>
                <c:pt idx="311" formatCode="0.00%">
                  <c:v>0</c:v>
                </c:pt>
                <c:pt idx="312" formatCode="0.00%">
                  <c:v>0</c:v>
                </c:pt>
                <c:pt idx="313" formatCode="0.00%">
                  <c:v>0</c:v>
                </c:pt>
                <c:pt idx="314" formatCode="0.00%">
                  <c:v>0</c:v>
                </c:pt>
                <c:pt idx="315" formatCode="0.00%">
                  <c:v>0</c:v>
                </c:pt>
                <c:pt idx="316" formatCode="0.00%">
                  <c:v>0</c:v>
                </c:pt>
                <c:pt idx="317" formatCode="0.00%">
                  <c:v>0</c:v>
                </c:pt>
                <c:pt idx="318" formatCode="0.00%">
                  <c:v>0</c:v>
                </c:pt>
                <c:pt idx="319" formatCode="0.00%">
                  <c:v>0</c:v>
                </c:pt>
                <c:pt idx="320" formatCode="0.00%">
                  <c:v>0</c:v>
                </c:pt>
                <c:pt idx="321" formatCode="0.00%">
                  <c:v>0</c:v>
                </c:pt>
                <c:pt idx="322" formatCode="0.00%">
                  <c:v>0</c:v>
                </c:pt>
                <c:pt idx="323" formatCode="0.00%">
                  <c:v>0</c:v>
                </c:pt>
                <c:pt idx="324" formatCode="0.00%">
                  <c:v>0</c:v>
                </c:pt>
                <c:pt idx="325" formatCode="0.00%">
                  <c:v>0</c:v>
                </c:pt>
                <c:pt idx="326" formatCode="0.00%">
                  <c:v>0</c:v>
                </c:pt>
                <c:pt idx="327" formatCode="0.00%">
                  <c:v>0</c:v>
                </c:pt>
                <c:pt idx="328" formatCode="0.00%">
                  <c:v>0</c:v>
                </c:pt>
                <c:pt idx="329" formatCode="0.00%">
                  <c:v>0</c:v>
                </c:pt>
                <c:pt idx="330" formatCode="0.00%">
                  <c:v>0</c:v>
                </c:pt>
                <c:pt idx="331" formatCode="0.00%">
                  <c:v>0</c:v>
                </c:pt>
                <c:pt idx="332" formatCode="0.00%">
                  <c:v>0</c:v>
                </c:pt>
                <c:pt idx="333" formatCode="0.00%">
                  <c:v>0</c:v>
                </c:pt>
                <c:pt idx="334" formatCode="0.00%">
                  <c:v>0</c:v>
                </c:pt>
                <c:pt idx="335" formatCode="0.00%">
                  <c:v>0</c:v>
                </c:pt>
                <c:pt idx="336" formatCode="0.00%">
                  <c:v>0</c:v>
                </c:pt>
                <c:pt idx="337" formatCode="0.00%">
                  <c:v>0</c:v>
                </c:pt>
                <c:pt idx="338" formatCode="0.00%">
                  <c:v>0</c:v>
                </c:pt>
                <c:pt idx="339" formatCode="0.00%">
                  <c:v>0</c:v>
                </c:pt>
                <c:pt idx="340" formatCode="0.00%">
                  <c:v>0</c:v>
                </c:pt>
                <c:pt idx="341" formatCode="0.00%">
                  <c:v>0</c:v>
                </c:pt>
                <c:pt idx="342" formatCode="0.00%">
                  <c:v>0</c:v>
                </c:pt>
                <c:pt idx="343" formatCode="0.00%">
                  <c:v>0</c:v>
                </c:pt>
                <c:pt idx="344" formatCode="0.00%">
                  <c:v>3.3000000000000004E-3</c:v>
                </c:pt>
                <c:pt idx="345" formatCode="0.00%">
                  <c:v>3.3000000000000004E-3</c:v>
                </c:pt>
                <c:pt idx="346" formatCode="0.00%">
                  <c:v>3.3000000000000004E-3</c:v>
                </c:pt>
                <c:pt idx="347" formatCode="0.00%">
                  <c:v>3.3000000000000004E-3</c:v>
                </c:pt>
                <c:pt idx="348" formatCode="0.00%">
                  <c:v>3.3000000000000004E-3</c:v>
                </c:pt>
                <c:pt idx="349" formatCode="0.00%">
                  <c:v>3.3000000000000004E-3</c:v>
                </c:pt>
                <c:pt idx="350" formatCode="0.00%">
                  <c:v>3.3000000000000004E-3</c:v>
                </c:pt>
                <c:pt idx="351" formatCode="0.00%">
                  <c:v>3.3000000000000004E-3</c:v>
                </c:pt>
                <c:pt idx="352" formatCode="0.00%">
                  <c:v>3.3000000000000004E-3</c:v>
                </c:pt>
                <c:pt idx="353" formatCode="0.00%">
                  <c:v>3.3000000000000004E-3</c:v>
                </c:pt>
                <c:pt idx="354" formatCode="0.00%">
                  <c:v>3.3000000000000004E-3</c:v>
                </c:pt>
                <c:pt idx="355" formatCode="0.00%">
                  <c:v>3.3000000000000004E-3</c:v>
                </c:pt>
                <c:pt idx="356" formatCode="0.00%">
                  <c:v>3.4799999999999996E-3</c:v>
                </c:pt>
                <c:pt idx="357" formatCode="0.00%">
                  <c:v>3.4799999999999996E-3</c:v>
                </c:pt>
                <c:pt idx="358" formatCode="0.00%">
                  <c:v>3.4799999999999996E-3</c:v>
                </c:pt>
                <c:pt idx="359" formatCode="0.00%">
                  <c:v>3.4799999999999996E-3</c:v>
                </c:pt>
                <c:pt idx="360" formatCode="0.00%">
                  <c:v>3.4799999999999996E-3</c:v>
                </c:pt>
                <c:pt idx="361" formatCode="0.00%">
                  <c:v>3.4799999999999996E-3</c:v>
                </c:pt>
                <c:pt idx="362" formatCode="0.00%">
                  <c:v>3.4799999999999996E-3</c:v>
                </c:pt>
                <c:pt idx="363" formatCode="0.00%">
                  <c:v>3.4799999999999996E-3</c:v>
                </c:pt>
                <c:pt idx="364" formatCode="0.00%">
                  <c:v>3.4799999999999996E-3</c:v>
                </c:pt>
                <c:pt idx="365" formatCode="0.00%">
                  <c:v>3.4799999999999996E-3</c:v>
                </c:pt>
                <c:pt idx="366" formatCode="0.00%">
                  <c:v>3.4799999999999996E-3</c:v>
                </c:pt>
                <c:pt idx="367" formatCode="0.00%">
                  <c:v>3.4799999999999996E-3</c:v>
                </c:pt>
                <c:pt idx="368" formatCode="0.00%">
                  <c:v>3.6599999999999996E-3</c:v>
                </c:pt>
                <c:pt idx="369" formatCode="0.00%">
                  <c:v>3.6599999999999996E-3</c:v>
                </c:pt>
                <c:pt idx="370" formatCode="0.00%">
                  <c:v>3.6599999999999996E-3</c:v>
                </c:pt>
                <c:pt idx="371" formatCode="0.00%">
                  <c:v>3.6599999999999996E-3</c:v>
                </c:pt>
                <c:pt idx="372" formatCode="0.00%">
                  <c:v>3.6599999999999996E-3</c:v>
                </c:pt>
                <c:pt idx="373" formatCode="0.00%">
                  <c:v>3.6599999999999996E-3</c:v>
                </c:pt>
                <c:pt idx="374" formatCode="0.00%">
                  <c:v>3.6599999999999996E-3</c:v>
                </c:pt>
                <c:pt idx="375" formatCode="0.00%">
                  <c:v>3.6599999999999996E-3</c:v>
                </c:pt>
                <c:pt idx="376" formatCode="0.00%">
                  <c:v>3.6599999999999996E-3</c:v>
                </c:pt>
                <c:pt idx="377" formatCode="0.00%">
                  <c:v>3.6599999999999996E-3</c:v>
                </c:pt>
                <c:pt idx="378" formatCode="0.00%">
                  <c:v>3.6599999999999996E-3</c:v>
                </c:pt>
                <c:pt idx="379" formatCode="0.00%">
                  <c:v>3.6599999999999996E-3</c:v>
                </c:pt>
                <c:pt idx="380" formatCode="0.00%">
                  <c:v>0</c:v>
                </c:pt>
                <c:pt idx="381" formatCode="0.00%">
                  <c:v>0</c:v>
                </c:pt>
                <c:pt idx="382" formatCode="0.00%">
                  <c:v>0</c:v>
                </c:pt>
                <c:pt idx="383" formatCode="0.00%">
                  <c:v>0</c:v>
                </c:pt>
                <c:pt idx="384" formatCode="0.00%">
                  <c:v>0</c:v>
                </c:pt>
                <c:pt idx="385" formatCode="0.00%">
                  <c:v>0</c:v>
                </c:pt>
                <c:pt idx="386" formatCode="0.00%">
                  <c:v>0</c:v>
                </c:pt>
                <c:pt idx="387" formatCode="0.00%">
                  <c:v>0</c:v>
                </c:pt>
                <c:pt idx="388" formatCode="0.00%">
                  <c:v>0</c:v>
                </c:pt>
                <c:pt idx="389" formatCode="0.00%">
                  <c:v>0</c:v>
                </c:pt>
                <c:pt idx="390" formatCode="0.00%">
                  <c:v>0</c:v>
                </c:pt>
                <c:pt idx="391" formatCode="0.00%">
                  <c:v>0</c:v>
                </c:pt>
                <c:pt idx="392" formatCode="0.00%">
                  <c:v>0</c:v>
                </c:pt>
                <c:pt idx="393" formatCode="0.00%">
                  <c:v>0</c:v>
                </c:pt>
                <c:pt idx="394" formatCode="0.00%">
                  <c:v>0</c:v>
                </c:pt>
                <c:pt idx="395" formatCode="0.00%">
                  <c:v>0</c:v>
                </c:pt>
                <c:pt idx="396" formatCode="0.00%">
                  <c:v>0</c:v>
                </c:pt>
                <c:pt idx="397" formatCode="0.00%">
                  <c:v>0</c:v>
                </c:pt>
                <c:pt idx="398" formatCode="0.00%">
                  <c:v>0</c:v>
                </c:pt>
                <c:pt idx="399" formatCode="0.00%">
                  <c:v>0</c:v>
                </c:pt>
                <c:pt idx="400" formatCode="0.00%">
                  <c:v>0</c:v>
                </c:pt>
                <c:pt idx="401" formatCode="0.00%">
                  <c:v>0</c:v>
                </c:pt>
                <c:pt idx="402" formatCode="0.00%">
                  <c:v>0</c:v>
                </c:pt>
                <c:pt idx="403" formatCode="0.00%">
                  <c:v>0</c:v>
                </c:pt>
                <c:pt idx="404" formatCode="0.00%">
                  <c:v>2.0400000000000001E-3</c:v>
                </c:pt>
                <c:pt idx="405" formatCode="0.00%">
                  <c:v>2.0400000000000001E-3</c:v>
                </c:pt>
                <c:pt idx="406" formatCode="0.00%">
                  <c:v>2.0400000000000001E-3</c:v>
                </c:pt>
                <c:pt idx="407" formatCode="0.00%">
                  <c:v>2.0400000000000001E-3</c:v>
                </c:pt>
                <c:pt idx="408" formatCode="0.00%">
                  <c:v>2.0400000000000001E-3</c:v>
                </c:pt>
                <c:pt idx="409" formatCode="0.00%">
                  <c:v>2.0400000000000001E-3</c:v>
                </c:pt>
                <c:pt idx="410" formatCode="0.00%">
                  <c:v>2.0400000000000001E-3</c:v>
                </c:pt>
                <c:pt idx="411" formatCode="0.00%">
                  <c:v>2.0400000000000001E-3</c:v>
                </c:pt>
                <c:pt idx="412" formatCode="0.00%">
                  <c:v>2.0400000000000001E-3</c:v>
                </c:pt>
                <c:pt idx="413" formatCode="0.00%">
                  <c:v>2.0400000000000001E-3</c:v>
                </c:pt>
                <c:pt idx="414" formatCode="0.00%">
                  <c:v>2.0400000000000001E-3</c:v>
                </c:pt>
                <c:pt idx="415" formatCode="0.00%">
                  <c:v>2.0400000000000001E-3</c:v>
                </c:pt>
                <c:pt idx="416" formatCode="0.00%">
                  <c:v>0</c:v>
                </c:pt>
                <c:pt idx="417" formatCode="0.00%">
                  <c:v>0</c:v>
                </c:pt>
                <c:pt idx="418" formatCode="0.00%">
                  <c:v>0</c:v>
                </c:pt>
                <c:pt idx="419" formatCode="0.00%">
                  <c:v>0</c:v>
                </c:pt>
                <c:pt idx="420" formatCode="0.00%">
                  <c:v>0</c:v>
                </c:pt>
                <c:pt idx="421" formatCode="0.00%">
                  <c:v>0</c:v>
                </c:pt>
                <c:pt idx="422" formatCode="0.00%">
                  <c:v>0</c:v>
                </c:pt>
                <c:pt idx="423" formatCode="0.00%">
                  <c:v>0</c:v>
                </c:pt>
                <c:pt idx="424" formatCode="0.00%">
                  <c:v>0</c:v>
                </c:pt>
                <c:pt idx="425" formatCode="0.00%">
                  <c:v>0</c:v>
                </c:pt>
                <c:pt idx="426" formatCode="0.00%">
                  <c:v>0</c:v>
                </c:pt>
                <c:pt idx="427" formatCode="0.00%">
                  <c:v>0</c:v>
                </c:pt>
                <c:pt idx="428" formatCode="0.00%">
                  <c:v>4.0800000000000003E-3</c:v>
                </c:pt>
                <c:pt idx="429" formatCode="0.00%">
                  <c:v>4.0800000000000003E-3</c:v>
                </c:pt>
                <c:pt idx="430" formatCode="0.00%">
                  <c:v>4.0800000000000003E-3</c:v>
                </c:pt>
                <c:pt idx="431" formatCode="0.00%">
                  <c:v>4.0800000000000003E-3</c:v>
                </c:pt>
                <c:pt idx="432" formatCode="0.00%">
                  <c:v>4.0800000000000003E-3</c:v>
                </c:pt>
                <c:pt idx="433" formatCode="0.00%">
                  <c:v>4.0800000000000003E-3</c:v>
                </c:pt>
                <c:pt idx="434" formatCode="0.00%">
                  <c:v>4.0800000000000003E-3</c:v>
                </c:pt>
                <c:pt idx="435" formatCode="0.00%">
                  <c:v>4.0800000000000003E-3</c:v>
                </c:pt>
                <c:pt idx="436" formatCode="0.00%">
                  <c:v>4.0800000000000003E-3</c:v>
                </c:pt>
                <c:pt idx="437" formatCode="0.00%">
                  <c:v>4.0800000000000003E-3</c:v>
                </c:pt>
                <c:pt idx="438" formatCode="0.00%">
                  <c:v>4.0800000000000003E-3</c:v>
                </c:pt>
                <c:pt idx="439" formatCode="0.00%">
                  <c:v>4.0800000000000003E-3</c:v>
                </c:pt>
                <c:pt idx="440" formatCode="0.00%">
                  <c:v>2.0400000000000001E-3</c:v>
                </c:pt>
                <c:pt idx="441" formatCode="0.00%">
                  <c:v>2.0400000000000001E-3</c:v>
                </c:pt>
                <c:pt idx="442" formatCode="0.00%">
                  <c:v>2.0400000000000001E-3</c:v>
                </c:pt>
                <c:pt idx="443" formatCode="0.00%">
                  <c:v>2.0400000000000001E-3</c:v>
                </c:pt>
                <c:pt idx="444" formatCode="0.00%">
                  <c:v>2.0400000000000001E-3</c:v>
                </c:pt>
                <c:pt idx="445" formatCode="0.00%">
                  <c:v>2.0400000000000001E-3</c:v>
                </c:pt>
                <c:pt idx="446" formatCode="0.00%">
                  <c:v>2.0400000000000001E-3</c:v>
                </c:pt>
                <c:pt idx="447" formatCode="0.00%">
                  <c:v>2.0400000000000001E-3</c:v>
                </c:pt>
                <c:pt idx="448" formatCode="0.00%">
                  <c:v>2.0400000000000001E-3</c:v>
                </c:pt>
                <c:pt idx="449" formatCode="0.00%">
                  <c:v>2.0400000000000001E-3</c:v>
                </c:pt>
                <c:pt idx="450" formatCode="0.00%">
                  <c:v>2.0400000000000001E-3</c:v>
                </c:pt>
                <c:pt idx="451" formatCode="0.00%">
                  <c:v>2.0400000000000001E-3</c:v>
                </c:pt>
                <c:pt idx="452" formatCode="0.00%">
                  <c:v>2.0999999999999999E-3</c:v>
                </c:pt>
                <c:pt idx="453" formatCode="0.00%">
                  <c:v>2.0999999999999999E-3</c:v>
                </c:pt>
                <c:pt idx="454" formatCode="0.00%">
                  <c:v>2.0999999999999999E-3</c:v>
                </c:pt>
                <c:pt idx="455" formatCode="0.00%">
                  <c:v>2.0999999999999999E-3</c:v>
                </c:pt>
                <c:pt idx="456" formatCode="0.00%">
                  <c:v>2.0999999999999999E-3</c:v>
                </c:pt>
                <c:pt idx="457" formatCode="0.00%">
                  <c:v>2.0999999999999999E-3</c:v>
                </c:pt>
                <c:pt idx="458" formatCode="0.00%">
                  <c:v>2.0999999999999999E-3</c:v>
                </c:pt>
                <c:pt idx="459" formatCode="0.00%">
                  <c:v>2.0999999999999999E-3</c:v>
                </c:pt>
                <c:pt idx="460" formatCode="0.00%">
                  <c:v>2.0999999999999999E-3</c:v>
                </c:pt>
                <c:pt idx="461" formatCode="0.00%">
                  <c:v>2.0999999999999999E-3</c:v>
                </c:pt>
                <c:pt idx="462" formatCode="0.00%">
                  <c:v>2.0999999999999999E-3</c:v>
                </c:pt>
                <c:pt idx="463" formatCode="0.00%">
                  <c:v>2.0999999999999999E-3</c:v>
                </c:pt>
                <c:pt idx="464" formatCode="0.00%">
                  <c:v>0</c:v>
                </c:pt>
                <c:pt idx="465" formatCode="0.00%">
                  <c:v>0</c:v>
                </c:pt>
                <c:pt idx="466" formatCode="0.00%">
                  <c:v>0</c:v>
                </c:pt>
                <c:pt idx="467" formatCode="0.00%">
                  <c:v>0</c:v>
                </c:pt>
                <c:pt idx="468" formatCode="0.00%">
                  <c:v>0</c:v>
                </c:pt>
                <c:pt idx="469" formatCode="0.00%">
                  <c:v>0</c:v>
                </c:pt>
                <c:pt idx="470" formatCode="0.00%">
                  <c:v>0</c:v>
                </c:pt>
                <c:pt idx="471" formatCode="0.00%">
                  <c:v>0</c:v>
                </c:pt>
                <c:pt idx="472" formatCode="0.00%">
                  <c:v>0</c:v>
                </c:pt>
                <c:pt idx="473" formatCode="0.00%">
                  <c:v>0</c:v>
                </c:pt>
                <c:pt idx="474" formatCode="0.00%">
                  <c:v>0</c:v>
                </c:pt>
                <c:pt idx="475" formatCode="0.00%">
                  <c:v>0</c:v>
                </c:pt>
              </c:numCache>
            </c:numRef>
          </c:val>
          <c:smooth val="0"/>
          <c:extLst>
            <c:ext xmlns:c16="http://schemas.microsoft.com/office/drawing/2014/chart" uri="{C3380CC4-5D6E-409C-BE32-E72D297353CC}">
              <c16:uniqueId val="{00000001-D751-4BBE-B099-C68A77936CCF}"/>
            </c:ext>
          </c:extLst>
        </c:ser>
        <c:dLbls>
          <c:showLegendKey val="0"/>
          <c:showVal val="0"/>
          <c:showCatName val="0"/>
          <c:showSerName val="0"/>
          <c:showPercent val="0"/>
          <c:showBubbleSize val="0"/>
        </c:dLbls>
        <c:smooth val="0"/>
        <c:axId val="659583904"/>
        <c:axId val="659580624"/>
      </c:lineChart>
      <c:dateAx>
        <c:axId val="659583904"/>
        <c:scaling>
          <c:orientation val="minMax"/>
        </c:scaling>
        <c:delete val="0"/>
        <c:axPos val="b"/>
        <c:numFmt formatCode="yyyy" sourceLinked="0"/>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50000"/>
                  </a:schemeClr>
                </a:solidFill>
                <a:latin typeface="+mn-lt"/>
                <a:ea typeface="+mn-ea"/>
                <a:cs typeface="+mn-cs"/>
              </a:defRPr>
            </a:pPr>
            <a:endParaRPr lang="sk-SK"/>
          </a:p>
        </c:txPr>
        <c:crossAx val="659580624"/>
        <c:crosses val="autoZero"/>
        <c:auto val="1"/>
        <c:lblOffset val="100"/>
        <c:baseTimeUnit val="months"/>
        <c:majorUnit val="5"/>
        <c:majorTimeUnit val="years"/>
      </c:dateAx>
      <c:valAx>
        <c:axId val="659580624"/>
        <c:scaling>
          <c:orientation val="minMax"/>
          <c:max val="5.000000000000001E-2"/>
        </c:scaling>
        <c:delete val="0"/>
        <c:axPos val="l"/>
        <c:majorGridlines>
          <c:spPr>
            <a:ln w="9525" cap="flat" cmpd="sng" algn="ctr">
              <a:solidFill>
                <a:schemeClr val="bg1">
                  <a:lumMod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50000"/>
                  </a:schemeClr>
                </a:solidFill>
                <a:latin typeface="+mn-lt"/>
                <a:ea typeface="+mn-ea"/>
                <a:cs typeface="+mn-cs"/>
              </a:defRPr>
            </a:pPr>
            <a:endParaRPr lang="sk-SK"/>
          </a:p>
        </c:txPr>
        <c:crossAx val="659583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lumMod val="50000"/>
                </a:schemeClr>
              </a:solidFill>
              <a:latin typeface="+mn-lt"/>
              <a:ea typeface="+mn-ea"/>
              <a:cs typeface="+mn-cs"/>
            </a:defRPr>
          </a:pPr>
          <a:endParaRPr lang="sk-S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000" b="1">
                <a:solidFill>
                  <a:schemeClr val="bg1">
                    <a:lumMod val="50000"/>
                  </a:schemeClr>
                </a:solidFill>
              </a:rPr>
              <a:t>A-rated bonds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k-SK"/>
        </a:p>
      </c:txPr>
    </c:title>
    <c:autoTitleDeleted val="0"/>
    <c:plotArea>
      <c:layout/>
      <c:lineChart>
        <c:grouping val="standard"/>
        <c:varyColors val="0"/>
        <c:ser>
          <c:idx val="1"/>
          <c:order val="0"/>
          <c:tx>
            <c:v>Current risk correction</c:v>
          </c:tx>
          <c:spPr>
            <a:ln w="28575" cap="rnd">
              <a:solidFill>
                <a:srgbClr val="C00000"/>
              </a:solidFill>
              <a:round/>
            </a:ln>
            <a:effectLst/>
          </c:spPr>
          <c:marker>
            <c:symbol val="none"/>
          </c:marker>
          <c:cat>
            <c:numRef>
              <c:f>'Iboxx data'!$A$3:$A$478</c:f>
              <c:numCache>
                <c:formatCode>m/d/yyyy</c:formatCode>
                <c:ptCount val="476"/>
                <c:pt idx="0">
                  <c:v>44074</c:v>
                </c:pt>
                <c:pt idx="1">
                  <c:v>44043</c:v>
                </c:pt>
                <c:pt idx="2">
                  <c:v>44012</c:v>
                </c:pt>
                <c:pt idx="3">
                  <c:v>43982</c:v>
                </c:pt>
                <c:pt idx="4">
                  <c:v>43951</c:v>
                </c:pt>
                <c:pt idx="5">
                  <c:v>43921</c:v>
                </c:pt>
                <c:pt idx="6">
                  <c:v>43890</c:v>
                </c:pt>
                <c:pt idx="7">
                  <c:v>43861</c:v>
                </c:pt>
                <c:pt idx="8">
                  <c:v>43830</c:v>
                </c:pt>
                <c:pt idx="9">
                  <c:v>43799</c:v>
                </c:pt>
                <c:pt idx="10">
                  <c:v>43769</c:v>
                </c:pt>
                <c:pt idx="11">
                  <c:v>43738</c:v>
                </c:pt>
                <c:pt idx="12">
                  <c:v>43708</c:v>
                </c:pt>
                <c:pt idx="13">
                  <c:v>43677</c:v>
                </c:pt>
                <c:pt idx="14">
                  <c:v>43646</c:v>
                </c:pt>
                <c:pt idx="15">
                  <c:v>43616</c:v>
                </c:pt>
                <c:pt idx="16">
                  <c:v>43585</c:v>
                </c:pt>
                <c:pt idx="17">
                  <c:v>43555</c:v>
                </c:pt>
                <c:pt idx="18">
                  <c:v>43524</c:v>
                </c:pt>
                <c:pt idx="19">
                  <c:v>43496</c:v>
                </c:pt>
                <c:pt idx="20">
                  <c:v>43465</c:v>
                </c:pt>
                <c:pt idx="21">
                  <c:v>43434</c:v>
                </c:pt>
                <c:pt idx="22">
                  <c:v>43404</c:v>
                </c:pt>
                <c:pt idx="23">
                  <c:v>43373</c:v>
                </c:pt>
                <c:pt idx="24">
                  <c:v>43343</c:v>
                </c:pt>
                <c:pt idx="25">
                  <c:v>43312</c:v>
                </c:pt>
                <c:pt idx="26">
                  <c:v>43281</c:v>
                </c:pt>
                <c:pt idx="27">
                  <c:v>43251</c:v>
                </c:pt>
                <c:pt idx="28">
                  <c:v>43220</c:v>
                </c:pt>
                <c:pt idx="29">
                  <c:v>43190</c:v>
                </c:pt>
                <c:pt idx="30">
                  <c:v>43159</c:v>
                </c:pt>
                <c:pt idx="31">
                  <c:v>43131</c:v>
                </c:pt>
                <c:pt idx="32">
                  <c:v>43100</c:v>
                </c:pt>
                <c:pt idx="33">
                  <c:v>43069</c:v>
                </c:pt>
                <c:pt idx="34">
                  <c:v>43039</c:v>
                </c:pt>
                <c:pt idx="35">
                  <c:v>43008</c:v>
                </c:pt>
                <c:pt idx="36">
                  <c:v>42978</c:v>
                </c:pt>
                <c:pt idx="37">
                  <c:v>42947</c:v>
                </c:pt>
                <c:pt idx="38">
                  <c:v>42916</c:v>
                </c:pt>
                <c:pt idx="39">
                  <c:v>42886</c:v>
                </c:pt>
                <c:pt idx="40">
                  <c:v>42855</c:v>
                </c:pt>
                <c:pt idx="41">
                  <c:v>42825</c:v>
                </c:pt>
                <c:pt idx="42">
                  <c:v>42794</c:v>
                </c:pt>
                <c:pt idx="43">
                  <c:v>42766</c:v>
                </c:pt>
                <c:pt idx="44">
                  <c:v>42735</c:v>
                </c:pt>
                <c:pt idx="45">
                  <c:v>42704</c:v>
                </c:pt>
                <c:pt idx="46">
                  <c:v>42674</c:v>
                </c:pt>
                <c:pt idx="47">
                  <c:v>42643</c:v>
                </c:pt>
                <c:pt idx="48">
                  <c:v>42613</c:v>
                </c:pt>
                <c:pt idx="49">
                  <c:v>42582</c:v>
                </c:pt>
                <c:pt idx="50">
                  <c:v>42551</c:v>
                </c:pt>
                <c:pt idx="51">
                  <c:v>42521</c:v>
                </c:pt>
                <c:pt idx="52">
                  <c:v>42490</c:v>
                </c:pt>
                <c:pt idx="53">
                  <c:v>42460</c:v>
                </c:pt>
                <c:pt idx="54">
                  <c:v>42429</c:v>
                </c:pt>
                <c:pt idx="55">
                  <c:v>42400</c:v>
                </c:pt>
                <c:pt idx="56">
                  <c:v>42369</c:v>
                </c:pt>
                <c:pt idx="57">
                  <c:v>42338</c:v>
                </c:pt>
                <c:pt idx="58">
                  <c:v>42308</c:v>
                </c:pt>
                <c:pt idx="59">
                  <c:v>42277</c:v>
                </c:pt>
                <c:pt idx="60">
                  <c:v>42247</c:v>
                </c:pt>
                <c:pt idx="61">
                  <c:v>42216</c:v>
                </c:pt>
                <c:pt idx="62">
                  <c:v>42185</c:v>
                </c:pt>
                <c:pt idx="63">
                  <c:v>42155</c:v>
                </c:pt>
                <c:pt idx="64">
                  <c:v>42124</c:v>
                </c:pt>
                <c:pt idx="65">
                  <c:v>42094</c:v>
                </c:pt>
                <c:pt idx="66">
                  <c:v>42063</c:v>
                </c:pt>
                <c:pt idx="67">
                  <c:v>42035</c:v>
                </c:pt>
                <c:pt idx="68">
                  <c:v>42004</c:v>
                </c:pt>
                <c:pt idx="69">
                  <c:v>41973</c:v>
                </c:pt>
                <c:pt idx="70">
                  <c:v>41943</c:v>
                </c:pt>
                <c:pt idx="71">
                  <c:v>41912</c:v>
                </c:pt>
                <c:pt idx="72">
                  <c:v>41882</c:v>
                </c:pt>
                <c:pt idx="73">
                  <c:v>41851</c:v>
                </c:pt>
                <c:pt idx="74">
                  <c:v>41820</c:v>
                </c:pt>
                <c:pt idx="75">
                  <c:v>41790</c:v>
                </c:pt>
                <c:pt idx="76">
                  <c:v>41759</c:v>
                </c:pt>
                <c:pt idx="77">
                  <c:v>41729</c:v>
                </c:pt>
                <c:pt idx="78">
                  <c:v>41698</c:v>
                </c:pt>
                <c:pt idx="79">
                  <c:v>41670</c:v>
                </c:pt>
                <c:pt idx="80">
                  <c:v>41639</c:v>
                </c:pt>
                <c:pt idx="81">
                  <c:v>41608</c:v>
                </c:pt>
                <c:pt idx="82">
                  <c:v>41578</c:v>
                </c:pt>
                <c:pt idx="83">
                  <c:v>41547</c:v>
                </c:pt>
                <c:pt idx="84">
                  <c:v>41517</c:v>
                </c:pt>
                <c:pt idx="85">
                  <c:v>41486</c:v>
                </c:pt>
                <c:pt idx="86">
                  <c:v>41455</c:v>
                </c:pt>
                <c:pt idx="87">
                  <c:v>41425</c:v>
                </c:pt>
                <c:pt idx="88">
                  <c:v>41394</c:v>
                </c:pt>
                <c:pt idx="89">
                  <c:v>41364</c:v>
                </c:pt>
                <c:pt idx="90">
                  <c:v>41333</c:v>
                </c:pt>
                <c:pt idx="91">
                  <c:v>41305</c:v>
                </c:pt>
                <c:pt idx="92">
                  <c:v>41274</c:v>
                </c:pt>
                <c:pt idx="93">
                  <c:v>41243</c:v>
                </c:pt>
                <c:pt idx="94">
                  <c:v>41213</c:v>
                </c:pt>
                <c:pt idx="95">
                  <c:v>41182</c:v>
                </c:pt>
                <c:pt idx="96">
                  <c:v>41152</c:v>
                </c:pt>
                <c:pt idx="97">
                  <c:v>41121</c:v>
                </c:pt>
                <c:pt idx="98">
                  <c:v>41090</c:v>
                </c:pt>
                <c:pt idx="99">
                  <c:v>41060</c:v>
                </c:pt>
                <c:pt idx="100">
                  <c:v>41029</c:v>
                </c:pt>
                <c:pt idx="101">
                  <c:v>40999</c:v>
                </c:pt>
                <c:pt idx="102">
                  <c:v>40968</c:v>
                </c:pt>
                <c:pt idx="103">
                  <c:v>40939</c:v>
                </c:pt>
                <c:pt idx="104">
                  <c:v>40908</c:v>
                </c:pt>
                <c:pt idx="105">
                  <c:v>40877</c:v>
                </c:pt>
                <c:pt idx="106">
                  <c:v>40847</c:v>
                </c:pt>
                <c:pt idx="107">
                  <c:v>40816</c:v>
                </c:pt>
                <c:pt idx="108">
                  <c:v>40786</c:v>
                </c:pt>
                <c:pt idx="109">
                  <c:v>40755</c:v>
                </c:pt>
                <c:pt idx="110">
                  <c:v>40724</c:v>
                </c:pt>
                <c:pt idx="111">
                  <c:v>40694</c:v>
                </c:pt>
                <c:pt idx="112">
                  <c:v>40663</c:v>
                </c:pt>
                <c:pt idx="113">
                  <c:v>40633</c:v>
                </c:pt>
                <c:pt idx="114">
                  <c:v>40602</c:v>
                </c:pt>
                <c:pt idx="115">
                  <c:v>40574</c:v>
                </c:pt>
                <c:pt idx="116">
                  <c:v>40543</c:v>
                </c:pt>
                <c:pt idx="117">
                  <c:v>40512</c:v>
                </c:pt>
                <c:pt idx="118">
                  <c:v>40482</c:v>
                </c:pt>
                <c:pt idx="119">
                  <c:v>40451</c:v>
                </c:pt>
                <c:pt idx="120">
                  <c:v>40421</c:v>
                </c:pt>
                <c:pt idx="121">
                  <c:v>40390</c:v>
                </c:pt>
                <c:pt idx="122">
                  <c:v>40359</c:v>
                </c:pt>
                <c:pt idx="123">
                  <c:v>40329</c:v>
                </c:pt>
                <c:pt idx="124">
                  <c:v>40298</c:v>
                </c:pt>
                <c:pt idx="125">
                  <c:v>40268</c:v>
                </c:pt>
                <c:pt idx="126">
                  <c:v>40237</c:v>
                </c:pt>
                <c:pt idx="127">
                  <c:v>40209</c:v>
                </c:pt>
                <c:pt idx="128">
                  <c:v>40178</c:v>
                </c:pt>
                <c:pt idx="129">
                  <c:v>40147</c:v>
                </c:pt>
                <c:pt idx="130">
                  <c:v>40117</c:v>
                </c:pt>
                <c:pt idx="131">
                  <c:v>40086</c:v>
                </c:pt>
                <c:pt idx="132">
                  <c:v>40056</c:v>
                </c:pt>
                <c:pt idx="133">
                  <c:v>40025</c:v>
                </c:pt>
                <c:pt idx="134">
                  <c:v>39994</c:v>
                </c:pt>
                <c:pt idx="135">
                  <c:v>39964</c:v>
                </c:pt>
                <c:pt idx="136">
                  <c:v>39933</c:v>
                </c:pt>
                <c:pt idx="137">
                  <c:v>39903</c:v>
                </c:pt>
                <c:pt idx="138">
                  <c:v>39872</c:v>
                </c:pt>
                <c:pt idx="139">
                  <c:v>39844</c:v>
                </c:pt>
                <c:pt idx="140">
                  <c:v>39813</c:v>
                </c:pt>
                <c:pt idx="141">
                  <c:v>39782</c:v>
                </c:pt>
                <c:pt idx="142">
                  <c:v>39752</c:v>
                </c:pt>
                <c:pt idx="143">
                  <c:v>39721</c:v>
                </c:pt>
                <c:pt idx="144">
                  <c:v>39691</c:v>
                </c:pt>
                <c:pt idx="145">
                  <c:v>39660</c:v>
                </c:pt>
                <c:pt idx="146">
                  <c:v>39629</c:v>
                </c:pt>
                <c:pt idx="147">
                  <c:v>39599</c:v>
                </c:pt>
                <c:pt idx="148">
                  <c:v>39568</c:v>
                </c:pt>
                <c:pt idx="149">
                  <c:v>39538</c:v>
                </c:pt>
                <c:pt idx="150">
                  <c:v>39507</c:v>
                </c:pt>
                <c:pt idx="151">
                  <c:v>39478</c:v>
                </c:pt>
                <c:pt idx="152">
                  <c:v>39447</c:v>
                </c:pt>
                <c:pt idx="153">
                  <c:v>39416</c:v>
                </c:pt>
                <c:pt idx="154">
                  <c:v>39386</c:v>
                </c:pt>
                <c:pt idx="155">
                  <c:v>39355</c:v>
                </c:pt>
                <c:pt idx="156">
                  <c:v>39325</c:v>
                </c:pt>
                <c:pt idx="157">
                  <c:v>39294</c:v>
                </c:pt>
                <c:pt idx="158">
                  <c:v>39263</c:v>
                </c:pt>
                <c:pt idx="159">
                  <c:v>39233</c:v>
                </c:pt>
                <c:pt idx="160">
                  <c:v>39202</c:v>
                </c:pt>
                <c:pt idx="161">
                  <c:v>39172</c:v>
                </c:pt>
                <c:pt idx="162">
                  <c:v>39141</c:v>
                </c:pt>
                <c:pt idx="163">
                  <c:v>39113</c:v>
                </c:pt>
                <c:pt idx="164">
                  <c:v>39082</c:v>
                </c:pt>
                <c:pt idx="165">
                  <c:v>39051</c:v>
                </c:pt>
                <c:pt idx="166">
                  <c:v>39021</c:v>
                </c:pt>
                <c:pt idx="167">
                  <c:v>38990</c:v>
                </c:pt>
                <c:pt idx="168">
                  <c:v>38960</c:v>
                </c:pt>
                <c:pt idx="169">
                  <c:v>38929</c:v>
                </c:pt>
                <c:pt idx="170">
                  <c:v>38898</c:v>
                </c:pt>
                <c:pt idx="171">
                  <c:v>38868</c:v>
                </c:pt>
                <c:pt idx="172">
                  <c:v>38837</c:v>
                </c:pt>
                <c:pt idx="173">
                  <c:v>38807</c:v>
                </c:pt>
                <c:pt idx="174">
                  <c:v>38776</c:v>
                </c:pt>
                <c:pt idx="175">
                  <c:v>38748</c:v>
                </c:pt>
                <c:pt idx="176">
                  <c:v>38717</c:v>
                </c:pt>
                <c:pt idx="177">
                  <c:v>38686</c:v>
                </c:pt>
                <c:pt idx="178">
                  <c:v>38656</c:v>
                </c:pt>
                <c:pt idx="179">
                  <c:v>38625</c:v>
                </c:pt>
                <c:pt idx="180">
                  <c:v>38595</c:v>
                </c:pt>
                <c:pt idx="181">
                  <c:v>38564</c:v>
                </c:pt>
                <c:pt idx="182">
                  <c:v>38533</c:v>
                </c:pt>
                <c:pt idx="183">
                  <c:v>38503</c:v>
                </c:pt>
                <c:pt idx="184">
                  <c:v>38472</c:v>
                </c:pt>
                <c:pt idx="185">
                  <c:v>38442</c:v>
                </c:pt>
                <c:pt idx="186">
                  <c:v>38411</c:v>
                </c:pt>
                <c:pt idx="187">
                  <c:v>38383</c:v>
                </c:pt>
                <c:pt idx="188">
                  <c:v>38352</c:v>
                </c:pt>
                <c:pt idx="189">
                  <c:v>38321</c:v>
                </c:pt>
                <c:pt idx="190">
                  <c:v>38291</c:v>
                </c:pt>
                <c:pt idx="191">
                  <c:v>38260</c:v>
                </c:pt>
                <c:pt idx="192">
                  <c:v>38230</c:v>
                </c:pt>
                <c:pt idx="193">
                  <c:v>38199</c:v>
                </c:pt>
                <c:pt idx="194">
                  <c:v>38168</c:v>
                </c:pt>
                <c:pt idx="195">
                  <c:v>38138</c:v>
                </c:pt>
                <c:pt idx="196">
                  <c:v>38107</c:v>
                </c:pt>
                <c:pt idx="197">
                  <c:v>38077</c:v>
                </c:pt>
                <c:pt idx="198">
                  <c:v>38046</c:v>
                </c:pt>
                <c:pt idx="199">
                  <c:v>38017</c:v>
                </c:pt>
                <c:pt idx="200">
                  <c:v>37986</c:v>
                </c:pt>
                <c:pt idx="201">
                  <c:v>37955</c:v>
                </c:pt>
                <c:pt idx="202">
                  <c:v>37925</c:v>
                </c:pt>
                <c:pt idx="203">
                  <c:v>37894</c:v>
                </c:pt>
                <c:pt idx="204">
                  <c:v>37864</c:v>
                </c:pt>
                <c:pt idx="205">
                  <c:v>37833</c:v>
                </c:pt>
                <c:pt idx="206">
                  <c:v>37802</c:v>
                </c:pt>
                <c:pt idx="207">
                  <c:v>37772</c:v>
                </c:pt>
                <c:pt idx="208">
                  <c:v>37741</c:v>
                </c:pt>
                <c:pt idx="209">
                  <c:v>37711</c:v>
                </c:pt>
                <c:pt idx="210">
                  <c:v>37680</c:v>
                </c:pt>
                <c:pt idx="211">
                  <c:v>37652</c:v>
                </c:pt>
                <c:pt idx="212">
                  <c:v>37621</c:v>
                </c:pt>
                <c:pt idx="213">
                  <c:v>37590</c:v>
                </c:pt>
                <c:pt idx="214">
                  <c:v>37560</c:v>
                </c:pt>
                <c:pt idx="215">
                  <c:v>37529</c:v>
                </c:pt>
                <c:pt idx="216">
                  <c:v>37499</c:v>
                </c:pt>
                <c:pt idx="217">
                  <c:v>37468</c:v>
                </c:pt>
                <c:pt idx="218">
                  <c:v>37437</c:v>
                </c:pt>
                <c:pt idx="219">
                  <c:v>37407</c:v>
                </c:pt>
                <c:pt idx="220">
                  <c:v>37376</c:v>
                </c:pt>
                <c:pt idx="221">
                  <c:v>37346</c:v>
                </c:pt>
                <c:pt idx="222">
                  <c:v>37315</c:v>
                </c:pt>
                <c:pt idx="223">
                  <c:v>37287</c:v>
                </c:pt>
                <c:pt idx="224">
                  <c:v>37256</c:v>
                </c:pt>
                <c:pt idx="225">
                  <c:v>37225</c:v>
                </c:pt>
                <c:pt idx="226">
                  <c:v>37195</c:v>
                </c:pt>
                <c:pt idx="227">
                  <c:v>37164</c:v>
                </c:pt>
                <c:pt idx="228">
                  <c:v>37134</c:v>
                </c:pt>
                <c:pt idx="229">
                  <c:v>37103</c:v>
                </c:pt>
                <c:pt idx="230">
                  <c:v>37072</c:v>
                </c:pt>
                <c:pt idx="231">
                  <c:v>37042</c:v>
                </c:pt>
                <c:pt idx="232">
                  <c:v>37011</c:v>
                </c:pt>
                <c:pt idx="233">
                  <c:v>36981</c:v>
                </c:pt>
                <c:pt idx="234">
                  <c:v>36950</c:v>
                </c:pt>
                <c:pt idx="235">
                  <c:v>36922</c:v>
                </c:pt>
                <c:pt idx="236">
                  <c:v>36891</c:v>
                </c:pt>
                <c:pt idx="237">
                  <c:v>36860</c:v>
                </c:pt>
                <c:pt idx="238">
                  <c:v>36830</c:v>
                </c:pt>
                <c:pt idx="239">
                  <c:v>36799</c:v>
                </c:pt>
                <c:pt idx="240">
                  <c:v>36769</c:v>
                </c:pt>
                <c:pt idx="241">
                  <c:v>36738</c:v>
                </c:pt>
                <c:pt idx="242">
                  <c:v>36707</c:v>
                </c:pt>
                <c:pt idx="243">
                  <c:v>36677</c:v>
                </c:pt>
                <c:pt idx="244">
                  <c:v>36646</c:v>
                </c:pt>
                <c:pt idx="245">
                  <c:v>36616</c:v>
                </c:pt>
                <c:pt idx="246">
                  <c:v>36585</c:v>
                </c:pt>
                <c:pt idx="247">
                  <c:v>36556</c:v>
                </c:pt>
                <c:pt idx="248">
                  <c:v>36525</c:v>
                </c:pt>
                <c:pt idx="249">
                  <c:v>36494</c:v>
                </c:pt>
                <c:pt idx="250">
                  <c:v>36464</c:v>
                </c:pt>
                <c:pt idx="251">
                  <c:v>36433</c:v>
                </c:pt>
                <c:pt idx="252">
                  <c:v>36403</c:v>
                </c:pt>
                <c:pt idx="253">
                  <c:v>36372</c:v>
                </c:pt>
                <c:pt idx="254">
                  <c:v>36341</c:v>
                </c:pt>
                <c:pt idx="255">
                  <c:v>36311</c:v>
                </c:pt>
                <c:pt idx="256">
                  <c:v>36280</c:v>
                </c:pt>
                <c:pt idx="257">
                  <c:v>36250</c:v>
                </c:pt>
                <c:pt idx="258">
                  <c:v>36219</c:v>
                </c:pt>
                <c:pt idx="259">
                  <c:v>36191</c:v>
                </c:pt>
                <c:pt idx="260">
                  <c:v>36160</c:v>
                </c:pt>
                <c:pt idx="261">
                  <c:v>36129</c:v>
                </c:pt>
                <c:pt idx="262">
                  <c:v>36099</c:v>
                </c:pt>
                <c:pt idx="263">
                  <c:v>36068</c:v>
                </c:pt>
                <c:pt idx="264">
                  <c:v>36038</c:v>
                </c:pt>
                <c:pt idx="265">
                  <c:v>36007</c:v>
                </c:pt>
                <c:pt idx="266">
                  <c:v>35976</c:v>
                </c:pt>
                <c:pt idx="267">
                  <c:v>35946</c:v>
                </c:pt>
                <c:pt idx="268">
                  <c:v>35915</c:v>
                </c:pt>
                <c:pt idx="269">
                  <c:v>35885</c:v>
                </c:pt>
                <c:pt idx="270">
                  <c:v>35854</c:v>
                </c:pt>
                <c:pt idx="271">
                  <c:v>35826</c:v>
                </c:pt>
                <c:pt idx="272">
                  <c:v>35795</c:v>
                </c:pt>
                <c:pt idx="273">
                  <c:v>35764</c:v>
                </c:pt>
                <c:pt idx="274">
                  <c:v>35734</c:v>
                </c:pt>
                <c:pt idx="275">
                  <c:v>35703</c:v>
                </c:pt>
                <c:pt idx="276">
                  <c:v>35673</c:v>
                </c:pt>
                <c:pt idx="277">
                  <c:v>35642</c:v>
                </c:pt>
                <c:pt idx="278">
                  <c:v>35611</c:v>
                </c:pt>
                <c:pt idx="279">
                  <c:v>35581</c:v>
                </c:pt>
                <c:pt idx="280">
                  <c:v>35550</c:v>
                </c:pt>
                <c:pt idx="281">
                  <c:v>35520</c:v>
                </c:pt>
                <c:pt idx="282">
                  <c:v>35489</c:v>
                </c:pt>
                <c:pt idx="283">
                  <c:v>35461</c:v>
                </c:pt>
                <c:pt idx="284">
                  <c:v>35430</c:v>
                </c:pt>
                <c:pt idx="285">
                  <c:v>35399</c:v>
                </c:pt>
                <c:pt idx="286">
                  <c:v>35369</c:v>
                </c:pt>
                <c:pt idx="287">
                  <c:v>35338</c:v>
                </c:pt>
                <c:pt idx="288">
                  <c:v>35308</c:v>
                </c:pt>
                <c:pt idx="289">
                  <c:v>35277</c:v>
                </c:pt>
                <c:pt idx="290">
                  <c:v>35246</c:v>
                </c:pt>
                <c:pt idx="291">
                  <c:v>35216</c:v>
                </c:pt>
                <c:pt idx="292">
                  <c:v>35185</c:v>
                </c:pt>
                <c:pt idx="293">
                  <c:v>35155</c:v>
                </c:pt>
                <c:pt idx="294">
                  <c:v>35124</c:v>
                </c:pt>
                <c:pt idx="295">
                  <c:v>35095</c:v>
                </c:pt>
                <c:pt idx="296">
                  <c:v>35064</c:v>
                </c:pt>
                <c:pt idx="297">
                  <c:v>35033</c:v>
                </c:pt>
                <c:pt idx="298">
                  <c:v>35003</c:v>
                </c:pt>
                <c:pt idx="299">
                  <c:v>34972</c:v>
                </c:pt>
                <c:pt idx="300">
                  <c:v>34942</c:v>
                </c:pt>
                <c:pt idx="301">
                  <c:v>34911</c:v>
                </c:pt>
                <c:pt idx="302">
                  <c:v>34880</c:v>
                </c:pt>
                <c:pt idx="303">
                  <c:v>34850</c:v>
                </c:pt>
                <c:pt idx="304">
                  <c:v>34819</c:v>
                </c:pt>
                <c:pt idx="305">
                  <c:v>34789</c:v>
                </c:pt>
                <c:pt idx="306">
                  <c:v>34758</c:v>
                </c:pt>
                <c:pt idx="307">
                  <c:v>34730</c:v>
                </c:pt>
                <c:pt idx="308">
                  <c:v>34699</c:v>
                </c:pt>
                <c:pt idx="309">
                  <c:v>34668</c:v>
                </c:pt>
                <c:pt idx="310">
                  <c:v>34638</c:v>
                </c:pt>
                <c:pt idx="311">
                  <c:v>34607</c:v>
                </c:pt>
                <c:pt idx="312">
                  <c:v>34577</c:v>
                </c:pt>
                <c:pt idx="313">
                  <c:v>34546</c:v>
                </c:pt>
                <c:pt idx="314">
                  <c:v>34515</c:v>
                </c:pt>
                <c:pt idx="315">
                  <c:v>34485</c:v>
                </c:pt>
                <c:pt idx="316">
                  <c:v>34454</c:v>
                </c:pt>
                <c:pt idx="317">
                  <c:v>34424</c:v>
                </c:pt>
                <c:pt idx="318">
                  <c:v>34393</c:v>
                </c:pt>
                <c:pt idx="319">
                  <c:v>34365</c:v>
                </c:pt>
                <c:pt idx="320">
                  <c:v>34334</c:v>
                </c:pt>
                <c:pt idx="321">
                  <c:v>34303</c:v>
                </c:pt>
                <c:pt idx="322">
                  <c:v>34273</c:v>
                </c:pt>
                <c:pt idx="323">
                  <c:v>34242</c:v>
                </c:pt>
                <c:pt idx="324">
                  <c:v>34212</c:v>
                </c:pt>
                <c:pt idx="325">
                  <c:v>34181</c:v>
                </c:pt>
                <c:pt idx="326">
                  <c:v>34150</c:v>
                </c:pt>
                <c:pt idx="327">
                  <c:v>34120</c:v>
                </c:pt>
                <c:pt idx="328">
                  <c:v>34089</c:v>
                </c:pt>
                <c:pt idx="329">
                  <c:v>34059</c:v>
                </c:pt>
                <c:pt idx="330">
                  <c:v>34028</c:v>
                </c:pt>
                <c:pt idx="331">
                  <c:v>34000</c:v>
                </c:pt>
                <c:pt idx="332">
                  <c:v>33969</c:v>
                </c:pt>
                <c:pt idx="333">
                  <c:v>33938</c:v>
                </c:pt>
                <c:pt idx="334">
                  <c:v>33908</c:v>
                </c:pt>
                <c:pt idx="335">
                  <c:v>33877</c:v>
                </c:pt>
                <c:pt idx="336">
                  <c:v>33847</c:v>
                </c:pt>
                <c:pt idx="337">
                  <c:v>33816</c:v>
                </c:pt>
                <c:pt idx="338">
                  <c:v>33785</c:v>
                </c:pt>
                <c:pt idx="339">
                  <c:v>33755</c:v>
                </c:pt>
                <c:pt idx="340">
                  <c:v>33724</c:v>
                </c:pt>
                <c:pt idx="341">
                  <c:v>33694</c:v>
                </c:pt>
                <c:pt idx="342">
                  <c:v>33663</c:v>
                </c:pt>
                <c:pt idx="343">
                  <c:v>33634</c:v>
                </c:pt>
                <c:pt idx="344">
                  <c:v>33603</c:v>
                </c:pt>
                <c:pt idx="345">
                  <c:v>33572</c:v>
                </c:pt>
                <c:pt idx="346">
                  <c:v>33542</c:v>
                </c:pt>
                <c:pt idx="347">
                  <c:v>33511</c:v>
                </c:pt>
                <c:pt idx="348">
                  <c:v>33481</c:v>
                </c:pt>
                <c:pt idx="349">
                  <c:v>33450</c:v>
                </c:pt>
                <c:pt idx="350">
                  <c:v>33419</c:v>
                </c:pt>
                <c:pt idx="351">
                  <c:v>33389</c:v>
                </c:pt>
                <c:pt idx="352">
                  <c:v>33358</c:v>
                </c:pt>
                <c:pt idx="353">
                  <c:v>33328</c:v>
                </c:pt>
                <c:pt idx="354">
                  <c:v>33297</c:v>
                </c:pt>
                <c:pt idx="355">
                  <c:v>33269</c:v>
                </c:pt>
                <c:pt idx="356">
                  <c:v>33238</c:v>
                </c:pt>
                <c:pt idx="357">
                  <c:v>33207</c:v>
                </c:pt>
                <c:pt idx="358">
                  <c:v>33177</c:v>
                </c:pt>
                <c:pt idx="359">
                  <c:v>33146</c:v>
                </c:pt>
                <c:pt idx="360">
                  <c:v>33116</c:v>
                </c:pt>
                <c:pt idx="361">
                  <c:v>33085</c:v>
                </c:pt>
                <c:pt idx="362">
                  <c:v>33054</c:v>
                </c:pt>
                <c:pt idx="363">
                  <c:v>33024</c:v>
                </c:pt>
                <c:pt idx="364">
                  <c:v>32993</c:v>
                </c:pt>
                <c:pt idx="365">
                  <c:v>32963</c:v>
                </c:pt>
                <c:pt idx="366">
                  <c:v>32932</c:v>
                </c:pt>
                <c:pt idx="367">
                  <c:v>32904</c:v>
                </c:pt>
                <c:pt idx="368">
                  <c:v>32873</c:v>
                </c:pt>
                <c:pt idx="369">
                  <c:v>32842</c:v>
                </c:pt>
                <c:pt idx="370">
                  <c:v>32812</c:v>
                </c:pt>
                <c:pt idx="371">
                  <c:v>32781</c:v>
                </c:pt>
                <c:pt idx="372">
                  <c:v>32751</c:v>
                </c:pt>
                <c:pt idx="373">
                  <c:v>32720</c:v>
                </c:pt>
                <c:pt idx="374">
                  <c:v>32689</c:v>
                </c:pt>
                <c:pt idx="375">
                  <c:v>32659</c:v>
                </c:pt>
                <c:pt idx="376">
                  <c:v>32628</c:v>
                </c:pt>
                <c:pt idx="377">
                  <c:v>32598</c:v>
                </c:pt>
                <c:pt idx="378">
                  <c:v>32567</c:v>
                </c:pt>
                <c:pt idx="379">
                  <c:v>32539</c:v>
                </c:pt>
                <c:pt idx="380">
                  <c:v>32508</c:v>
                </c:pt>
                <c:pt idx="381">
                  <c:v>32477</c:v>
                </c:pt>
                <c:pt idx="382">
                  <c:v>32447</c:v>
                </c:pt>
                <c:pt idx="383">
                  <c:v>32416</c:v>
                </c:pt>
                <c:pt idx="384">
                  <c:v>32386</c:v>
                </c:pt>
                <c:pt idx="385">
                  <c:v>32355</c:v>
                </c:pt>
                <c:pt idx="386">
                  <c:v>32324</c:v>
                </c:pt>
                <c:pt idx="387">
                  <c:v>32294</c:v>
                </c:pt>
                <c:pt idx="388">
                  <c:v>32263</c:v>
                </c:pt>
                <c:pt idx="389">
                  <c:v>32233</c:v>
                </c:pt>
                <c:pt idx="390">
                  <c:v>32202</c:v>
                </c:pt>
                <c:pt idx="391">
                  <c:v>32173</c:v>
                </c:pt>
                <c:pt idx="392">
                  <c:v>32142</c:v>
                </c:pt>
                <c:pt idx="393">
                  <c:v>32111</c:v>
                </c:pt>
                <c:pt idx="394">
                  <c:v>32081</c:v>
                </c:pt>
                <c:pt idx="395">
                  <c:v>32050</c:v>
                </c:pt>
                <c:pt idx="396">
                  <c:v>32020</c:v>
                </c:pt>
                <c:pt idx="397">
                  <c:v>31989</c:v>
                </c:pt>
                <c:pt idx="398">
                  <c:v>31958</c:v>
                </c:pt>
                <c:pt idx="399">
                  <c:v>31928</c:v>
                </c:pt>
                <c:pt idx="400">
                  <c:v>31897</c:v>
                </c:pt>
                <c:pt idx="401">
                  <c:v>31867</c:v>
                </c:pt>
                <c:pt idx="402">
                  <c:v>31836</c:v>
                </c:pt>
                <c:pt idx="403">
                  <c:v>31808</c:v>
                </c:pt>
                <c:pt idx="404">
                  <c:v>31777</c:v>
                </c:pt>
                <c:pt idx="405">
                  <c:v>31746</c:v>
                </c:pt>
                <c:pt idx="406">
                  <c:v>31716</c:v>
                </c:pt>
                <c:pt idx="407">
                  <c:v>31685</c:v>
                </c:pt>
                <c:pt idx="408">
                  <c:v>31655</c:v>
                </c:pt>
                <c:pt idx="409">
                  <c:v>31624</c:v>
                </c:pt>
                <c:pt idx="410">
                  <c:v>31593</c:v>
                </c:pt>
                <c:pt idx="411">
                  <c:v>31563</c:v>
                </c:pt>
                <c:pt idx="412">
                  <c:v>31532</c:v>
                </c:pt>
                <c:pt idx="413">
                  <c:v>31502</c:v>
                </c:pt>
                <c:pt idx="414">
                  <c:v>31471</c:v>
                </c:pt>
                <c:pt idx="415">
                  <c:v>31443</c:v>
                </c:pt>
                <c:pt idx="416">
                  <c:v>31412</c:v>
                </c:pt>
                <c:pt idx="417">
                  <c:v>31381</c:v>
                </c:pt>
                <c:pt idx="418">
                  <c:v>31351</c:v>
                </c:pt>
                <c:pt idx="419">
                  <c:v>31320</c:v>
                </c:pt>
                <c:pt idx="420">
                  <c:v>31290</c:v>
                </c:pt>
                <c:pt idx="421">
                  <c:v>31259</c:v>
                </c:pt>
                <c:pt idx="422">
                  <c:v>31228</c:v>
                </c:pt>
                <c:pt idx="423">
                  <c:v>31198</c:v>
                </c:pt>
                <c:pt idx="424">
                  <c:v>31167</c:v>
                </c:pt>
                <c:pt idx="425">
                  <c:v>31137</c:v>
                </c:pt>
                <c:pt idx="426">
                  <c:v>31106</c:v>
                </c:pt>
                <c:pt idx="427">
                  <c:v>31078</c:v>
                </c:pt>
                <c:pt idx="428">
                  <c:v>31047</c:v>
                </c:pt>
                <c:pt idx="429">
                  <c:v>31016</c:v>
                </c:pt>
                <c:pt idx="430">
                  <c:v>30986</c:v>
                </c:pt>
                <c:pt idx="431">
                  <c:v>30955</c:v>
                </c:pt>
                <c:pt idx="432">
                  <c:v>30925</c:v>
                </c:pt>
                <c:pt idx="433">
                  <c:v>30894</c:v>
                </c:pt>
                <c:pt idx="434">
                  <c:v>30863</c:v>
                </c:pt>
                <c:pt idx="435">
                  <c:v>30833</c:v>
                </c:pt>
                <c:pt idx="436">
                  <c:v>30802</c:v>
                </c:pt>
                <c:pt idx="437">
                  <c:v>30772</c:v>
                </c:pt>
                <c:pt idx="438">
                  <c:v>30741</c:v>
                </c:pt>
                <c:pt idx="439">
                  <c:v>30712</c:v>
                </c:pt>
                <c:pt idx="440">
                  <c:v>30681</c:v>
                </c:pt>
                <c:pt idx="441">
                  <c:v>30650</c:v>
                </c:pt>
                <c:pt idx="442">
                  <c:v>30620</c:v>
                </c:pt>
                <c:pt idx="443">
                  <c:v>30589</c:v>
                </c:pt>
                <c:pt idx="444">
                  <c:v>30559</c:v>
                </c:pt>
                <c:pt idx="445">
                  <c:v>30528</c:v>
                </c:pt>
                <c:pt idx="446">
                  <c:v>30497</c:v>
                </c:pt>
                <c:pt idx="447">
                  <c:v>30467</c:v>
                </c:pt>
                <c:pt idx="448">
                  <c:v>30436</c:v>
                </c:pt>
                <c:pt idx="449">
                  <c:v>30406</c:v>
                </c:pt>
                <c:pt idx="450">
                  <c:v>30375</c:v>
                </c:pt>
                <c:pt idx="451">
                  <c:v>30347</c:v>
                </c:pt>
                <c:pt idx="452">
                  <c:v>30316</c:v>
                </c:pt>
                <c:pt idx="453">
                  <c:v>30285</c:v>
                </c:pt>
                <c:pt idx="454">
                  <c:v>30255</c:v>
                </c:pt>
                <c:pt idx="455">
                  <c:v>30224</c:v>
                </c:pt>
                <c:pt idx="456">
                  <c:v>30194</c:v>
                </c:pt>
                <c:pt idx="457">
                  <c:v>30163</c:v>
                </c:pt>
                <c:pt idx="458">
                  <c:v>30132</c:v>
                </c:pt>
                <c:pt idx="459">
                  <c:v>30102</c:v>
                </c:pt>
                <c:pt idx="460">
                  <c:v>30071</c:v>
                </c:pt>
                <c:pt idx="461">
                  <c:v>30041</c:v>
                </c:pt>
                <c:pt idx="462">
                  <c:v>30010</c:v>
                </c:pt>
                <c:pt idx="463">
                  <c:v>29982</c:v>
                </c:pt>
                <c:pt idx="464">
                  <c:v>29951</c:v>
                </c:pt>
                <c:pt idx="465">
                  <c:v>29920</c:v>
                </c:pt>
                <c:pt idx="466">
                  <c:v>29890</c:v>
                </c:pt>
                <c:pt idx="467">
                  <c:v>29859</c:v>
                </c:pt>
                <c:pt idx="468">
                  <c:v>29829</c:v>
                </c:pt>
                <c:pt idx="469">
                  <c:v>29798</c:v>
                </c:pt>
                <c:pt idx="470">
                  <c:v>29767</c:v>
                </c:pt>
                <c:pt idx="471">
                  <c:v>29737</c:v>
                </c:pt>
                <c:pt idx="472">
                  <c:v>29706</c:v>
                </c:pt>
                <c:pt idx="473">
                  <c:v>29676</c:v>
                </c:pt>
                <c:pt idx="474">
                  <c:v>29645</c:v>
                </c:pt>
                <c:pt idx="475">
                  <c:v>29617</c:v>
                </c:pt>
              </c:numCache>
            </c:numRef>
          </c:cat>
          <c:val>
            <c:numRef>
              <c:f>'Iboxx data'!$N$3:$N$478</c:f>
              <c:numCache>
                <c:formatCode>0\.0%</c:formatCode>
                <c:ptCount val="476"/>
                <c:pt idx="0">
                  <c:v>4.1625923744784878E-3</c:v>
                </c:pt>
                <c:pt idx="1">
                  <c:v>4.1625923744784878E-3</c:v>
                </c:pt>
                <c:pt idx="2">
                  <c:v>4.1625923744784878E-3</c:v>
                </c:pt>
                <c:pt idx="3">
                  <c:v>4.1625923744784878E-3</c:v>
                </c:pt>
                <c:pt idx="4">
                  <c:v>4.1625923744784878E-3</c:v>
                </c:pt>
                <c:pt idx="5">
                  <c:v>4.1625923744784878E-3</c:v>
                </c:pt>
                <c:pt idx="6">
                  <c:v>4.1625923744784878E-3</c:v>
                </c:pt>
                <c:pt idx="7">
                  <c:v>4.1625923744784878E-3</c:v>
                </c:pt>
                <c:pt idx="8">
                  <c:v>4.1625923744784878E-3</c:v>
                </c:pt>
                <c:pt idx="9">
                  <c:v>4.1625923744784878E-3</c:v>
                </c:pt>
                <c:pt idx="10">
                  <c:v>4.1625923744784878E-3</c:v>
                </c:pt>
                <c:pt idx="11">
                  <c:v>4.1625923744784878E-3</c:v>
                </c:pt>
                <c:pt idx="12">
                  <c:v>4.1625923744784878E-3</c:v>
                </c:pt>
                <c:pt idx="13">
                  <c:v>4.1625923744784878E-3</c:v>
                </c:pt>
                <c:pt idx="14">
                  <c:v>4.1625923744784878E-3</c:v>
                </c:pt>
                <c:pt idx="15">
                  <c:v>4.1625923744784878E-3</c:v>
                </c:pt>
                <c:pt idx="16">
                  <c:v>4.1625923744784878E-3</c:v>
                </c:pt>
                <c:pt idx="17">
                  <c:v>4.1625923744784878E-3</c:v>
                </c:pt>
                <c:pt idx="18">
                  <c:v>4.1625923744784878E-3</c:v>
                </c:pt>
                <c:pt idx="19">
                  <c:v>4.1625923744784878E-3</c:v>
                </c:pt>
                <c:pt idx="20">
                  <c:v>4.1625923744784878E-3</c:v>
                </c:pt>
                <c:pt idx="21">
                  <c:v>4.1625923744784878E-3</c:v>
                </c:pt>
                <c:pt idx="22">
                  <c:v>4.1625923744784878E-3</c:v>
                </c:pt>
                <c:pt idx="23">
                  <c:v>4.1625923744784878E-3</c:v>
                </c:pt>
                <c:pt idx="24">
                  <c:v>4.1625923744784878E-3</c:v>
                </c:pt>
                <c:pt idx="25">
                  <c:v>4.1625923744784878E-3</c:v>
                </c:pt>
                <c:pt idx="26">
                  <c:v>4.1625923744784878E-3</c:v>
                </c:pt>
                <c:pt idx="27">
                  <c:v>4.1625923744784878E-3</c:v>
                </c:pt>
                <c:pt idx="28">
                  <c:v>4.1625923744784878E-3</c:v>
                </c:pt>
                <c:pt idx="29">
                  <c:v>4.1625923744784878E-3</c:v>
                </c:pt>
                <c:pt idx="30">
                  <c:v>4.1625923744784878E-3</c:v>
                </c:pt>
                <c:pt idx="31">
                  <c:v>4.1625923744784878E-3</c:v>
                </c:pt>
                <c:pt idx="32">
                  <c:v>4.1625923744784878E-3</c:v>
                </c:pt>
                <c:pt idx="33">
                  <c:v>4.1625923744784878E-3</c:v>
                </c:pt>
                <c:pt idx="34">
                  <c:v>4.1625923744784878E-3</c:v>
                </c:pt>
                <c:pt idx="35">
                  <c:v>4.1625923744784878E-3</c:v>
                </c:pt>
                <c:pt idx="36">
                  <c:v>4.1625923744784878E-3</c:v>
                </c:pt>
                <c:pt idx="37">
                  <c:v>4.1625923744784878E-3</c:v>
                </c:pt>
                <c:pt idx="38">
                  <c:v>4.1625923744784878E-3</c:v>
                </c:pt>
                <c:pt idx="39">
                  <c:v>4.1625923744784878E-3</c:v>
                </c:pt>
                <c:pt idx="40">
                  <c:v>4.1625923744784878E-3</c:v>
                </c:pt>
                <c:pt idx="41">
                  <c:v>4.1625923744784878E-3</c:v>
                </c:pt>
                <c:pt idx="42">
                  <c:v>4.1625923744784878E-3</c:v>
                </c:pt>
                <c:pt idx="43">
                  <c:v>4.1625923744784878E-3</c:v>
                </c:pt>
                <c:pt idx="44">
                  <c:v>4.1625923744784878E-3</c:v>
                </c:pt>
                <c:pt idx="45">
                  <c:v>4.1625923744784878E-3</c:v>
                </c:pt>
                <c:pt idx="46">
                  <c:v>4.1625923744784878E-3</c:v>
                </c:pt>
                <c:pt idx="47">
                  <c:v>4.1625923744784878E-3</c:v>
                </c:pt>
                <c:pt idx="48">
                  <c:v>4.1625923744784878E-3</c:v>
                </c:pt>
                <c:pt idx="49">
                  <c:v>4.1625923744784878E-3</c:v>
                </c:pt>
                <c:pt idx="50">
                  <c:v>4.1625923744784878E-3</c:v>
                </c:pt>
                <c:pt idx="51">
                  <c:v>4.1625923744784878E-3</c:v>
                </c:pt>
                <c:pt idx="52">
                  <c:v>4.1625923744784878E-3</c:v>
                </c:pt>
                <c:pt idx="53">
                  <c:v>4.1625923744784878E-3</c:v>
                </c:pt>
                <c:pt idx="54">
                  <c:v>4.1625923744784878E-3</c:v>
                </c:pt>
                <c:pt idx="55">
                  <c:v>4.1625923744784878E-3</c:v>
                </c:pt>
                <c:pt idx="56">
                  <c:v>4.1625923744784878E-3</c:v>
                </c:pt>
                <c:pt idx="57">
                  <c:v>4.1625923744784878E-3</c:v>
                </c:pt>
                <c:pt idx="58">
                  <c:v>4.1625923744784878E-3</c:v>
                </c:pt>
                <c:pt idx="59">
                  <c:v>4.1625923744784878E-3</c:v>
                </c:pt>
                <c:pt idx="60">
                  <c:v>4.1625923744784878E-3</c:v>
                </c:pt>
                <c:pt idx="61">
                  <c:v>4.1625923744784878E-3</c:v>
                </c:pt>
                <c:pt idx="62">
                  <c:v>4.1625923744784878E-3</c:v>
                </c:pt>
                <c:pt idx="63">
                  <c:v>4.1625923744784878E-3</c:v>
                </c:pt>
                <c:pt idx="64">
                  <c:v>4.1625923744784878E-3</c:v>
                </c:pt>
                <c:pt idx="65">
                  <c:v>4.1625923744784878E-3</c:v>
                </c:pt>
                <c:pt idx="66">
                  <c:v>4.1625923744784878E-3</c:v>
                </c:pt>
                <c:pt idx="67">
                  <c:v>4.1625923744784878E-3</c:v>
                </c:pt>
                <c:pt idx="68">
                  <c:v>4.1625923744784878E-3</c:v>
                </c:pt>
                <c:pt idx="69">
                  <c:v>4.1625923744784878E-3</c:v>
                </c:pt>
                <c:pt idx="70">
                  <c:v>4.1625923744784878E-3</c:v>
                </c:pt>
                <c:pt idx="71">
                  <c:v>4.1625923744784878E-3</c:v>
                </c:pt>
                <c:pt idx="72">
                  <c:v>4.1625923744784878E-3</c:v>
                </c:pt>
                <c:pt idx="73">
                  <c:v>4.1625923744784878E-3</c:v>
                </c:pt>
                <c:pt idx="74">
                  <c:v>4.1625923744784878E-3</c:v>
                </c:pt>
                <c:pt idx="75">
                  <c:v>4.1625923744784878E-3</c:v>
                </c:pt>
                <c:pt idx="76">
                  <c:v>4.1625923744784878E-3</c:v>
                </c:pt>
                <c:pt idx="77">
                  <c:v>4.1625923744784878E-3</c:v>
                </c:pt>
                <c:pt idx="78">
                  <c:v>4.1625923744784878E-3</c:v>
                </c:pt>
                <c:pt idx="79">
                  <c:v>4.1625923744784878E-3</c:v>
                </c:pt>
                <c:pt idx="80">
                  <c:v>4.1625923744784878E-3</c:v>
                </c:pt>
                <c:pt idx="81">
                  <c:v>4.1625923744784878E-3</c:v>
                </c:pt>
                <c:pt idx="82">
                  <c:v>4.1625923744784878E-3</c:v>
                </c:pt>
                <c:pt idx="83">
                  <c:v>4.1625923744784878E-3</c:v>
                </c:pt>
                <c:pt idx="84">
                  <c:v>4.1625923744784878E-3</c:v>
                </c:pt>
                <c:pt idx="85">
                  <c:v>4.1625923744784878E-3</c:v>
                </c:pt>
                <c:pt idx="86">
                  <c:v>4.1625923744784878E-3</c:v>
                </c:pt>
                <c:pt idx="87">
                  <c:v>4.1625923744784878E-3</c:v>
                </c:pt>
                <c:pt idx="88">
                  <c:v>4.1625923744784878E-3</c:v>
                </c:pt>
                <c:pt idx="89">
                  <c:v>4.1625923744784878E-3</c:v>
                </c:pt>
                <c:pt idx="90">
                  <c:v>4.1625923744784878E-3</c:v>
                </c:pt>
                <c:pt idx="91">
                  <c:v>4.1625923744784878E-3</c:v>
                </c:pt>
                <c:pt idx="92">
                  <c:v>4.1625923744784878E-3</c:v>
                </c:pt>
                <c:pt idx="93">
                  <c:v>4.1625923744784878E-3</c:v>
                </c:pt>
                <c:pt idx="94">
                  <c:v>4.1625923744784878E-3</c:v>
                </c:pt>
                <c:pt idx="95">
                  <c:v>4.1625923744784878E-3</c:v>
                </c:pt>
                <c:pt idx="96">
                  <c:v>4.1625923744784878E-3</c:v>
                </c:pt>
                <c:pt idx="97">
                  <c:v>4.1625923744784878E-3</c:v>
                </c:pt>
                <c:pt idx="98">
                  <c:v>4.1625923744784878E-3</c:v>
                </c:pt>
                <c:pt idx="99">
                  <c:v>4.1625923744784878E-3</c:v>
                </c:pt>
                <c:pt idx="100">
                  <c:v>4.1625923744784878E-3</c:v>
                </c:pt>
                <c:pt idx="101">
                  <c:v>4.1625923744784878E-3</c:v>
                </c:pt>
                <c:pt idx="102">
                  <c:v>4.1625923744784878E-3</c:v>
                </c:pt>
                <c:pt idx="103">
                  <c:v>4.1625923744784878E-3</c:v>
                </c:pt>
                <c:pt idx="104">
                  <c:v>4.1625923744784878E-3</c:v>
                </c:pt>
                <c:pt idx="105">
                  <c:v>4.1625923744784878E-3</c:v>
                </c:pt>
                <c:pt idx="106">
                  <c:v>4.1625923744784878E-3</c:v>
                </c:pt>
                <c:pt idx="107">
                  <c:v>4.1625923744784878E-3</c:v>
                </c:pt>
                <c:pt idx="108">
                  <c:v>4.1625923744784878E-3</c:v>
                </c:pt>
                <c:pt idx="109">
                  <c:v>4.1625923744784878E-3</c:v>
                </c:pt>
                <c:pt idx="110">
                  <c:v>4.1625923744784878E-3</c:v>
                </c:pt>
                <c:pt idx="111">
                  <c:v>4.1625923744784878E-3</c:v>
                </c:pt>
                <c:pt idx="112">
                  <c:v>4.1625923744784878E-3</c:v>
                </c:pt>
                <c:pt idx="113">
                  <c:v>4.1625923744784878E-3</c:v>
                </c:pt>
                <c:pt idx="114">
                  <c:v>4.1625923744784878E-3</c:v>
                </c:pt>
                <c:pt idx="115">
                  <c:v>4.1625923744784878E-3</c:v>
                </c:pt>
                <c:pt idx="116">
                  <c:v>4.1625923744784878E-3</c:v>
                </c:pt>
                <c:pt idx="117">
                  <c:v>4.1625923744784878E-3</c:v>
                </c:pt>
                <c:pt idx="118">
                  <c:v>4.1625923744784878E-3</c:v>
                </c:pt>
                <c:pt idx="119">
                  <c:v>4.1625923744784878E-3</c:v>
                </c:pt>
                <c:pt idx="120">
                  <c:v>4.1625923744784878E-3</c:v>
                </c:pt>
                <c:pt idx="121">
                  <c:v>4.1625923744784878E-3</c:v>
                </c:pt>
                <c:pt idx="122">
                  <c:v>4.1625923744784878E-3</c:v>
                </c:pt>
                <c:pt idx="123">
                  <c:v>4.1625923744784878E-3</c:v>
                </c:pt>
                <c:pt idx="124">
                  <c:v>4.1625923744784878E-3</c:v>
                </c:pt>
                <c:pt idx="125">
                  <c:v>4.1625923744784878E-3</c:v>
                </c:pt>
                <c:pt idx="126">
                  <c:v>4.1625923744784878E-3</c:v>
                </c:pt>
                <c:pt idx="127">
                  <c:v>4.1625923744784878E-3</c:v>
                </c:pt>
                <c:pt idx="128">
                  <c:v>4.1625923744784878E-3</c:v>
                </c:pt>
                <c:pt idx="129">
                  <c:v>4.1625923744784878E-3</c:v>
                </c:pt>
                <c:pt idx="130">
                  <c:v>4.1625923744784878E-3</c:v>
                </c:pt>
                <c:pt idx="131">
                  <c:v>4.1625923744784878E-3</c:v>
                </c:pt>
                <c:pt idx="132">
                  <c:v>4.1625923744784878E-3</c:v>
                </c:pt>
                <c:pt idx="133">
                  <c:v>4.1625923744784878E-3</c:v>
                </c:pt>
                <c:pt idx="134">
                  <c:v>4.1625923744784878E-3</c:v>
                </c:pt>
                <c:pt idx="135">
                  <c:v>4.1625923744784878E-3</c:v>
                </c:pt>
                <c:pt idx="136">
                  <c:v>4.1625923744784878E-3</c:v>
                </c:pt>
                <c:pt idx="137">
                  <c:v>4.1625923744784878E-3</c:v>
                </c:pt>
                <c:pt idx="138">
                  <c:v>4.1625923744784878E-3</c:v>
                </c:pt>
                <c:pt idx="139">
                  <c:v>4.1625923744784878E-3</c:v>
                </c:pt>
                <c:pt idx="140">
                  <c:v>4.1625923744784878E-3</c:v>
                </c:pt>
                <c:pt idx="141">
                  <c:v>4.1625923744784878E-3</c:v>
                </c:pt>
                <c:pt idx="142">
                  <c:v>4.1625923744784878E-3</c:v>
                </c:pt>
                <c:pt idx="143">
                  <c:v>4.1625923744784878E-3</c:v>
                </c:pt>
                <c:pt idx="144">
                  <c:v>4.1625923744784878E-3</c:v>
                </c:pt>
                <c:pt idx="145">
                  <c:v>4.1625923744784878E-3</c:v>
                </c:pt>
                <c:pt idx="146">
                  <c:v>4.1625923744784878E-3</c:v>
                </c:pt>
                <c:pt idx="147">
                  <c:v>4.1625923744784878E-3</c:v>
                </c:pt>
                <c:pt idx="148">
                  <c:v>4.1625923744784878E-3</c:v>
                </c:pt>
                <c:pt idx="149">
                  <c:v>4.1625923744784878E-3</c:v>
                </c:pt>
                <c:pt idx="150">
                  <c:v>4.1625923744784878E-3</c:v>
                </c:pt>
                <c:pt idx="151">
                  <c:v>4.1625923744784878E-3</c:v>
                </c:pt>
                <c:pt idx="152">
                  <c:v>4.1625923744784878E-3</c:v>
                </c:pt>
                <c:pt idx="153">
                  <c:v>4.1625923744784878E-3</c:v>
                </c:pt>
                <c:pt idx="154">
                  <c:v>4.1625923744784878E-3</c:v>
                </c:pt>
                <c:pt idx="155">
                  <c:v>4.1625923744784878E-3</c:v>
                </c:pt>
                <c:pt idx="156">
                  <c:v>4.1625923744784878E-3</c:v>
                </c:pt>
                <c:pt idx="157">
                  <c:v>4.1625923744784878E-3</c:v>
                </c:pt>
                <c:pt idx="158">
                  <c:v>4.1625923744784878E-3</c:v>
                </c:pt>
                <c:pt idx="159">
                  <c:v>4.1625923744784878E-3</c:v>
                </c:pt>
                <c:pt idx="160">
                  <c:v>4.1625923744784878E-3</c:v>
                </c:pt>
                <c:pt idx="161">
                  <c:v>4.1625923744784878E-3</c:v>
                </c:pt>
                <c:pt idx="162">
                  <c:v>4.1625923744784878E-3</c:v>
                </c:pt>
                <c:pt idx="163">
                  <c:v>4.1625923744784878E-3</c:v>
                </c:pt>
                <c:pt idx="164">
                  <c:v>4.1625923744784878E-3</c:v>
                </c:pt>
                <c:pt idx="165">
                  <c:v>4.1625923744784878E-3</c:v>
                </c:pt>
                <c:pt idx="166">
                  <c:v>4.1625923744784878E-3</c:v>
                </c:pt>
                <c:pt idx="167">
                  <c:v>4.1625923744784878E-3</c:v>
                </c:pt>
                <c:pt idx="168">
                  <c:v>4.1625923744784878E-3</c:v>
                </c:pt>
                <c:pt idx="169">
                  <c:v>4.1625923744784878E-3</c:v>
                </c:pt>
                <c:pt idx="170">
                  <c:v>4.1625923744784878E-3</c:v>
                </c:pt>
                <c:pt idx="171">
                  <c:v>4.1625923744784878E-3</c:v>
                </c:pt>
                <c:pt idx="172">
                  <c:v>4.1625923744784878E-3</c:v>
                </c:pt>
                <c:pt idx="173">
                  <c:v>4.1625923744784878E-3</c:v>
                </c:pt>
                <c:pt idx="174">
                  <c:v>4.1625923744784878E-3</c:v>
                </c:pt>
                <c:pt idx="175">
                  <c:v>4.1625923744784878E-3</c:v>
                </c:pt>
                <c:pt idx="176">
                  <c:v>4.1625923744784878E-3</c:v>
                </c:pt>
                <c:pt idx="177">
                  <c:v>4.1625923744784878E-3</c:v>
                </c:pt>
                <c:pt idx="178">
                  <c:v>4.1625923744784878E-3</c:v>
                </c:pt>
                <c:pt idx="179">
                  <c:v>4.1625923744784878E-3</c:v>
                </c:pt>
                <c:pt idx="180">
                  <c:v>4.1625923744784878E-3</c:v>
                </c:pt>
                <c:pt idx="181">
                  <c:v>4.1625923744784878E-3</c:v>
                </c:pt>
                <c:pt idx="182">
                  <c:v>4.1625923744784878E-3</c:v>
                </c:pt>
                <c:pt idx="183">
                  <c:v>4.1625923744784878E-3</c:v>
                </c:pt>
                <c:pt idx="184">
                  <c:v>4.1625923744784878E-3</c:v>
                </c:pt>
                <c:pt idx="185">
                  <c:v>4.1625923744784878E-3</c:v>
                </c:pt>
                <c:pt idx="186">
                  <c:v>4.1625923744784878E-3</c:v>
                </c:pt>
                <c:pt idx="187">
                  <c:v>4.1625923744784878E-3</c:v>
                </c:pt>
                <c:pt idx="188">
                  <c:v>4.1625923744784878E-3</c:v>
                </c:pt>
                <c:pt idx="189">
                  <c:v>4.1625923744784878E-3</c:v>
                </c:pt>
                <c:pt idx="190">
                  <c:v>4.1625923744784878E-3</c:v>
                </c:pt>
                <c:pt idx="191">
                  <c:v>4.1625923744784878E-3</c:v>
                </c:pt>
                <c:pt idx="192">
                  <c:v>4.1625923744784878E-3</c:v>
                </c:pt>
                <c:pt idx="193">
                  <c:v>4.1625923744784878E-3</c:v>
                </c:pt>
                <c:pt idx="194">
                  <c:v>4.1625923744784878E-3</c:v>
                </c:pt>
                <c:pt idx="195">
                  <c:v>4.1625923744784878E-3</c:v>
                </c:pt>
                <c:pt idx="196">
                  <c:v>4.1625923744784878E-3</c:v>
                </c:pt>
                <c:pt idx="197">
                  <c:v>4.1625923744784878E-3</c:v>
                </c:pt>
                <c:pt idx="198">
                  <c:v>4.1625923744784878E-3</c:v>
                </c:pt>
                <c:pt idx="199">
                  <c:v>4.1625923744784878E-3</c:v>
                </c:pt>
                <c:pt idx="200">
                  <c:v>4.1625923744784878E-3</c:v>
                </c:pt>
                <c:pt idx="201">
                  <c:v>4.1625923744784878E-3</c:v>
                </c:pt>
                <c:pt idx="202">
                  <c:v>4.1625923744784878E-3</c:v>
                </c:pt>
                <c:pt idx="203">
                  <c:v>4.1625923744784878E-3</c:v>
                </c:pt>
                <c:pt idx="204">
                  <c:v>4.1625923744784878E-3</c:v>
                </c:pt>
                <c:pt idx="205">
                  <c:v>4.1625923744784878E-3</c:v>
                </c:pt>
                <c:pt idx="206">
                  <c:v>4.1625923744784878E-3</c:v>
                </c:pt>
                <c:pt idx="207">
                  <c:v>4.1625923744784878E-3</c:v>
                </c:pt>
                <c:pt idx="208">
                  <c:v>4.1625923744784878E-3</c:v>
                </c:pt>
                <c:pt idx="209">
                  <c:v>4.1625923744784878E-3</c:v>
                </c:pt>
                <c:pt idx="210">
                  <c:v>4.1625923744784878E-3</c:v>
                </c:pt>
                <c:pt idx="211">
                  <c:v>4.1625923744784878E-3</c:v>
                </c:pt>
                <c:pt idx="212">
                  <c:v>4.1625923744784878E-3</c:v>
                </c:pt>
                <c:pt idx="213">
                  <c:v>4.1625923744784878E-3</c:v>
                </c:pt>
                <c:pt idx="214">
                  <c:v>4.1625923744784878E-3</c:v>
                </c:pt>
                <c:pt idx="215">
                  <c:v>4.1625923744784878E-3</c:v>
                </c:pt>
                <c:pt idx="216">
                  <c:v>4.1625923744784878E-3</c:v>
                </c:pt>
                <c:pt idx="217">
                  <c:v>4.1625923744784878E-3</c:v>
                </c:pt>
                <c:pt idx="218">
                  <c:v>4.1625923744784878E-3</c:v>
                </c:pt>
                <c:pt idx="219">
                  <c:v>4.1625923744784878E-3</c:v>
                </c:pt>
                <c:pt idx="220">
                  <c:v>4.1625923744784878E-3</c:v>
                </c:pt>
                <c:pt idx="221">
                  <c:v>4.1625923744784878E-3</c:v>
                </c:pt>
                <c:pt idx="222">
                  <c:v>4.1625923744784878E-3</c:v>
                </c:pt>
                <c:pt idx="223">
                  <c:v>4.1625923744784878E-3</c:v>
                </c:pt>
                <c:pt idx="224">
                  <c:v>4.1625923744784878E-3</c:v>
                </c:pt>
                <c:pt idx="225">
                  <c:v>4.1625923744784878E-3</c:v>
                </c:pt>
                <c:pt idx="226">
                  <c:v>4.1625923744784878E-3</c:v>
                </c:pt>
                <c:pt idx="227">
                  <c:v>4.1625923744784878E-3</c:v>
                </c:pt>
                <c:pt idx="228">
                  <c:v>4.1625923744784878E-3</c:v>
                </c:pt>
                <c:pt idx="229">
                  <c:v>4.1625923744784878E-3</c:v>
                </c:pt>
                <c:pt idx="230">
                  <c:v>4.1625923744784878E-3</c:v>
                </c:pt>
                <c:pt idx="231">
                  <c:v>4.1625923744784878E-3</c:v>
                </c:pt>
                <c:pt idx="232">
                  <c:v>4.1625923744784878E-3</c:v>
                </c:pt>
                <c:pt idx="233">
                  <c:v>4.1625923744784878E-3</c:v>
                </c:pt>
                <c:pt idx="234">
                  <c:v>4.1625923744784878E-3</c:v>
                </c:pt>
                <c:pt idx="235">
                  <c:v>4.1625923744784878E-3</c:v>
                </c:pt>
                <c:pt idx="236">
                  <c:v>4.1625923744784878E-3</c:v>
                </c:pt>
                <c:pt idx="237">
                  <c:v>4.1625923744784878E-3</c:v>
                </c:pt>
                <c:pt idx="238">
                  <c:v>4.1625923744784878E-3</c:v>
                </c:pt>
                <c:pt idx="239">
                  <c:v>4.1625923744784878E-3</c:v>
                </c:pt>
                <c:pt idx="240">
                  <c:v>4.1625923744784878E-3</c:v>
                </c:pt>
                <c:pt idx="241">
                  <c:v>4.1625923744784878E-3</c:v>
                </c:pt>
                <c:pt idx="242">
                  <c:v>4.1625923744784878E-3</c:v>
                </c:pt>
                <c:pt idx="243">
                  <c:v>4.1625923744784878E-3</c:v>
                </c:pt>
                <c:pt idx="244">
                  <c:v>4.1625923744784878E-3</c:v>
                </c:pt>
                <c:pt idx="245">
                  <c:v>4.1625923744784878E-3</c:v>
                </c:pt>
                <c:pt idx="246">
                  <c:v>4.1625923744784878E-3</c:v>
                </c:pt>
                <c:pt idx="247">
                  <c:v>4.1625923744784878E-3</c:v>
                </c:pt>
                <c:pt idx="248">
                  <c:v>4.1625923744784878E-3</c:v>
                </c:pt>
                <c:pt idx="249">
                  <c:v>4.1625923744784878E-3</c:v>
                </c:pt>
                <c:pt idx="250">
                  <c:v>4.1625923744784878E-3</c:v>
                </c:pt>
                <c:pt idx="251">
                  <c:v>4.1625923744784878E-3</c:v>
                </c:pt>
                <c:pt idx="252">
                  <c:v>4.1625923744784878E-3</c:v>
                </c:pt>
                <c:pt idx="253">
                  <c:v>4.1625923744784878E-3</c:v>
                </c:pt>
                <c:pt idx="254">
                  <c:v>4.1625923744784878E-3</c:v>
                </c:pt>
                <c:pt idx="255">
                  <c:v>4.1625923744784878E-3</c:v>
                </c:pt>
                <c:pt idx="256">
                  <c:v>4.1625923744784878E-3</c:v>
                </c:pt>
                <c:pt idx="257">
                  <c:v>4.1625923744784878E-3</c:v>
                </c:pt>
                <c:pt idx="258">
                  <c:v>4.1625923744784878E-3</c:v>
                </c:pt>
                <c:pt idx="259">
                  <c:v>4.1625923744784878E-3</c:v>
                </c:pt>
                <c:pt idx="260">
                  <c:v>4.1625923744784878E-3</c:v>
                </c:pt>
                <c:pt idx="261">
                  <c:v>4.1625923744784878E-3</c:v>
                </c:pt>
                <c:pt idx="262">
                  <c:v>4.1625923744784878E-3</c:v>
                </c:pt>
                <c:pt idx="263">
                  <c:v>4.1625923744784878E-3</c:v>
                </c:pt>
                <c:pt idx="264">
                  <c:v>4.1625923744784878E-3</c:v>
                </c:pt>
                <c:pt idx="265">
                  <c:v>4.1625923744784878E-3</c:v>
                </c:pt>
                <c:pt idx="266">
                  <c:v>4.1625923744784878E-3</c:v>
                </c:pt>
                <c:pt idx="267">
                  <c:v>4.1625923744784878E-3</c:v>
                </c:pt>
                <c:pt idx="268">
                  <c:v>4.1625923744784878E-3</c:v>
                </c:pt>
                <c:pt idx="269">
                  <c:v>4.1625923744784878E-3</c:v>
                </c:pt>
                <c:pt idx="270">
                  <c:v>4.1625923744784878E-3</c:v>
                </c:pt>
                <c:pt idx="271">
                  <c:v>4.1625923744784878E-3</c:v>
                </c:pt>
                <c:pt idx="272">
                  <c:v>4.1625923744784878E-3</c:v>
                </c:pt>
                <c:pt idx="273">
                  <c:v>4.1625923744784878E-3</c:v>
                </c:pt>
                <c:pt idx="274">
                  <c:v>4.1625923744784878E-3</c:v>
                </c:pt>
                <c:pt idx="275">
                  <c:v>4.1625923744784878E-3</c:v>
                </c:pt>
                <c:pt idx="276">
                  <c:v>4.1625923744784878E-3</c:v>
                </c:pt>
                <c:pt idx="277">
                  <c:v>4.1625923744784878E-3</c:v>
                </c:pt>
                <c:pt idx="278">
                  <c:v>4.1625923744784878E-3</c:v>
                </c:pt>
                <c:pt idx="279">
                  <c:v>4.1625923744784878E-3</c:v>
                </c:pt>
                <c:pt idx="280">
                  <c:v>4.1625923744784878E-3</c:v>
                </c:pt>
                <c:pt idx="281">
                  <c:v>4.1625923744784878E-3</c:v>
                </c:pt>
                <c:pt idx="282">
                  <c:v>4.1625923744784878E-3</c:v>
                </c:pt>
                <c:pt idx="283">
                  <c:v>4.1625923744784878E-3</c:v>
                </c:pt>
                <c:pt idx="284">
                  <c:v>4.1625923744784878E-3</c:v>
                </c:pt>
                <c:pt idx="285">
                  <c:v>4.1625923744784878E-3</c:v>
                </c:pt>
                <c:pt idx="286">
                  <c:v>4.1625923744784878E-3</c:v>
                </c:pt>
                <c:pt idx="287">
                  <c:v>4.1625923744784878E-3</c:v>
                </c:pt>
                <c:pt idx="288">
                  <c:v>4.1625923744784878E-3</c:v>
                </c:pt>
                <c:pt idx="289">
                  <c:v>4.1625923744784878E-3</c:v>
                </c:pt>
                <c:pt idx="290">
                  <c:v>4.1625923744784878E-3</c:v>
                </c:pt>
                <c:pt idx="291">
                  <c:v>4.1625923744784878E-3</c:v>
                </c:pt>
                <c:pt idx="292">
                  <c:v>4.1625923744784878E-3</c:v>
                </c:pt>
                <c:pt idx="293">
                  <c:v>4.1625923744784878E-3</c:v>
                </c:pt>
                <c:pt idx="294">
                  <c:v>4.1625923744784878E-3</c:v>
                </c:pt>
                <c:pt idx="295">
                  <c:v>4.1625923744784878E-3</c:v>
                </c:pt>
                <c:pt idx="296">
                  <c:v>4.1625923744784878E-3</c:v>
                </c:pt>
                <c:pt idx="297">
                  <c:v>4.1625923744784878E-3</c:v>
                </c:pt>
                <c:pt idx="298">
                  <c:v>4.1625923744784878E-3</c:v>
                </c:pt>
                <c:pt idx="299">
                  <c:v>4.1625923744784878E-3</c:v>
                </c:pt>
                <c:pt idx="300">
                  <c:v>4.1625923744784878E-3</c:v>
                </c:pt>
                <c:pt idx="301">
                  <c:v>4.1625923744784878E-3</c:v>
                </c:pt>
                <c:pt idx="302">
                  <c:v>4.1625923744784878E-3</c:v>
                </c:pt>
                <c:pt idx="303">
                  <c:v>4.1625923744784878E-3</c:v>
                </c:pt>
                <c:pt idx="304">
                  <c:v>4.1625923744784878E-3</c:v>
                </c:pt>
                <c:pt idx="305">
                  <c:v>4.1625923744784878E-3</c:v>
                </c:pt>
                <c:pt idx="306">
                  <c:v>4.1625923744784878E-3</c:v>
                </c:pt>
                <c:pt idx="307">
                  <c:v>4.1625923744784878E-3</c:v>
                </c:pt>
                <c:pt idx="308">
                  <c:v>4.1625923744784878E-3</c:v>
                </c:pt>
                <c:pt idx="309">
                  <c:v>4.1625923744784878E-3</c:v>
                </c:pt>
                <c:pt idx="310">
                  <c:v>4.1625923744784878E-3</c:v>
                </c:pt>
                <c:pt idx="311">
                  <c:v>4.1625923744784878E-3</c:v>
                </c:pt>
                <c:pt idx="312">
                  <c:v>4.1625923744784878E-3</c:v>
                </c:pt>
                <c:pt idx="313">
                  <c:v>4.1625923744784878E-3</c:v>
                </c:pt>
                <c:pt idx="314">
                  <c:v>4.1625923744784878E-3</c:v>
                </c:pt>
                <c:pt idx="315">
                  <c:v>4.1625923744784878E-3</c:v>
                </c:pt>
                <c:pt idx="316">
                  <c:v>4.1625923744784878E-3</c:v>
                </c:pt>
                <c:pt idx="317">
                  <c:v>4.1625923744784878E-3</c:v>
                </c:pt>
                <c:pt idx="318">
                  <c:v>4.1625923744784878E-3</c:v>
                </c:pt>
                <c:pt idx="319">
                  <c:v>4.1625923744784878E-3</c:v>
                </c:pt>
                <c:pt idx="320">
                  <c:v>4.1625923744784878E-3</c:v>
                </c:pt>
                <c:pt idx="321">
                  <c:v>4.1625923744784878E-3</c:v>
                </c:pt>
                <c:pt idx="322">
                  <c:v>4.1625923744784878E-3</c:v>
                </c:pt>
                <c:pt idx="323">
                  <c:v>4.1625923744784878E-3</c:v>
                </c:pt>
                <c:pt idx="324">
                  <c:v>4.1625923744784878E-3</c:v>
                </c:pt>
                <c:pt idx="325">
                  <c:v>4.1625923744784878E-3</c:v>
                </c:pt>
                <c:pt idx="326">
                  <c:v>4.1625923744784878E-3</c:v>
                </c:pt>
                <c:pt idx="327">
                  <c:v>4.1625923744784878E-3</c:v>
                </c:pt>
                <c:pt idx="328">
                  <c:v>4.1625923744784878E-3</c:v>
                </c:pt>
                <c:pt idx="329">
                  <c:v>4.1625923744784878E-3</c:v>
                </c:pt>
                <c:pt idx="330">
                  <c:v>4.1625923744784878E-3</c:v>
                </c:pt>
                <c:pt idx="331">
                  <c:v>4.1625923744784878E-3</c:v>
                </c:pt>
                <c:pt idx="332">
                  <c:v>4.1625923744784878E-3</c:v>
                </c:pt>
                <c:pt idx="333">
                  <c:v>4.1625923744784878E-3</c:v>
                </c:pt>
                <c:pt idx="334">
                  <c:v>4.1625923744784878E-3</c:v>
                </c:pt>
                <c:pt idx="335">
                  <c:v>4.1625923744784878E-3</c:v>
                </c:pt>
                <c:pt idx="336">
                  <c:v>4.1625923744784878E-3</c:v>
                </c:pt>
                <c:pt idx="337">
                  <c:v>4.1625923744784878E-3</c:v>
                </c:pt>
                <c:pt idx="338">
                  <c:v>4.1625923744784878E-3</c:v>
                </c:pt>
                <c:pt idx="339">
                  <c:v>4.1625923744784878E-3</c:v>
                </c:pt>
                <c:pt idx="340">
                  <c:v>4.1625923744784878E-3</c:v>
                </c:pt>
                <c:pt idx="341">
                  <c:v>4.1625923744784878E-3</c:v>
                </c:pt>
                <c:pt idx="342">
                  <c:v>4.1625923744784878E-3</c:v>
                </c:pt>
                <c:pt idx="343">
                  <c:v>4.1625923744784878E-3</c:v>
                </c:pt>
                <c:pt idx="344">
                  <c:v>4.1625923744784878E-3</c:v>
                </c:pt>
                <c:pt idx="345">
                  <c:v>4.1625923744784878E-3</c:v>
                </c:pt>
                <c:pt idx="346">
                  <c:v>4.1625923744784878E-3</c:v>
                </c:pt>
                <c:pt idx="347">
                  <c:v>4.1625923744784878E-3</c:v>
                </c:pt>
                <c:pt idx="348">
                  <c:v>4.1625923744784878E-3</c:v>
                </c:pt>
                <c:pt idx="349">
                  <c:v>4.1625923744784878E-3</c:v>
                </c:pt>
                <c:pt idx="350">
                  <c:v>4.1625923744784878E-3</c:v>
                </c:pt>
                <c:pt idx="351">
                  <c:v>4.1625923744784878E-3</c:v>
                </c:pt>
                <c:pt idx="352">
                  <c:v>4.1625923744784878E-3</c:v>
                </c:pt>
                <c:pt idx="353">
                  <c:v>4.1625923744784878E-3</c:v>
                </c:pt>
                <c:pt idx="354">
                  <c:v>4.1625923744784878E-3</c:v>
                </c:pt>
                <c:pt idx="355">
                  <c:v>4.1625923744784878E-3</c:v>
                </c:pt>
                <c:pt idx="356">
                  <c:v>4.1625923744784878E-3</c:v>
                </c:pt>
                <c:pt idx="357">
                  <c:v>4.1625923744784878E-3</c:v>
                </c:pt>
                <c:pt idx="358">
                  <c:v>4.1625923744784878E-3</c:v>
                </c:pt>
                <c:pt idx="359">
                  <c:v>4.1625923744784878E-3</c:v>
                </c:pt>
                <c:pt idx="360">
                  <c:v>4.1625923744784878E-3</c:v>
                </c:pt>
                <c:pt idx="361">
                  <c:v>4.1625923744784878E-3</c:v>
                </c:pt>
                <c:pt idx="362">
                  <c:v>4.1625923744784878E-3</c:v>
                </c:pt>
                <c:pt idx="363">
                  <c:v>4.1625923744784878E-3</c:v>
                </c:pt>
                <c:pt idx="364">
                  <c:v>4.1625923744784878E-3</c:v>
                </c:pt>
                <c:pt idx="365">
                  <c:v>4.1625923744784878E-3</c:v>
                </c:pt>
                <c:pt idx="366">
                  <c:v>4.1625923744784878E-3</c:v>
                </c:pt>
                <c:pt idx="367">
                  <c:v>4.1625923744784878E-3</c:v>
                </c:pt>
                <c:pt idx="368">
                  <c:v>4.1625923744784878E-3</c:v>
                </c:pt>
                <c:pt idx="369">
                  <c:v>4.1625923744784878E-3</c:v>
                </c:pt>
                <c:pt idx="370">
                  <c:v>4.1625923744784878E-3</c:v>
                </c:pt>
                <c:pt idx="371">
                  <c:v>4.1625923744784878E-3</c:v>
                </c:pt>
                <c:pt idx="372">
                  <c:v>4.1625923744784878E-3</c:v>
                </c:pt>
                <c:pt idx="373">
                  <c:v>4.1625923744784878E-3</c:v>
                </c:pt>
                <c:pt idx="374">
                  <c:v>4.1625923744784878E-3</c:v>
                </c:pt>
                <c:pt idx="375">
                  <c:v>4.1625923744784878E-3</c:v>
                </c:pt>
                <c:pt idx="376">
                  <c:v>4.1625923744784878E-3</c:v>
                </c:pt>
                <c:pt idx="377">
                  <c:v>4.1625923744784878E-3</c:v>
                </c:pt>
                <c:pt idx="378">
                  <c:v>4.1625923744784878E-3</c:v>
                </c:pt>
                <c:pt idx="379">
                  <c:v>4.1625923744784878E-3</c:v>
                </c:pt>
                <c:pt idx="380">
                  <c:v>4.1625923744784878E-3</c:v>
                </c:pt>
                <c:pt idx="381">
                  <c:v>4.1625923744784878E-3</c:v>
                </c:pt>
                <c:pt idx="382">
                  <c:v>4.1625923744784878E-3</c:v>
                </c:pt>
                <c:pt idx="383">
                  <c:v>4.1625923744784878E-3</c:v>
                </c:pt>
                <c:pt idx="384">
                  <c:v>4.1625923744784878E-3</c:v>
                </c:pt>
                <c:pt idx="385">
                  <c:v>4.1625923744784878E-3</c:v>
                </c:pt>
                <c:pt idx="386">
                  <c:v>4.1625923744784878E-3</c:v>
                </c:pt>
                <c:pt idx="387">
                  <c:v>4.1625923744784878E-3</c:v>
                </c:pt>
                <c:pt idx="388">
                  <c:v>4.1625923744784878E-3</c:v>
                </c:pt>
                <c:pt idx="389">
                  <c:v>4.1625923744784878E-3</c:v>
                </c:pt>
                <c:pt idx="390">
                  <c:v>4.1625923744784878E-3</c:v>
                </c:pt>
                <c:pt idx="391">
                  <c:v>4.1625923744784878E-3</c:v>
                </c:pt>
                <c:pt idx="392">
                  <c:v>4.1625923744784878E-3</c:v>
                </c:pt>
                <c:pt idx="393">
                  <c:v>4.1625923744784878E-3</c:v>
                </c:pt>
                <c:pt idx="394">
                  <c:v>4.1625923744784878E-3</c:v>
                </c:pt>
                <c:pt idx="395">
                  <c:v>4.1625923744784878E-3</c:v>
                </c:pt>
                <c:pt idx="396">
                  <c:v>4.1625923744784878E-3</c:v>
                </c:pt>
                <c:pt idx="397">
                  <c:v>4.1625923744784878E-3</c:v>
                </c:pt>
                <c:pt idx="398">
                  <c:v>4.1625923744784878E-3</c:v>
                </c:pt>
                <c:pt idx="399">
                  <c:v>4.1625923744784878E-3</c:v>
                </c:pt>
                <c:pt idx="400">
                  <c:v>4.1625923744784878E-3</c:v>
                </c:pt>
                <c:pt idx="401">
                  <c:v>4.1625923744784878E-3</c:v>
                </c:pt>
                <c:pt idx="402">
                  <c:v>4.1625923744784878E-3</c:v>
                </c:pt>
                <c:pt idx="403">
                  <c:v>4.1625923744784878E-3</c:v>
                </c:pt>
                <c:pt idx="404">
                  <c:v>4.1625923744784878E-3</c:v>
                </c:pt>
                <c:pt idx="405">
                  <c:v>4.1625923744784878E-3</c:v>
                </c:pt>
                <c:pt idx="406">
                  <c:v>4.1625923744784878E-3</c:v>
                </c:pt>
                <c:pt idx="407">
                  <c:v>4.1625923744784878E-3</c:v>
                </c:pt>
                <c:pt idx="408">
                  <c:v>4.1625923744784878E-3</c:v>
                </c:pt>
                <c:pt idx="409">
                  <c:v>4.1625923744784878E-3</c:v>
                </c:pt>
                <c:pt idx="410">
                  <c:v>4.1625923744784878E-3</c:v>
                </c:pt>
                <c:pt idx="411">
                  <c:v>4.1625923744784878E-3</c:v>
                </c:pt>
                <c:pt idx="412">
                  <c:v>4.1625923744784878E-3</c:v>
                </c:pt>
                <c:pt idx="413">
                  <c:v>4.1625923744784878E-3</c:v>
                </c:pt>
                <c:pt idx="414">
                  <c:v>4.1625923744784878E-3</c:v>
                </c:pt>
                <c:pt idx="415">
                  <c:v>4.1625923744784878E-3</c:v>
                </c:pt>
                <c:pt idx="416">
                  <c:v>4.1625923744784878E-3</c:v>
                </c:pt>
                <c:pt idx="417">
                  <c:v>4.1625923744784878E-3</c:v>
                </c:pt>
                <c:pt idx="418">
                  <c:v>4.1625923744784878E-3</c:v>
                </c:pt>
                <c:pt idx="419">
                  <c:v>4.1625923744784878E-3</c:v>
                </c:pt>
                <c:pt idx="420">
                  <c:v>4.1625923744784878E-3</c:v>
                </c:pt>
                <c:pt idx="421">
                  <c:v>4.1625923744784878E-3</c:v>
                </c:pt>
                <c:pt idx="422">
                  <c:v>4.1625923744784878E-3</c:v>
                </c:pt>
                <c:pt idx="423">
                  <c:v>4.1625923744784878E-3</c:v>
                </c:pt>
                <c:pt idx="424">
                  <c:v>4.1625923744784878E-3</c:v>
                </c:pt>
                <c:pt idx="425">
                  <c:v>4.1625923744784878E-3</c:v>
                </c:pt>
                <c:pt idx="426">
                  <c:v>4.1625923744784878E-3</c:v>
                </c:pt>
                <c:pt idx="427">
                  <c:v>4.1625923744784878E-3</c:v>
                </c:pt>
                <c:pt idx="428">
                  <c:v>4.1625923744784878E-3</c:v>
                </c:pt>
                <c:pt idx="429">
                  <c:v>4.1625923744784878E-3</c:v>
                </c:pt>
                <c:pt idx="430">
                  <c:v>4.1625923744784878E-3</c:v>
                </c:pt>
                <c:pt idx="431">
                  <c:v>4.1625923744784878E-3</c:v>
                </c:pt>
                <c:pt idx="432">
                  <c:v>4.1625923744784878E-3</c:v>
                </c:pt>
                <c:pt idx="433">
                  <c:v>4.1625923744784878E-3</c:v>
                </c:pt>
                <c:pt idx="434">
                  <c:v>4.1625923744784878E-3</c:v>
                </c:pt>
                <c:pt idx="435">
                  <c:v>4.1625923744784878E-3</c:v>
                </c:pt>
                <c:pt idx="436">
                  <c:v>4.1625923744784878E-3</c:v>
                </c:pt>
                <c:pt idx="437">
                  <c:v>4.1625923744784878E-3</c:v>
                </c:pt>
                <c:pt idx="438">
                  <c:v>4.1625923744784878E-3</c:v>
                </c:pt>
                <c:pt idx="439">
                  <c:v>4.1625923744784878E-3</c:v>
                </c:pt>
                <c:pt idx="440">
                  <c:v>4.1625923744784878E-3</c:v>
                </c:pt>
                <c:pt idx="441">
                  <c:v>4.1625923744784878E-3</c:v>
                </c:pt>
                <c:pt idx="442">
                  <c:v>4.1625923744784878E-3</c:v>
                </c:pt>
                <c:pt idx="443">
                  <c:v>4.1625923744784878E-3</c:v>
                </c:pt>
                <c:pt idx="444">
                  <c:v>4.1625923744784878E-3</c:v>
                </c:pt>
                <c:pt idx="445">
                  <c:v>4.1625923744784878E-3</c:v>
                </c:pt>
                <c:pt idx="446">
                  <c:v>4.1625923744784878E-3</c:v>
                </c:pt>
                <c:pt idx="447">
                  <c:v>4.1625923744784878E-3</c:v>
                </c:pt>
                <c:pt idx="448">
                  <c:v>4.1625923744784878E-3</c:v>
                </c:pt>
                <c:pt idx="449">
                  <c:v>4.1625923744784878E-3</c:v>
                </c:pt>
                <c:pt idx="450">
                  <c:v>4.1625923744784878E-3</c:v>
                </c:pt>
                <c:pt idx="451">
                  <c:v>4.1625923744784878E-3</c:v>
                </c:pt>
                <c:pt idx="452">
                  <c:v>4.1625923744784878E-3</c:v>
                </c:pt>
                <c:pt idx="453">
                  <c:v>4.1625923744784878E-3</c:v>
                </c:pt>
                <c:pt idx="454">
                  <c:v>4.1625923744784878E-3</c:v>
                </c:pt>
                <c:pt idx="455">
                  <c:v>4.1625923744784878E-3</c:v>
                </c:pt>
                <c:pt idx="456">
                  <c:v>4.1625923744784878E-3</c:v>
                </c:pt>
                <c:pt idx="457">
                  <c:v>4.1625923744784878E-3</c:v>
                </c:pt>
                <c:pt idx="458">
                  <c:v>4.1625923744784878E-3</c:v>
                </c:pt>
                <c:pt idx="459">
                  <c:v>4.1625923744784878E-3</c:v>
                </c:pt>
                <c:pt idx="460">
                  <c:v>4.1625923744784878E-3</c:v>
                </c:pt>
                <c:pt idx="461">
                  <c:v>4.1625923744784878E-3</c:v>
                </c:pt>
                <c:pt idx="462">
                  <c:v>4.1625923744784878E-3</c:v>
                </c:pt>
                <c:pt idx="463">
                  <c:v>4.1625923744784878E-3</c:v>
                </c:pt>
                <c:pt idx="464">
                  <c:v>4.1625923744784878E-3</c:v>
                </c:pt>
                <c:pt idx="465">
                  <c:v>4.1625923744784878E-3</c:v>
                </c:pt>
                <c:pt idx="466">
                  <c:v>4.1625923744784878E-3</c:v>
                </c:pt>
                <c:pt idx="467">
                  <c:v>4.1625923744784878E-3</c:v>
                </c:pt>
                <c:pt idx="468">
                  <c:v>4.1625923744784878E-3</c:v>
                </c:pt>
                <c:pt idx="469">
                  <c:v>4.1625923744784878E-3</c:v>
                </c:pt>
                <c:pt idx="470">
                  <c:v>4.1625923744784878E-3</c:v>
                </c:pt>
                <c:pt idx="471">
                  <c:v>4.1625923744784878E-3</c:v>
                </c:pt>
                <c:pt idx="472">
                  <c:v>4.1625923744784878E-3</c:v>
                </c:pt>
                <c:pt idx="473">
                  <c:v>4.1625923744784878E-3</c:v>
                </c:pt>
                <c:pt idx="474">
                  <c:v>4.1625923744784878E-3</c:v>
                </c:pt>
              </c:numCache>
            </c:numRef>
          </c:val>
          <c:smooth val="0"/>
          <c:extLst>
            <c:ext xmlns:c16="http://schemas.microsoft.com/office/drawing/2014/chart" uri="{C3380CC4-5D6E-409C-BE32-E72D297353CC}">
              <c16:uniqueId val="{00000000-2E7B-464F-B601-5B81791C2446}"/>
            </c:ext>
          </c:extLst>
        </c:ser>
        <c:ser>
          <c:idx val="3"/>
          <c:order val="1"/>
          <c:tx>
            <c:v>Losses from defaults</c:v>
          </c:tx>
          <c:spPr>
            <a:ln w="28575" cap="rnd">
              <a:solidFill>
                <a:schemeClr val="accent5"/>
              </a:solidFill>
              <a:round/>
            </a:ln>
            <a:effectLst/>
          </c:spPr>
          <c:marker>
            <c:symbol val="none"/>
          </c:marker>
          <c:cat>
            <c:numRef>
              <c:f>'Iboxx data'!$A$3:$A$478</c:f>
              <c:numCache>
                <c:formatCode>m/d/yyyy</c:formatCode>
                <c:ptCount val="476"/>
                <c:pt idx="0">
                  <c:v>44074</c:v>
                </c:pt>
                <c:pt idx="1">
                  <c:v>44043</c:v>
                </c:pt>
                <c:pt idx="2">
                  <c:v>44012</c:v>
                </c:pt>
                <c:pt idx="3">
                  <c:v>43982</c:v>
                </c:pt>
                <c:pt idx="4">
                  <c:v>43951</c:v>
                </c:pt>
                <c:pt idx="5">
                  <c:v>43921</c:v>
                </c:pt>
                <c:pt idx="6">
                  <c:v>43890</c:v>
                </c:pt>
                <c:pt idx="7">
                  <c:v>43861</c:v>
                </c:pt>
                <c:pt idx="8">
                  <c:v>43830</c:v>
                </c:pt>
                <c:pt idx="9">
                  <c:v>43799</c:v>
                </c:pt>
                <c:pt idx="10">
                  <c:v>43769</c:v>
                </c:pt>
                <c:pt idx="11">
                  <c:v>43738</c:v>
                </c:pt>
                <c:pt idx="12">
                  <c:v>43708</c:v>
                </c:pt>
                <c:pt idx="13">
                  <c:v>43677</c:v>
                </c:pt>
                <c:pt idx="14">
                  <c:v>43646</c:v>
                </c:pt>
                <c:pt idx="15">
                  <c:v>43616</c:v>
                </c:pt>
                <c:pt idx="16">
                  <c:v>43585</c:v>
                </c:pt>
                <c:pt idx="17">
                  <c:v>43555</c:v>
                </c:pt>
                <c:pt idx="18">
                  <c:v>43524</c:v>
                </c:pt>
                <c:pt idx="19">
                  <c:v>43496</c:v>
                </c:pt>
                <c:pt idx="20">
                  <c:v>43465</c:v>
                </c:pt>
                <c:pt idx="21">
                  <c:v>43434</c:v>
                </c:pt>
                <c:pt idx="22">
                  <c:v>43404</c:v>
                </c:pt>
                <c:pt idx="23">
                  <c:v>43373</c:v>
                </c:pt>
                <c:pt idx="24">
                  <c:v>43343</c:v>
                </c:pt>
                <c:pt idx="25">
                  <c:v>43312</c:v>
                </c:pt>
                <c:pt idx="26">
                  <c:v>43281</c:v>
                </c:pt>
                <c:pt idx="27">
                  <c:v>43251</c:v>
                </c:pt>
                <c:pt idx="28">
                  <c:v>43220</c:v>
                </c:pt>
                <c:pt idx="29">
                  <c:v>43190</c:v>
                </c:pt>
                <c:pt idx="30">
                  <c:v>43159</c:v>
                </c:pt>
                <c:pt idx="31">
                  <c:v>43131</c:v>
                </c:pt>
                <c:pt idx="32">
                  <c:v>43100</c:v>
                </c:pt>
                <c:pt idx="33">
                  <c:v>43069</c:v>
                </c:pt>
                <c:pt idx="34">
                  <c:v>43039</c:v>
                </c:pt>
                <c:pt idx="35">
                  <c:v>43008</c:v>
                </c:pt>
                <c:pt idx="36">
                  <c:v>42978</c:v>
                </c:pt>
                <c:pt idx="37">
                  <c:v>42947</c:v>
                </c:pt>
                <c:pt idx="38">
                  <c:v>42916</c:v>
                </c:pt>
                <c:pt idx="39">
                  <c:v>42886</c:v>
                </c:pt>
                <c:pt idx="40">
                  <c:v>42855</c:v>
                </c:pt>
                <c:pt idx="41">
                  <c:v>42825</c:v>
                </c:pt>
                <c:pt idx="42">
                  <c:v>42794</c:v>
                </c:pt>
                <c:pt idx="43">
                  <c:v>42766</c:v>
                </c:pt>
                <c:pt idx="44">
                  <c:v>42735</c:v>
                </c:pt>
                <c:pt idx="45">
                  <c:v>42704</c:v>
                </c:pt>
                <c:pt idx="46">
                  <c:v>42674</c:v>
                </c:pt>
                <c:pt idx="47">
                  <c:v>42643</c:v>
                </c:pt>
                <c:pt idx="48">
                  <c:v>42613</c:v>
                </c:pt>
                <c:pt idx="49">
                  <c:v>42582</c:v>
                </c:pt>
                <c:pt idx="50">
                  <c:v>42551</c:v>
                </c:pt>
                <c:pt idx="51">
                  <c:v>42521</c:v>
                </c:pt>
                <c:pt idx="52">
                  <c:v>42490</c:v>
                </c:pt>
                <c:pt idx="53">
                  <c:v>42460</c:v>
                </c:pt>
                <c:pt idx="54">
                  <c:v>42429</c:v>
                </c:pt>
                <c:pt idx="55">
                  <c:v>42400</c:v>
                </c:pt>
                <c:pt idx="56">
                  <c:v>42369</c:v>
                </c:pt>
                <c:pt idx="57">
                  <c:v>42338</c:v>
                </c:pt>
                <c:pt idx="58">
                  <c:v>42308</c:v>
                </c:pt>
                <c:pt idx="59">
                  <c:v>42277</c:v>
                </c:pt>
                <c:pt idx="60">
                  <c:v>42247</c:v>
                </c:pt>
                <c:pt idx="61">
                  <c:v>42216</c:v>
                </c:pt>
                <c:pt idx="62">
                  <c:v>42185</c:v>
                </c:pt>
                <c:pt idx="63">
                  <c:v>42155</c:v>
                </c:pt>
                <c:pt idx="64">
                  <c:v>42124</c:v>
                </c:pt>
                <c:pt idx="65">
                  <c:v>42094</c:v>
                </c:pt>
                <c:pt idx="66">
                  <c:v>42063</c:v>
                </c:pt>
                <c:pt idx="67">
                  <c:v>42035</c:v>
                </c:pt>
                <c:pt idx="68">
                  <c:v>42004</c:v>
                </c:pt>
                <c:pt idx="69">
                  <c:v>41973</c:v>
                </c:pt>
                <c:pt idx="70">
                  <c:v>41943</c:v>
                </c:pt>
                <c:pt idx="71">
                  <c:v>41912</c:v>
                </c:pt>
                <c:pt idx="72">
                  <c:v>41882</c:v>
                </c:pt>
                <c:pt idx="73">
                  <c:v>41851</c:v>
                </c:pt>
                <c:pt idx="74">
                  <c:v>41820</c:v>
                </c:pt>
                <c:pt idx="75">
                  <c:v>41790</c:v>
                </c:pt>
                <c:pt idx="76">
                  <c:v>41759</c:v>
                </c:pt>
                <c:pt idx="77">
                  <c:v>41729</c:v>
                </c:pt>
                <c:pt idx="78">
                  <c:v>41698</c:v>
                </c:pt>
                <c:pt idx="79">
                  <c:v>41670</c:v>
                </c:pt>
                <c:pt idx="80">
                  <c:v>41639</c:v>
                </c:pt>
                <c:pt idx="81">
                  <c:v>41608</c:v>
                </c:pt>
                <c:pt idx="82">
                  <c:v>41578</c:v>
                </c:pt>
                <c:pt idx="83">
                  <c:v>41547</c:v>
                </c:pt>
                <c:pt idx="84">
                  <c:v>41517</c:v>
                </c:pt>
                <c:pt idx="85">
                  <c:v>41486</c:v>
                </c:pt>
                <c:pt idx="86">
                  <c:v>41455</c:v>
                </c:pt>
                <c:pt idx="87">
                  <c:v>41425</c:v>
                </c:pt>
                <c:pt idx="88">
                  <c:v>41394</c:v>
                </c:pt>
                <c:pt idx="89">
                  <c:v>41364</c:v>
                </c:pt>
                <c:pt idx="90">
                  <c:v>41333</c:v>
                </c:pt>
                <c:pt idx="91">
                  <c:v>41305</c:v>
                </c:pt>
                <c:pt idx="92">
                  <c:v>41274</c:v>
                </c:pt>
                <c:pt idx="93">
                  <c:v>41243</c:v>
                </c:pt>
                <c:pt idx="94">
                  <c:v>41213</c:v>
                </c:pt>
                <c:pt idx="95">
                  <c:v>41182</c:v>
                </c:pt>
                <c:pt idx="96">
                  <c:v>41152</c:v>
                </c:pt>
                <c:pt idx="97">
                  <c:v>41121</c:v>
                </c:pt>
                <c:pt idx="98">
                  <c:v>41090</c:v>
                </c:pt>
                <c:pt idx="99">
                  <c:v>41060</c:v>
                </c:pt>
                <c:pt idx="100">
                  <c:v>41029</c:v>
                </c:pt>
                <c:pt idx="101">
                  <c:v>40999</c:v>
                </c:pt>
                <c:pt idx="102">
                  <c:v>40968</c:v>
                </c:pt>
                <c:pt idx="103">
                  <c:v>40939</c:v>
                </c:pt>
                <c:pt idx="104">
                  <c:v>40908</c:v>
                </c:pt>
                <c:pt idx="105">
                  <c:v>40877</c:v>
                </c:pt>
                <c:pt idx="106">
                  <c:v>40847</c:v>
                </c:pt>
                <c:pt idx="107">
                  <c:v>40816</c:v>
                </c:pt>
                <c:pt idx="108">
                  <c:v>40786</c:v>
                </c:pt>
                <c:pt idx="109">
                  <c:v>40755</c:v>
                </c:pt>
                <c:pt idx="110">
                  <c:v>40724</c:v>
                </c:pt>
                <c:pt idx="111">
                  <c:v>40694</c:v>
                </c:pt>
                <c:pt idx="112">
                  <c:v>40663</c:v>
                </c:pt>
                <c:pt idx="113">
                  <c:v>40633</c:v>
                </c:pt>
                <c:pt idx="114">
                  <c:v>40602</c:v>
                </c:pt>
                <c:pt idx="115">
                  <c:v>40574</c:v>
                </c:pt>
                <c:pt idx="116">
                  <c:v>40543</c:v>
                </c:pt>
                <c:pt idx="117">
                  <c:v>40512</c:v>
                </c:pt>
                <c:pt idx="118">
                  <c:v>40482</c:v>
                </c:pt>
                <c:pt idx="119">
                  <c:v>40451</c:v>
                </c:pt>
                <c:pt idx="120">
                  <c:v>40421</c:v>
                </c:pt>
                <c:pt idx="121">
                  <c:v>40390</c:v>
                </c:pt>
                <c:pt idx="122">
                  <c:v>40359</c:v>
                </c:pt>
                <c:pt idx="123">
                  <c:v>40329</c:v>
                </c:pt>
                <c:pt idx="124">
                  <c:v>40298</c:v>
                </c:pt>
                <c:pt idx="125">
                  <c:v>40268</c:v>
                </c:pt>
                <c:pt idx="126">
                  <c:v>40237</c:v>
                </c:pt>
                <c:pt idx="127">
                  <c:v>40209</c:v>
                </c:pt>
                <c:pt idx="128">
                  <c:v>40178</c:v>
                </c:pt>
                <c:pt idx="129">
                  <c:v>40147</c:v>
                </c:pt>
                <c:pt idx="130">
                  <c:v>40117</c:v>
                </c:pt>
                <c:pt idx="131">
                  <c:v>40086</c:v>
                </c:pt>
                <c:pt idx="132">
                  <c:v>40056</c:v>
                </c:pt>
                <c:pt idx="133">
                  <c:v>40025</c:v>
                </c:pt>
                <c:pt idx="134">
                  <c:v>39994</c:v>
                </c:pt>
                <c:pt idx="135">
                  <c:v>39964</c:v>
                </c:pt>
                <c:pt idx="136">
                  <c:v>39933</c:v>
                </c:pt>
                <c:pt idx="137">
                  <c:v>39903</c:v>
                </c:pt>
                <c:pt idx="138">
                  <c:v>39872</c:v>
                </c:pt>
                <c:pt idx="139">
                  <c:v>39844</c:v>
                </c:pt>
                <c:pt idx="140">
                  <c:v>39813</c:v>
                </c:pt>
                <c:pt idx="141">
                  <c:v>39782</c:v>
                </c:pt>
                <c:pt idx="142">
                  <c:v>39752</c:v>
                </c:pt>
                <c:pt idx="143">
                  <c:v>39721</c:v>
                </c:pt>
                <c:pt idx="144">
                  <c:v>39691</c:v>
                </c:pt>
                <c:pt idx="145">
                  <c:v>39660</c:v>
                </c:pt>
                <c:pt idx="146">
                  <c:v>39629</c:v>
                </c:pt>
                <c:pt idx="147">
                  <c:v>39599</c:v>
                </c:pt>
                <c:pt idx="148">
                  <c:v>39568</c:v>
                </c:pt>
                <c:pt idx="149">
                  <c:v>39538</c:v>
                </c:pt>
                <c:pt idx="150">
                  <c:v>39507</c:v>
                </c:pt>
                <c:pt idx="151">
                  <c:v>39478</c:v>
                </c:pt>
                <c:pt idx="152">
                  <c:v>39447</c:v>
                </c:pt>
                <c:pt idx="153">
                  <c:v>39416</c:v>
                </c:pt>
                <c:pt idx="154">
                  <c:v>39386</c:v>
                </c:pt>
                <c:pt idx="155">
                  <c:v>39355</c:v>
                </c:pt>
                <c:pt idx="156">
                  <c:v>39325</c:v>
                </c:pt>
                <c:pt idx="157">
                  <c:v>39294</c:v>
                </c:pt>
                <c:pt idx="158">
                  <c:v>39263</c:v>
                </c:pt>
                <c:pt idx="159">
                  <c:v>39233</c:v>
                </c:pt>
                <c:pt idx="160">
                  <c:v>39202</c:v>
                </c:pt>
                <c:pt idx="161">
                  <c:v>39172</c:v>
                </c:pt>
                <c:pt idx="162">
                  <c:v>39141</c:v>
                </c:pt>
                <c:pt idx="163">
                  <c:v>39113</c:v>
                </c:pt>
                <c:pt idx="164">
                  <c:v>39082</c:v>
                </c:pt>
                <c:pt idx="165">
                  <c:v>39051</c:v>
                </c:pt>
                <c:pt idx="166">
                  <c:v>39021</c:v>
                </c:pt>
                <c:pt idx="167">
                  <c:v>38990</c:v>
                </c:pt>
                <c:pt idx="168">
                  <c:v>38960</c:v>
                </c:pt>
                <c:pt idx="169">
                  <c:v>38929</c:v>
                </c:pt>
                <c:pt idx="170">
                  <c:v>38898</c:v>
                </c:pt>
                <c:pt idx="171">
                  <c:v>38868</c:v>
                </c:pt>
                <c:pt idx="172">
                  <c:v>38837</c:v>
                </c:pt>
                <c:pt idx="173">
                  <c:v>38807</c:v>
                </c:pt>
                <c:pt idx="174">
                  <c:v>38776</c:v>
                </c:pt>
                <c:pt idx="175">
                  <c:v>38748</c:v>
                </c:pt>
                <c:pt idx="176">
                  <c:v>38717</c:v>
                </c:pt>
                <c:pt idx="177">
                  <c:v>38686</c:v>
                </c:pt>
                <c:pt idx="178">
                  <c:v>38656</c:v>
                </c:pt>
                <c:pt idx="179">
                  <c:v>38625</c:v>
                </c:pt>
                <c:pt idx="180">
                  <c:v>38595</c:v>
                </c:pt>
                <c:pt idx="181">
                  <c:v>38564</c:v>
                </c:pt>
                <c:pt idx="182">
                  <c:v>38533</c:v>
                </c:pt>
                <c:pt idx="183">
                  <c:v>38503</c:v>
                </c:pt>
                <c:pt idx="184">
                  <c:v>38472</c:v>
                </c:pt>
                <c:pt idx="185">
                  <c:v>38442</c:v>
                </c:pt>
                <c:pt idx="186">
                  <c:v>38411</c:v>
                </c:pt>
                <c:pt idx="187">
                  <c:v>38383</c:v>
                </c:pt>
                <c:pt idx="188">
                  <c:v>38352</c:v>
                </c:pt>
                <c:pt idx="189">
                  <c:v>38321</c:v>
                </c:pt>
                <c:pt idx="190">
                  <c:v>38291</c:v>
                </c:pt>
                <c:pt idx="191">
                  <c:v>38260</c:v>
                </c:pt>
                <c:pt idx="192">
                  <c:v>38230</c:v>
                </c:pt>
                <c:pt idx="193">
                  <c:v>38199</c:v>
                </c:pt>
                <c:pt idx="194">
                  <c:v>38168</c:v>
                </c:pt>
                <c:pt idx="195">
                  <c:v>38138</c:v>
                </c:pt>
                <c:pt idx="196">
                  <c:v>38107</c:v>
                </c:pt>
                <c:pt idx="197">
                  <c:v>38077</c:v>
                </c:pt>
                <c:pt idx="198">
                  <c:v>38046</c:v>
                </c:pt>
                <c:pt idx="199">
                  <c:v>38017</c:v>
                </c:pt>
                <c:pt idx="200">
                  <c:v>37986</c:v>
                </c:pt>
                <c:pt idx="201">
                  <c:v>37955</c:v>
                </c:pt>
                <c:pt idx="202">
                  <c:v>37925</c:v>
                </c:pt>
                <c:pt idx="203">
                  <c:v>37894</c:v>
                </c:pt>
                <c:pt idx="204">
                  <c:v>37864</c:v>
                </c:pt>
                <c:pt idx="205">
                  <c:v>37833</c:v>
                </c:pt>
                <c:pt idx="206">
                  <c:v>37802</c:v>
                </c:pt>
                <c:pt idx="207">
                  <c:v>37772</c:v>
                </c:pt>
                <c:pt idx="208">
                  <c:v>37741</c:v>
                </c:pt>
                <c:pt idx="209">
                  <c:v>37711</c:v>
                </c:pt>
                <c:pt idx="210">
                  <c:v>37680</c:v>
                </c:pt>
                <c:pt idx="211">
                  <c:v>37652</c:v>
                </c:pt>
                <c:pt idx="212">
                  <c:v>37621</c:v>
                </c:pt>
                <c:pt idx="213">
                  <c:v>37590</c:v>
                </c:pt>
                <c:pt idx="214">
                  <c:v>37560</c:v>
                </c:pt>
                <c:pt idx="215">
                  <c:v>37529</c:v>
                </c:pt>
                <c:pt idx="216">
                  <c:v>37499</c:v>
                </c:pt>
                <c:pt idx="217">
                  <c:v>37468</c:v>
                </c:pt>
                <c:pt idx="218">
                  <c:v>37437</c:v>
                </c:pt>
                <c:pt idx="219">
                  <c:v>37407</c:v>
                </c:pt>
                <c:pt idx="220">
                  <c:v>37376</c:v>
                </c:pt>
                <c:pt idx="221">
                  <c:v>37346</c:v>
                </c:pt>
                <c:pt idx="222">
                  <c:v>37315</c:v>
                </c:pt>
                <c:pt idx="223">
                  <c:v>37287</c:v>
                </c:pt>
                <c:pt idx="224">
                  <c:v>37256</c:v>
                </c:pt>
                <c:pt idx="225">
                  <c:v>37225</c:v>
                </c:pt>
                <c:pt idx="226">
                  <c:v>37195</c:v>
                </c:pt>
                <c:pt idx="227">
                  <c:v>37164</c:v>
                </c:pt>
                <c:pt idx="228">
                  <c:v>37134</c:v>
                </c:pt>
                <c:pt idx="229">
                  <c:v>37103</c:v>
                </c:pt>
                <c:pt idx="230">
                  <c:v>37072</c:v>
                </c:pt>
                <c:pt idx="231">
                  <c:v>37042</c:v>
                </c:pt>
                <c:pt idx="232">
                  <c:v>37011</c:v>
                </c:pt>
                <c:pt idx="233">
                  <c:v>36981</c:v>
                </c:pt>
                <c:pt idx="234">
                  <c:v>36950</c:v>
                </c:pt>
                <c:pt idx="235">
                  <c:v>36922</c:v>
                </c:pt>
                <c:pt idx="236">
                  <c:v>36891</c:v>
                </c:pt>
                <c:pt idx="237">
                  <c:v>36860</c:v>
                </c:pt>
                <c:pt idx="238">
                  <c:v>36830</c:v>
                </c:pt>
                <c:pt idx="239">
                  <c:v>36799</c:v>
                </c:pt>
                <c:pt idx="240">
                  <c:v>36769</c:v>
                </c:pt>
                <c:pt idx="241">
                  <c:v>36738</c:v>
                </c:pt>
                <c:pt idx="242">
                  <c:v>36707</c:v>
                </c:pt>
                <c:pt idx="243">
                  <c:v>36677</c:v>
                </c:pt>
                <c:pt idx="244">
                  <c:v>36646</c:v>
                </c:pt>
                <c:pt idx="245">
                  <c:v>36616</c:v>
                </c:pt>
                <c:pt idx="246">
                  <c:v>36585</c:v>
                </c:pt>
                <c:pt idx="247">
                  <c:v>36556</c:v>
                </c:pt>
                <c:pt idx="248">
                  <c:v>36525</c:v>
                </c:pt>
                <c:pt idx="249">
                  <c:v>36494</c:v>
                </c:pt>
                <c:pt idx="250">
                  <c:v>36464</c:v>
                </c:pt>
                <c:pt idx="251">
                  <c:v>36433</c:v>
                </c:pt>
                <c:pt idx="252">
                  <c:v>36403</c:v>
                </c:pt>
                <c:pt idx="253">
                  <c:v>36372</c:v>
                </c:pt>
                <c:pt idx="254">
                  <c:v>36341</c:v>
                </c:pt>
                <c:pt idx="255">
                  <c:v>36311</c:v>
                </c:pt>
                <c:pt idx="256">
                  <c:v>36280</c:v>
                </c:pt>
                <c:pt idx="257">
                  <c:v>36250</c:v>
                </c:pt>
                <c:pt idx="258">
                  <c:v>36219</c:v>
                </c:pt>
                <c:pt idx="259">
                  <c:v>36191</c:v>
                </c:pt>
                <c:pt idx="260">
                  <c:v>36160</c:v>
                </c:pt>
                <c:pt idx="261">
                  <c:v>36129</c:v>
                </c:pt>
                <c:pt idx="262">
                  <c:v>36099</c:v>
                </c:pt>
                <c:pt idx="263">
                  <c:v>36068</c:v>
                </c:pt>
                <c:pt idx="264">
                  <c:v>36038</c:v>
                </c:pt>
                <c:pt idx="265">
                  <c:v>36007</c:v>
                </c:pt>
                <c:pt idx="266">
                  <c:v>35976</c:v>
                </c:pt>
                <c:pt idx="267">
                  <c:v>35946</c:v>
                </c:pt>
                <c:pt idx="268">
                  <c:v>35915</c:v>
                </c:pt>
                <c:pt idx="269">
                  <c:v>35885</c:v>
                </c:pt>
                <c:pt idx="270">
                  <c:v>35854</c:v>
                </c:pt>
                <c:pt idx="271">
                  <c:v>35826</c:v>
                </c:pt>
                <c:pt idx="272">
                  <c:v>35795</c:v>
                </c:pt>
                <c:pt idx="273">
                  <c:v>35764</c:v>
                </c:pt>
                <c:pt idx="274">
                  <c:v>35734</c:v>
                </c:pt>
                <c:pt idx="275">
                  <c:v>35703</c:v>
                </c:pt>
                <c:pt idx="276">
                  <c:v>35673</c:v>
                </c:pt>
                <c:pt idx="277">
                  <c:v>35642</c:v>
                </c:pt>
                <c:pt idx="278">
                  <c:v>35611</c:v>
                </c:pt>
                <c:pt idx="279">
                  <c:v>35581</c:v>
                </c:pt>
                <c:pt idx="280">
                  <c:v>35550</c:v>
                </c:pt>
                <c:pt idx="281">
                  <c:v>35520</c:v>
                </c:pt>
                <c:pt idx="282">
                  <c:v>35489</c:v>
                </c:pt>
                <c:pt idx="283">
                  <c:v>35461</c:v>
                </c:pt>
                <c:pt idx="284">
                  <c:v>35430</c:v>
                </c:pt>
                <c:pt idx="285">
                  <c:v>35399</c:v>
                </c:pt>
                <c:pt idx="286">
                  <c:v>35369</c:v>
                </c:pt>
                <c:pt idx="287">
                  <c:v>35338</c:v>
                </c:pt>
                <c:pt idx="288">
                  <c:v>35308</c:v>
                </c:pt>
                <c:pt idx="289">
                  <c:v>35277</c:v>
                </c:pt>
                <c:pt idx="290">
                  <c:v>35246</c:v>
                </c:pt>
                <c:pt idx="291">
                  <c:v>35216</c:v>
                </c:pt>
                <c:pt idx="292">
                  <c:v>35185</c:v>
                </c:pt>
                <c:pt idx="293">
                  <c:v>35155</c:v>
                </c:pt>
                <c:pt idx="294">
                  <c:v>35124</c:v>
                </c:pt>
                <c:pt idx="295">
                  <c:v>35095</c:v>
                </c:pt>
                <c:pt idx="296">
                  <c:v>35064</c:v>
                </c:pt>
                <c:pt idx="297">
                  <c:v>35033</c:v>
                </c:pt>
                <c:pt idx="298">
                  <c:v>35003</c:v>
                </c:pt>
                <c:pt idx="299">
                  <c:v>34972</c:v>
                </c:pt>
                <c:pt idx="300">
                  <c:v>34942</c:v>
                </c:pt>
                <c:pt idx="301">
                  <c:v>34911</c:v>
                </c:pt>
                <c:pt idx="302">
                  <c:v>34880</c:v>
                </c:pt>
                <c:pt idx="303">
                  <c:v>34850</c:v>
                </c:pt>
                <c:pt idx="304">
                  <c:v>34819</c:v>
                </c:pt>
                <c:pt idx="305">
                  <c:v>34789</c:v>
                </c:pt>
                <c:pt idx="306">
                  <c:v>34758</c:v>
                </c:pt>
                <c:pt idx="307">
                  <c:v>34730</c:v>
                </c:pt>
                <c:pt idx="308">
                  <c:v>34699</c:v>
                </c:pt>
                <c:pt idx="309">
                  <c:v>34668</c:v>
                </c:pt>
                <c:pt idx="310">
                  <c:v>34638</c:v>
                </c:pt>
                <c:pt idx="311">
                  <c:v>34607</c:v>
                </c:pt>
                <c:pt idx="312">
                  <c:v>34577</c:v>
                </c:pt>
                <c:pt idx="313">
                  <c:v>34546</c:v>
                </c:pt>
                <c:pt idx="314">
                  <c:v>34515</c:v>
                </c:pt>
                <c:pt idx="315">
                  <c:v>34485</c:v>
                </c:pt>
                <c:pt idx="316">
                  <c:v>34454</c:v>
                </c:pt>
                <c:pt idx="317">
                  <c:v>34424</c:v>
                </c:pt>
                <c:pt idx="318">
                  <c:v>34393</c:v>
                </c:pt>
                <c:pt idx="319">
                  <c:v>34365</c:v>
                </c:pt>
                <c:pt idx="320">
                  <c:v>34334</c:v>
                </c:pt>
                <c:pt idx="321">
                  <c:v>34303</c:v>
                </c:pt>
                <c:pt idx="322">
                  <c:v>34273</c:v>
                </c:pt>
                <c:pt idx="323">
                  <c:v>34242</c:v>
                </c:pt>
                <c:pt idx="324">
                  <c:v>34212</c:v>
                </c:pt>
                <c:pt idx="325">
                  <c:v>34181</c:v>
                </c:pt>
                <c:pt idx="326">
                  <c:v>34150</c:v>
                </c:pt>
                <c:pt idx="327">
                  <c:v>34120</c:v>
                </c:pt>
                <c:pt idx="328">
                  <c:v>34089</c:v>
                </c:pt>
                <c:pt idx="329">
                  <c:v>34059</c:v>
                </c:pt>
                <c:pt idx="330">
                  <c:v>34028</c:v>
                </c:pt>
                <c:pt idx="331">
                  <c:v>34000</c:v>
                </c:pt>
                <c:pt idx="332">
                  <c:v>33969</c:v>
                </c:pt>
                <c:pt idx="333">
                  <c:v>33938</c:v>
                </c:pt>
                <c:pt idx="334">
                  <c:v>33908</c:v>
                </c:pt>
                <c:pt idx="335">
                  <c:v>33877</c:v>
                </c:pt>
                <c:pt idx="336">
                  <c:v>33847</c:v>
                </c:pt>
                <c:pt idx="337">
                  <c:v>33816</c:v>
                </c:pt>
                <c:pt idx="338">
                  <c:v>33785</c:v>
                </c:pt>
                <c:pt idx="339">
                  <c:v>33755</c:v>
                </c:pt>
                <c:pt idx="340">
                  <c:v>33724</c:v>
                </c:pt>
                <c:pt idx="341">
                  <c:v>33694</c:v>
                </c:pt>
                <c:pt idx="342">
                  <c:v>33663</c:v>
                </c:pt>
                <c:pt idx="343">
                  <c:v>33634</c:v>
                </c:pt>
                <c:pt idx="344">
                  <c:v>33603</c:v>
                </c:pt>
                <c:pt idx="345">
                  <c:v>33572</c:v>
                </c:pt>
                <c:pt idx="346">
                  <c:v>33542</c:v>
                </c:pt>
                <c:pt idx="347">
                  <c:v>33511</c:v>
                </c:pt>
                <c:pt idx="348">
                  <c:v>33481</c:v>
                </c:pt>
                <c:pt idx="349">
                  <c:v>33450</c:v>
                </c:pt>
                <c:pt idx="350">
                  <c:v>33419</c:v>
                </c:pt>
                <c:pt idx="351">
                  <c:v>33389</c:v>
                </c:pt>
                <c:pt idx="352">
                  <c:v>33358</c:v>
                </c:pt>
                <c:pt idx="353">
                  <c:v>33328</c:v>
                </c:pt>
                <c:pt idx="354">
                  <c:v>33297</c:v>
                </c:pt>
                <c:pt idx="355">
                  <c:v>33269</c:v>
                </c:pt>
                <c:pt idx="356">
                  <c:v>33238</c:v>
                </c:pt>
                <c:pt idx="357">
                  <c:v>33207</c:v>
                </c:pt>
                <c:pt idx="358">
                  <c:v>33177</c:v>
                </c:pt>
                <c:pt idx="359">
                  <c:v>33146</c:v>
                </c:pt>
                <c:pt idx="360">
                  <c:v>33116</c:v>
                </c:pt>
                <c:pt idx="361">
                  <c:v>33085</c:v>
                </c:pt>
                <c:pt idx="362">
                  <c:v>33054</c:v>
                </c:pt>
                <c:pt idx="363">
                  <c:v>33024</c:v>
                </c:pt>
                <c:pt idx="364">
                  <c:v>32993</c:v>
                </c:pt>
                <c:pt idx="365">
                  <c:v>32963</c:v>
                </c:pt>
                <c:pt idx="366">
                  <c:v>32932</c:v>
                </c:pt>
                <c:pt idx="367">
                  <c:v>32904</c:v>
                </c:pt>
                <c:pt idx="368">
                  <c:v>32873</c:v>
                </c:pt>
                <c:pt idx="369">
                  <c:v>32842</c:v>
                </c:pt>
                <c:pt idx="370">
                  <c:v>32812</c:v>
                </c:pt>
                <c:pt idx="371">
                  <c:v>32781</c:v>
                </c:pt>
                <c:pt idx="372">
                  <c:v>32751</c:v>
                </c:pt>
                <c:pt idx="373">
                  <c:v>32720</c:v>
                </c:pt>
                <c:pt idx="374">
                  <c:v>32689</c:v>
                </c:pt>
                <c:pt idx="375">
                  <c:v>32659</c:v>
                </c:pt>
                <c:pt idx="376">
                  <c:v>32628</c:v>
                </c:pt>
                <c:pt idx="377">
                  <c:v>32598</c:v>
                </c:pt>
                <c:pt idx="378">
                  <c:v>32567</c:v>
                </c:pt>
                <c:pt idx="379">
                  <c:v>32539</c:v>
                </c:pt>
                <c:pt idx="380">
                  <c:v>32508</c:v>
                </c:pt>
                <c:pt idx="381">
                  <c:v>32477</c:v>
                </c:pt>
                <c:pt idx="382">
                  <c:v>32447</c:v>
                </c:pt>
                <c:pt idx="383">
                  <c:v>32416</c:v>
                </c:pt>
                <c:pt idx="384">
                  <c:v>32386</c:v>
                </c:pt>
                <c:pt idx="385">
                  <c:v>32355</c:v>
                </c:pt>
                <c:pt idx="386">
                  <c:v>32324</c:v>
                </c:pt>
                <c:pt idx="387">
                  <c:v>32294</c:v>
                </c:pt>
                <c:pt idx="388">
                  <c:v>32263</c:v>
                </c:pt>
                <c:pt idx="389">
                  <c:v>32233</c:v>
                </c:pt>
                <c:pt idx="390">
                  <c:v>32202</c:v>
                </c:pt>
                <c:pt idx="391">
                  <c:v>32173</c:v>
                </c:pt>
                <c:pt idx="392">
                  <c:v>32142</c:v>
                </c:pt>
                <c:pt idx="393">
                  <c:v>32111</c:v>
                </c:pt>
                <c:pt idx="394">
                  <c:v>32081</c:v>
                </c:pt>
                <c:pt idx="395">
                  <c:v>32050</c:v>
                </c:pt>
                <c:pt idx="396">
                  <c:v>32020</c:v>
                </c:pt>
                <c:pt idx="397">
                  <c:v>31989</c:v>
                </c:pt>
                <c:pt idx="398">
                  <c:v>31958</c:v>
                </c:pt>
                <c:pt idx="399">
                  <c:v>31928</c:v>
                </c:pt>
                <c:pt idx="400">
                  <c:v>31897</c:v>
                </c:pt>
                <c:pt idx="401">
                  <c:v>31867</c:v>
                </c:pt>
                <c:pt idx="402">
                  <c:v>31836</c:v>
                </c:pt>
                <c:pt idx="403">
                  <c:v>31808</c:v>
                </c:pt>
                <c:pt idx="404">
                  <c:v>31777</c:v>
                </c:pt>
                <c:pt idx="405">
                  <c:v>31746</c:v>
                </c:pt>
                <c:pt idx="406">
                  <c:v>31716</c:v>
                </c:pt>
                <c:pt idx="407">
                  <c:v>31685</c:v>
                </c:pt>
                <c:pt idx="408">
                  <c:v>31655</c:v>
                </c:pt>
                <c:pt idx="409">
                  <c:v>31624</c:v>
                </c:pt>
                <c:pt idx="410">
                  <c:v>31593</c:v>
                </c:pt>
                <c:pt idx="411">
                  <c:v>31563</c:v>
                </c:pt>
                <c:pt idx="412">
                  <c:v>31532</c:v>
                </c:pt>
                <c:pt idx="413">
                  <c:v>31502</c:v>
                </c:pt>
                <c:pt idx="414">
                  <c:v>31471</c:v>
                </c:pt>
                <c:pt idx="415">
                  <c:v>31443</c:v>
                </c:pt>
                <c:pt idx="416">
                  <c:v>31412</c:v>
                </c:pt>
                <c:pt idx="417">
                  <c:v>31381</c:v>
                </c:pt>
                <c:pt idx="418">
                  <c:v>31351</c:v>
                </c:pt>
                <c:pt idx="419">
                  <c:v>31320</c:v>
                </c:pt>
                <c:pt idx="420">
                  <c:v>31290</c:v>
                </c:pt>
                <c:pt idx="421">
                  <c:v>31259</c:v>
                </c:pt>
                <c:pt idx="422">
                  <c:v>31228</c:v>
                </c:pt>
                <c:pt idx="423">
                  <c:v>31198</c:v>
                </c:pt>
                <c:pt idx="424">
                  <c:v>31167</c:v>
                </c:pt>
                <c:pt idx="425">
                  <c:v>31137</c:v>
                </c:pt>
                <c:pt idx="426">
                  <c:v>31106</c:v>
                </c:pt>
                <c:pt idx="427">
                  <c:v>31078</c:v>
                </c:pt>
                <c:pt idx="428">
                  <c:v>31047</c:v>
                </c:pt>
                <c:pt idx="429">
                  <c:v>31016</c:v>
                </c:pt>
                <c:pt idx="430">
                  <c:v>30986</c:v>
                </c:pt>
                <c:pt idx="431">
                  <c:v>30955</c:v>
                </c:pt>
                <c:pt idx="432">
                  <c:v>30925</c:v>
                </c:pt>
                <c:pt idx="433">
                  <c:v>30894</c:v>
                </c:pt>
                <c:pt idx="434">
                  <c:v>30863</c:v>
                </c:pt>
                <c:pt idx="435">
                  <c:v>30833</c:v>
                </c:pt>
                <c:pt idx="436">
                  <c:v>30802</c:v>
                </c:pt>
                <c:pt idx="437">
                  <c:v>30772</c:v>
                </c:pt>
                <c:pt idx="438">
                  <c:v>30741</c:v>
                </c:pt>
                <c:pt idx="439">
                  <c:v>30712</c:v>
                </c:pt>
                <c:pt idx="440">
                  <c:v>30681</c:v>
                </c:pt>
                <c:pt idx="441">
                  <c:v>30650</c:v>
                </c:pt>
                <c:pt idx="442">
                  <c:v>30620</c:v>
                </c:pt>
                <c:pt idx="443">
                  <c:v>30589</c:v>
                </c:pt>
                <c:pt idx="444">
                  <c:v>30559</c:v>
                </c:pt>
                <c:pt idx="445">
                  <c:v>30528</c:v>
                </c:pt>
                <c:pt idx="446">
                  <c:v>30497</c:v>
                </c:pt>
                <c:pt idx="447">
                  <c:v>30467</c:v>
                </c:pt>
                <c:pt idx="448">
                  <c:v>30436</c:v>
                </c:pt>
                <c:pt idx="449">
                  <c:v>30406</c:v>
                </c:pt>
                <c:pt idx="450">
                  <c:v>30375</c:v>
                </c:pt>
                <c:pt idx="451">
                  <c:v>30347</c:v>
                </c:pt>
                <c:pt idx="452">
                  <c:v>30316</c:v>
                </c:pt>
                <c:pt idx="453">
                  <c:v>30285</c:v>
                </c:pt>
                <c:pt idx="454">
                  <c:v>30255</c:v>
                </c:pt>
                <c:pt idx="455">
                  <c:v>30224</c:v>
                </c:pt>
                <c:pt idx="456">
                  <c:v>30194</c:v>
                </c:pt>
                <c:pt idx="457">
                  <c:v>30163</c:v>
                </c:pt>
                <c:pt idx="458">
                  <c:v>30132</c:v>
                </c:pt>
                <c:pt idx="459">
                  <c:v>30102</c:v>
                </c:pt>
                <c:pt idx="460">
                  <c:v>30071</c:v>
                </c:pt>
                <c:pt idx="461">
                  <c:v>30041</c:v>
                </c:pt>
                <c:pt idx="462">
                  <c:v>30010</c:v>
                </c:pt>
                <c:pt idx="463">
                  <c:v>29982</c:v>
                </c:pt>
                <c:pt idx="464">
                  <c:v>29951</c:v>
                </c:pt>
                <c:pt idx="465">
                  <c:v>29920</c:v>
                </c:pt>
                <c:pt idx="466">
                  <c:v>29890</c:v>
                </c:pt>
                <c:pt idx="467">
                  <c:v>29859</c:v>
                </c:pt>
                <c:pt idx="468">
                  <c:v>29829</c:v>
                </c:pt>
                <c:pt idx="469">
                  <c:v>29798</c:v>
                </c:pt>
                <c:pt idx="470">
                  <c:v>29767</c:v>
                </c:pt>
                <c:pt idx="471">
                  <c:v>29737</c:v>
                </c:pt>
                <c:pt idx="472">
                  <c:v>29706</c:v>
                </c:pt>
                <c:pt idx="473">
                  <c:v>29676</c:v>
                </c:pt>
                <c:pt idx="474">
                  <c:v>29645</c:v>
                </c:pt>
                <c:pt idx="475">
                  <c:v>29617</c:v>
                </c:pt>
              </c:numCache>
            </c:numRef>
          </c:cat>
          <c:val>
            <c:numRef>
              <c:f>'Iboxx data'!$V$3:$V$478</c:f>
              <c:numCache>
                <c:formatCode>General</c:formatCode>
                <c:ptCount val="476"/>
                <c:pt idx="44" formatCode="0.00%">
                  <c:v>0</c:v>
                </c:pt>
                <c:pt idx="45" formatCode="0.00%">
                  <c:v>0</c:v>
                </c:pt>
                <c:pt idx="46" formatCode="0.00%">
                  <c:v>0</c:v>
                </c:pt>
                <c:pt idx="47" formatCode="0.00%">
                  <c:v>0</c:v>
                </c:pt>
                <c:pt idx="48" formatCode="0.00%">
                  <c:v>0</c:v>
                </c:pt>
                <c:pt idx="49" formatCode="0.00%">
                  <c:v>0</c:v>
                </c:pt>
                <c:pt idx="50" formatCode="0.00%">
                  <c:v>0</c:v>
                </c:pt>
                <c:pt idx="51" formatCode="0.00%">
                  <c:v>0</c:v>
                </c:pt>
                <c:pt idx="52" formatCode="0.00%">
                  <c:v>0</c:v>
                </c:pt>
                <c:pt idx="53" formatCode="0.00%">
                  <c:v>0</c:v>
                </c:pt>
                <c:pt idx="54" formatCode="0.00%">
                  <c:v>0</c:v>
                </c:pt>
                <c:pt idx="55" formatCode="0.00%">
                  <c:v>0</c:v>
                </c:pt>
                <c:pt idx="56" formatCode="0.00%">
                  <c:v>0</c:v>
                </c:pt>
                <c:pt idx="57" formatCode="0.00%">
                  <c:v>0</c:v>
                </c:pt>
                <c:pt idx="58" formatCode="0.00%">
                  <c:v>0</c:v>
                </c:pt>
                <c:pt idx="59" formatCode="0.00%">
                  <c:v>0</c:v>
                </c:pt>
                <c:pt idx="60" formatCode="0.00%">
                  <c:v>0</c:v>
                </c:pt>
                <c:pt idx="61" formatCode="0.00%">
                  <c:v>0</c:v>
                </c:pt>
                <c:pt idx="62" formatCode="0.00%">
                  <c:v>0</c:v>
                </c:pt>
                <c:pt idx="63" formatCode="0.00%">
                  <c:v>0</c:v>
                </c:pt>
                <c:pt idx="64" formatCode="0.00%">
                  <c:v>0</c:v>
                </c:pt>
                <c:pt idx="65" formatCode="0.00%">
                  <c:v>0</c:v>
                </c:pt>
                <c:pt idx="66" formatCode="0.00%">
                  <c:v>0</c:v>
                </c:pt>
                <c:pt idx="67" formatCode="0.00%">
                  <c:v>0</c:v>
                </c:pt>
                <c:pt idx="68" formatCode="0.00%">
                  <c:v>0</c:v>
                </c:pt>
                <c:pt idx="69" formatCode="0.00%">
                  <c:v>0</c:v>
                </c:pt>
                <c:pt idx="70" formatCode="0.00%">
                  <c:v>0</c:v>
                </c:pt>
                <c:pt idx="71" formatCode="0.00%">
                  <c:v>0</c:v>
                </c:pt>
                <c:pt idx="72" formatCode="0.00%">
                  <c:v>0</c:v>
                </c:pt>
                <c:pt idx="73" formatCode="0.00%">
                  <c:v>0</c:v>
                </c:pt>
                <c:pt idx="74" formatCode="0.00%">
                  <c:v>0</c:v>
                </c:pt>
                <c:pt idx="75" formatCode="0.00%">
                  <c:v>0</c:v>
                </c:pt>
                <c:pt idx="76" formatCode="0.00%">
                  <c:v>0</c:v>
                </c:pt>
                <c:pt idx="77" formatCode="0.00%">
                  <c:v>0</c:v>
                </c:pt>
                <c:pt idx="78" formatCode="0.00%">
                  <c:v>0</c:v>
                </c:pt>
                <c:pt idx="79" formatCode="0.00%">
                  <c:v>0</c:v>
                </c:pt>
                <c:pt idx="80" formatCode="0.00%">
                  <c:v>0</c:v>
                </c:pt>
                <c:pt idx="81" formatCode="0.00%">
                  <c:v>0</c:v>
                </c:pt>
                <c:pt idx="82" formatCode="0.00%">
                  <c:v>0</c:v>
                </c:pt>
                <c:pt idx="83" formatCode="0.00%">
                  <c:v>0</c:v>
                </c:pt>
                <c:pt idx="84" formatCode="0.00%">
                  <c:v>0</c:v>
                </c:pt>
                <c:pt idx="85" formatCode="0.00%">
                  <c:v>0</c:v>
                </c:pt>
                <c:pt idx="86" formatCode="0.00%">
                  <c:v>0</c:v>
                </c:pt>
                <c:pt idx="87" formatCode="0.00%">
                  <c:v>0</c:v>
                </c:pt>
                <c:pt idx="88" formatCode="0.00%">
                  <c:v>0</c:v>
                </c:pt>
                <c:pt idx="89" formatCode="0.00%">
                  <c:v>0</c:v>
                </c:pt>
                <c:pt idx="90" formatCode="0.00%">
                  <c:v>0</c:v>
                </c:pt>
                <c:pt idx="91" formatCode="0.00%">
                  <c:v>0</c:v>
                </c:pt>
                <c:pt idx="92" formatCode="0.00%">
                  <c:v>0</c:v>
                </c:pt>
                <c:pt idx="93" formatCode="0.00%">
                  <c:v>0</c:v>
                </c:pt>
                <c:pt idx="94" formatCode="0.00%">
                  <c:v>0</c:v>
                </c:pt>
                <c:pt idx="95" formatCode="0.00%">
                  <c:v>0</c:v>
                </c:pt>
                <c:pt idx="96" formatCode="0.00%">
                  <c:v>0</c:v>
                </c:pt>
                <c:pt idx="97" formatCode="0.00%">
                  <c:v>0</c:v>
                </c:pt>
                <c:pt idx="98" formatCode="0.00%">
                  <c:v>0</c:v>
                </c:pt>
                <c:pt idx="99" formatCode="0.00%">
                  <c:v>0</c:v>
                </c:pt>
                <c:pt idx="100" formatCode="0.00%">
                  <c:v>0</c:v>
                </c:pt>
                <c:pt idx="101" formatCode="0.00%">
                  <c:v>0</c:v>
                </c:pt>
                <c:pt idx="102" formatCode="0.00%">
                  <c:v>0</c:v>
                </c:pt>
                <c:pt idx="103" formatCode="0.00%">
                  <c:v>0</c:v>
                </c:pt>
                <c:pt idx="104" formatCode="0.00%">
                  <c:v>0</c:v>
                </c:pt>
                <c:pt idx="105" formatCode="0.00%">
                  <c:v>0</c:v>
                </c:pt>
                <c:pt idx="106" formatCode="0.00%">
                  <c:v>0</c:v>
                </c:pt>
                <c:pt idx="107" formatCode="0.00%">
                  <c:v>0</c:v>
                </c:pt>
                <c:pt idx="108" formatCode="0.00%">
                  <c:v>0</c:v>
                </c:pt>
                <c:pt idx="109" formatCode="0.00%">
                  <c:v>0</c:v>
                </c:pt>
                <c:pt idx="110" formatCode="0.00%">
                  <c:v>0</c:v>
                </c:pt>
                <c:pt idx="111" formatCode="0.00%">
                  <c:v>0</c:v>
                </c:pt>
                <c:pt idx="112" formatCode="0.00%">
                  <c:v>0</c:v>
                </c:pt>
                <c:pt idx="113" formatCode="0.00%">
                  <c:v>0</c:v>
                </c:pt>
                <c:pt idx="114" formatCode="0.00%">
                  <c:v>0</c:v>
                </c:pt>
                <c:pt idx="115" formatCode="0.00%">
                  <c:v>0</c:v>
                </c:pt>
                <c:pt idx="116" formatCode="0.00%">
                  <c:v>0</c:v>
                </c:pt>
                <c:pt idx="117" formatCode="0.00%">
                  <c:v>0</c:v>
                </c:pt>
                <c:pt idx="118" formatCode="0.00%">
                  <c:v>0</c:v>
                </c:pt>
                <c:pt idx="119" formatCode="0.00%">
                  <c:v>0</c:v>
                </c:pt>
                <c:pt idx="120" formatCode="0.00%">
                  <c:v>0</c:v>
                </c:pt>
                <c:pt idx="121" formatCode="0.00%">
                  <c:v>0</c:v>
                </c:pt>
                <c:pt idx="122" formatCode="0.00%">
                  <c:v>0</c:v>
                </c:pt>
                <c:pt idx="123" formatCode="0.00%">
                  <c:v>0</c:v>
                </c:pt>
                <c:pt idx="124" formatCode="0.00%">
                  <c:v>0</c:v>
                </c:pt>
                <c:pt idx="125" formatCode="0.00%">
                  <c:v>0</c:v>
                </c:pt>
                <c:pt idx="126" formatCode="0.00%">
                  <c:v>0</c:v>
                </c:pt>
                <c:pt idx="127" formatCode="0.00%">
                  <c:v>0</c:v>
                </c:pt>
                <c:pt idx="128" formatCode="0.00%">
                  <c:v>1.32E-3</c:v>
                </c:pt>
                <c:pt idx="129" formatCode="0.00%">
                  <c:v>1.32E-3</c:v>
                </c:pt>
                <c:pt idx="130" formatCode="0.00%">
                  <c:v>1.32E-3</c:v>
                </c:pt>
                <c:pt idx="131" formatCode="0.00%">
                  <c:v>1.32E-3</c:v>
                </c:pt>
                <c:pt idx="132" formatCode="0.00%">
                  <c:v>1.32E-3</c:v>
                </c:pt>
                <c:pt idx="133" formatCode="0.00%">
                  <c:v>1.32E-3</c:v>
                </c:pt>
                <c:pt idx="134" formatCode="0.00%">
                  <c:v>1.32E-3</c:v>
                </c:pt>
                <c:pt idx="135" formatCode="0.00%">
                  <c:v>1.32E-3</c:v>
                </c:pt>
                <c:pt idx="136" formatCode="0.00%">
                  <c:v>1.32E-3</c:v>
                </c:pt>
                <c:pt idx="137" formatCode="0.00%">
                  <c:v>1.32E-3</c:v>
                </c:pt>
                <c:pt idx="138" formatCode="0.00%">
                  <c:v>1.32E-3</c:v>
                </c:pt>
                <c:pt idx="139" formatCode="0.00%">
                  <c:v>1.32E-3</c:v>
                </c:pt>
                <c:pt idx="140" formatCode="0.00%">
                  <c:v>2.3400000000000001E-3</c:v>
                </c:pt>
                <c:pt idx="141" formatCode="0.00%">
                  <c:v>2.3400000000000001E-3</c:v>
                </c:pt>
                <c:pt idx="142" formatCode="0.00%">
                  <c:v>2.3400000000000001E-3</c:v>
                </c:pt>
                <c:pt idx="143" formatCode="0.00%">
                  <c:v>2.3400000000000001E-3</c:v>
                </c:pt>
                <c:pt idx="144" formatCode="0.00%">
                  <c:v>2.3400000000000001E-3</c:v>
                </c:pt>
                <c:pt idx="145" formatCode="0.00%">
                  <c:v>2.3400000000000001E-3</c:v>
                </c:pt>
                <c:pt idx="146" formatCode="0.00%">
                  <c:v>2.3400000000000001E-3</c:v>
                </c:pt>
                <c:pt idx="147" formatCode="0.00%">
                  <c:v>2.3400000000000001E-3</c:v>
                </c:pt>
                <c:pt idx="148" formatCode="0.00%">
                  <c:v>2.3400000000000001E-3</c:v>
                </c:pt>
                <c:pt idx="149" formatCode="0.00%">
                  <c:v>2.3400000000000001E-3</c:v>
                </c:pt>
                <c:pt idx="150" formatCode="0.00%">
                  <c:v>2.3400000000000001E-3</c:v>
                </c:pt>
                <c:pt idx="151" formatCode="0.00%">
                  <c:v>2.3400000000000001E-3</c:v>
                </c:pt>
                <c:pt idx="152" formatCode="0.00%">
                  <c:v>0</c:v>
                </c:pt>
                <c:pt idx="153" formatCode="0.00%">
                  <c:v>0</c:v>
                </c:pt>
                <c:pt idx="154" formatCode="0.00%">
                  <c:v>0</c:v>
                </c:pt>
                <c:pt idx="155" formatCode="0.00%">
                  <c:v>0</c:v>
                </c:pt>
                <c:pt idx="156" formatCode="0.00%">
                  <c:v>0</c:v>
                </c:pt>
                <c:pt idx="157" formatCode="0.00%">
                  <c:v>0</c:v>
                </c:pt>
                <c:pt idx="158" formatCode="0.00%">
                  <c:v>0</c:v>
                </c:pt>
                <c:pt idx="159" formatCode="0.00%">
                  <c:v>0</c:v>
                </c:pt>
                <c:pt idx="160" formatCode="0.00%">
                  <c:v>0</c:v>
                </c:pt>
                <c:pt idx="161" formatCode="0.00%">
                  <c:v>0</c:v>
                </c:pt>
                <c:pt idx="162" formatCode="0.00%">
                  <c:v>0</c:v>
                </c:pt>
                <c:pt idx="163" formatCode="0.00%">
                  <c:v>0</c:v>
                </c:pt>
                <c:pt idx="164" formatCode="0.00%">
                  <c:v>0</c:v>
                </c:pt>
                <c:pt idx="165" formatCode="0.00%">
                  <c:v>0</c:v>
                </c:pt>
                <c:pt idx="166" formatCode="0.00%">
                  <c:v>0</c:v>
                </c:pt>
                <c:pt idx="167" formatCode="0.00%">
                  <c:v>0</c:v>
                </c:pt>
                <c:pt idx="168" formatCode="0.00%">
                  <c:v>0</c:v>
                </c:pt>
                <c:pt idx="169" formatCode="0.00%">
                  <c:v>0</c:v>
                </c:pt>
                <c:pt idx="170" formatCode="0.00%">
                  <c:v>0</c:v>
                </c:pt>
                <c:pt idx="171" formatCode="0.00%">
                  <c:v>0</c:v>
                </c:pt>
                <c:pt idx="172" formatCode="0.00%">
                  <c:v>0</c:v>
                </c:pt>
                <c:pt idx="173" formatCode="0.00%">
                  <c:v>0</c:v>
                </c:pt>
                <c:pt idx="174" formatCode="0.00%">
                  <c:v>0</c:v>
                </c:pt>
                <c:pt idx="175" formatCode="0.00%">
                  <c:v>0</c:v>
                </c:pt>
                <c:pt idx="176" formatCode="0.00%">
                  <c:v>0</c:v>
                </c:pt>
                <c:pt idx="177" formatCode="0.00%">
                  <c:v>0</c:v>
                </c:pt>
                <c:pt idx="178" formatCode="0.00%">
                  <c:v>0</c:v>
                </c:pt>
                <c:pt idx="179" formatCode="0.00%">
                  <c:v>0</c:v>
                </c:pt>
                <c:pt idx="180" formatCode="0.00%">
                  <c:v>0</c:v>
                </c:pt>
                <c:pt idx="181" formatCode="0.00%">
                  <c:v>0</c:v>
                </c:pt>
                <c:pt idx="182" formatCode="0.00%">
                  <c:v>0</c:v>
                </c:pt>
                <c:pt idx="183" formatCode="0.00%">
                  <c:v>0</c:v>
                </c:pt>
                <c:pt idx="184" formatCode="0.00%">
                  <c:v>0</c:v>
                </c:pt>
                <c:pt idx="185" formatCode="0.00%">
                  <c:v>0</c:v>
                </c:pt>
                <c:pt idx="186" formatCode="0.00%">
                  <c:v>0</c:v>
                </c:pt>
                <c:pt idx="187" formatCode="0.00%">
                  <c:v>0</c:v>
                </c:pt>
                <c:pt idx="188" formatCode="0.00%">
                  <c:v>4.8000000000000001E-4</c:v>
                </c:pt>
                <c:pt idx="189" formatCode="0.00%">
                  <c:v>4.8000000000000001E-4</c:v>
                </c:pt>
                <c:pt idx="190" formatCode="0.00%">
                  <c:v>4.8000000000000001E-4</c:v>
                </c:pt>
                <c:pt idx="191" formatCode="0.00%">
                  <c:v>4.8000000000000001E-4</c:v>
                </c:pt>
                <c:pt idx="192" formatCode="0.00%">
                  <c:v>4.8000000000000001E-4</c:v>
                </c:pt>
                <c:pt idx="193" formatCode="0.00%">
                  <c:v>4.8000000000000001E-4</c:v>
                </c:pt>
                <c:pt idx="194" formatCode="0.00%">
                  <c:v>4.8000000000000001E-4</c:v>
                </c:pt>
                <c:pt idx="195" formatCode="0.00%">
                  <c:v>4.8000000000000001E-4</c:v>
                </c:pt>
                <c:pt idx="196" formatCode="0.00%">
                  <c:v>4.8000000000000001E-4</c:v>
                </c:pt>
                <c:pt idx="197" formatCode="0.00%">
                  <c:v>4.8000000000000001E-4</c:v>
                </c:pt>
                <c:pt idx="198" formatCode="0.00%">
                  <c:v>4.8000000000000001E-4</c:v>
                </c:pt>
                <c:pt idx="199" formatCode="0.00%">
                  <c:v>4.8000000000000001E-4</c:v>
                </c:pt>
                <c:pt idx="200" formatCode="0.00%">
                  <c:v>0</c:v>
                </c:pt>
                <c:pt idx="201" formatCode="0.00%">
                  <c:v>0</c:v>
                </c:pt>
                <c:pt idx="202" formatCode="0.00%">
                  <c:v>0</c:v>
                </c:pt>
                <c:pt idx="203" formatCode="0.00%">
                  <c:v>0</c:v>
                </c:pt>
                <c:pt idx="204" formatCode="0.00%">
                  <c:v>0</c:v>
                </c:pt>
                <c:pt idx="205" formatCode="0.00%">
                  <c:v>0</c:v>
                </c:pt>
                <c:pt idx="206" formatCode="0.00%">
                  <c:v>0</c:v>
                </c:pt>
                <c:pt idx="207" formatCode="0.00%">
                  <c:v>0</c:v>
                </c:pt>
                <c:pt idx="208" formatCode="0.00%">
                  <c:v>0</c:v>
                </c:pt>
                <c:pt idx="209" formatCode="0.00%">
                  <c:v>0</c:v>
                </c:pt>
                <c:pt idx="210" formatCode="0.00%">
                  <c:v>0</c:v>
                </c:pt>
                <c:pt idx="211" formatCode="0.00%">
                  <c:v>0</c:v>
                </c:pt>
                <c:pt idx="212" formatCode="0.00%">
                  <c:v>0</c:v>
                </c:pt>
                <c:pt idx="213" formatCode="0.00%">
                  <c:v>0</c:v>
                </c:pt>
                <c:pt idx="214" formatCode="0.00%">
                  <c:v>0</c:v>
                </c:pt>
                <c:pt idx="215" formatCode="0.00%">
                  <c:v>0</c:v>
                </c:pt>
                <c:pt idx="216" formatCode="0.00%">
                  <c:v>0</c:v>
                </c:pt>
                <c:pt idx="217" formatCode="0.00%">
                  <c:v>0</c:v>
                </c:pt>
                <c:pt idx="218" formatCode="0.00%">
                  <c:v>0</c:v>
                </c:pt>
                <c:pt idx="219" formatCode="0.00%">
                  <c:v>0</c:v>
                </c:pt>
                <c:pt idx="220" formatCode="0.00%">
                  <c:v>0</c:v>
                </c:pt>
                <c:pt idx="221" formatCode="0.00%">
                  <c:v>0</c:v>
                </c:pt>
                <c:pt idx="222" formatCode="0.00%">
                  <c:v>0</c:v>
                </c:pt>
                <c:pt idx="223" formatCode="0.00%">
                  <c:v>0</c:v>
                </c:pt>
                <c:pt idx="224" formatCode="0.00%">
                  <c:v>1.6200000000000001E-3</c:v>
                </c:pt>
                <c:pt idx="225" formatCode="0.00%">
                  <c:v>1.6200000000000001E-3</c:v>
                </c:pt>
                <c:pt idx="226" formatCode="0.00%">
                  <c:v>1.6200000000000001E-3</c:v>
                </c:pt>
                <c:pt idx="227" formatCode="0.00%">
                  <c:v>1.6200000000000001E-3</c:v>
                </c:pt>
                <c:pt idx="228" formatCode="0.00%">
                  <c:v>1.6200000000000001E-3</c:v>
                </c:pt>
                <c:pt idx="229" formatCode="0.00%">
                  <c:v>1.6200000000000001E-3</c:v>
                </c:pt>
                <c:pt idx="230" formatCode="0.00%">
                  <c:v>1.6200000000000001E-3</c:v>
                </c:pt>
                <c:pt idx="231" formatCode="0.00%">
                  <c:v>1.6200000000000001E-3</c:v>
                </c:pt>
                <c:pt idx="232" formatCode="0.00%">
                  <c:v>1.6200000000000001E-3</c:v>
                </c:pt>
                <c:pt idx="233" formatCode="0.00%">
                  <c:v>1.6200000000000001E-3</c:v>
                </c:pt>
                <c:pt idx="234" formatCode="0.00%">
                  <c:v>1.6200000000000001E-3</c:v>
                </c:pt>
                <c:pt idx="235" formatCode="0.00%">
                  <c:v>1.6200000000000001E-3</c:v>
                </c:pt>
                <c:pt idx="236" formatCode="0.00%">
                  <c:v>1.6200000000000001E-3</c:v>
                </c:pt>
                <c:pt idx="237" formatCode="0.00%">
                  <c:v>1.6200000000000001E-3</c:v>
                </c:pt>
                <c:pt idx="238" formatCode="0.00%">
                  <c:v>1.6200000000000001E-3</c:v>
                </c:pt>
                <c:pt idx="239" formatCode="0.00%">
                  <c:v>1.6200000000000001E-3</c:v>
                </c:pt>
                <c:pt idx="240" formatCode="0.00%">
                  <c:v>1.6200000000000001E-3</c:v>
                </c:pt>
                <c:pt idx="241" formatCode="0.00%">
                  <c:v>1.6200000000000001E-3</c:v>
                </c:pt>
                <c:pt idx="242" formatCode="0.00%">
                  <c:v>1.6200000000000001E-3</c:v>
                </c:pt>
                <c:pt idx="243" formatCode="0.00%">
                  <c:v>1.6200000000000001E-3</c:v>
                </c:pt>
                <c:pt idx="244" formatCode="0.00%">
                  <c:v>1.6200000000000001E-3</c:v>
                </c:pt>
                <c:pt idx="245" formatCode="0.00%">
                  <c:v>1.6200000000000001E-3</c:v>
                </c:pt>
                <c:pt idx="246" formatCode="0.00%">
                  <c:v>1.6200000000000001E-3</c:v>
                </c:pt>
                <c:pt idx="247" formatCode="0.00%">
                  <c:v>1.6200000000000001E-3</c:v>
                </c:pt>
                <c:pt idx="248" formatCode="0.00%">
                  <c:v>1.08E-3</c:v>
                </c:pt>
                <c:pt idx="249" formatCode="0.00%">
                  <c:v>1.08E-3</c:v>
                </c:pt>
                <c:pt idx="250" formatCode="0.00%">
                  <c:v>1.08E-3</c:v>
                </c:pt>
                <c:pt idx="251" formatCode="0.00%">
                  <c:v>1.08E-3</c:v>
                </c:pt>
                <c:pt idx="252" formatCode="0.00%">
                  <c:v>1.08E-3</c:v>
                </c:pt>
                <c:pt idx="253" formatCode="0.00%">
                  <c:v>1.08E-3</c:v>
                </c:pt>
                <c:pt idx="254" formatCode="0.00%">
                  <c:v>1.08E-3</c:v>
                </c:pt>
                <c:pt idx="255" formatCode="0.00%">
                  <c:v>1.08E-3</c:v>
                </c:pt>
                <c:pt idx="256" formatCode="0.00%">
                  <c:v>1.08E-3</c:v>
                </c:pt>
                <c:pt idx="257" formatCode="0.00%">
                  <c:v>1.08E-3</c:v>
                </c:pt>
                <c:pt idx="258" formatCode="0.00%">
                  <c:v>1.08E-3</c:v>
                </c:pt>
                <c:pt idx="259" formatCode="0.00%">
                  <c:v>1.08E-3</c:v>
                </c:pt>
                <c:pt idx="260" formatCode="0.00%">
                  <c:v>0</c:v>
                </c:pt>
                <c:pt idx="261" formatCode="0.00%">
                  <c:v>0</c:v>
                </c:pt>
                <c:pt idx="262" formatCode="0.00%">
                  <c:v>0</c:v>
                </c:pt>
                <c:pt idx="263" formatCode="0.00%">
                  <c:v>0</c:v>
                </c:pt>
                <c:pt idx="264" formatCode="0.00%">
                  <c:v>0</c:v>
                </c:pt>
                <c:pt idx="265" formatCode="0.00%">
                  <c:v>0</c:v>
                </c:pt>
                <c:pt idx="266" formatCode="0.00%">
                  <c:v>0</c:v>
                </c:pt>
                <c:pt idx="267" formatCode="0.00%">
                  <c:v>0</c:v>
                </c:pt>
                <c:pt idx="268" formatCode="0.00%">
                  <c:v>0</c:v>
                </c:pt>
                <c:pt idx="269" formatCode="0.00%">
                  <c:v>0</c:v>
                </c:pt>
                <c:pt idx="270" formatCode="0.00%">
                  <c:v>0</c:v>
                </c:pt>
                <c:pt idx="271" formatCode="0.00%">
                  <c:v>0</c:v>
                </c:pt>
                <c:pt idx="272" formatCode="0.00%">
                  <c:v>0</c:v>
                </c:pt>
                <c:pt idx="273" formatCode="0.00%">
                  <c:v>0</c:v>
                </c:pt>
                <c:pt idx="274" formatCode="0.00%">
                  <c:v>0</c:v>
                </c:pt>
                <c:pt idx="275" formatCode="0.00%">
                  <c:v>0</c:v>
                </c:pt>
                <c:pt idx="276" formatCode="0.00%">
                  <c:v>0</c:v>
                </c:pt>
                <c:pt idx="277" formatCode="0.00%">
                  <c:v>0</c:v>
                </c:pt>
                <c:pt idx="278" formatCode="0.00%">
                  <c:v>0</c:v>
                </c:pt>
                <c:pt idx="279" formatCode="0.00%">
                  <c:v>0</c:v>
                </c:pt>
                <c:pt idx="280" formatCode="0.00%">
                  <c:v>0</c:v>
                </c:pt>
                <c:pt idx="281" formatCode="0.00%">
                  <c:v>0</c:v>
                </c:pt>
                <c:pt idx="282" formatCode="0.00%">
                  <c:v>0</c:v>
                </c:pt>
                <c:pt idx="283" formatCode="0.00%">
                  <c:v>0</c:v>
                </c:pt>
                <c:pt idx="284" formatCode="0.00%">
                  <c:v>0</c:v>
                </c:pt>
                <c:pt idx="285" formatCode="0.00%">
                  <c:v>0</c:v>
                </c:pt>
                <c:pt idx="286" formatCode="0.00%">
                  <c:v>0</c:v>
                </c:pt>
                <c:pt idx="287" formatCode="0.00%">
                  <c:v>0</c:v>
                </c:pt>
                <c:pt idx="288" formatCode="0.00%">
                  <c:v>0</c:v>
                </c:pt>
                <c:pt idx="289" formatCode="0.00%">
                  <c:v>0</c:v>
                </c:pt>
                <c:pt idx="290" formatCode="0.00%">
                  <c:v>0</c:v>
                </c:pt>
                <c:pt idx="291" formatCode="0.00%">
                  <c:v>0</c:v>
                </c:pt>
                <c:pt idx="292" formatCode="0.00%">
                  <c:v>0</c:v>
                </c:pt>
                <c:pt idx="293" formatCode="0.00%">
                  <c:v>0</c:v>
                </c:pt>
                <c:pt idx="294" formatCode="0.00%">
                  <c:v>0</c:v>
                </c:pt>
                <c:pt idx="295" formatCode="0.00%">
                  <c:v>0</c:v>
                </c:pt>
                <c:pt idx="296" formatCode="0.00%">
                  <c:v>0</c:v>
                </c:pt>
                <c:pt idx="297" formatCode="0.00%">
                  <c:v>0</c:v>
                </c:pt>
                <c:pt idx="298" formatCode="0.00%">
                  <c:v>0</c:v>
                </c:pt>
                <c:pt idx="299" formatCode="0.00%">
                  <c:v>0</c:v>
                </c:pt>
                <c:pt idx="300" formatCode="0.00%">
                  <c:v>0</c:v>
                </c:pt>
                <c:pt idx="301" formatCode="0.00%">
                  <c:v>0</c:v>
                </c:pt>
                <c:pt idx="302" formatCode="0.00%">
                  <c:v>0</c:v>
                </c:pt>
                <c:pt idx="303" formatCode="0.00%">
                  <c:v>0</c:v>
                </c:pt>
                <c:pt idx="304" formatCode="0.00%">
                  <c:v>0</c:v>
                </c:pt>
                <c:pt idx="305" formatCode="0.00%">
                  <c:v>0</c:v>
                </c:pt>
                <c:pt idx="306" formatCode="0.00%">
                  <c:v>0</c:v>
                </c:pt>
                <c:pt idx="307" formatCode="0.00%">
                  <c:v>0</c:v>
                </c:pt>
                <c:pt idx="308" formatCode="0.00%">
                  <c:v>8.4000000000000014E-4</c:v>
                </c:pt>
                <c:pt idx="309" formatCode="0.00%">
                  <c:v>8.4000000000000014E-4</c:v>
                </c:pt>
                <c:pt idx="310" formatCode="0.00%">
                  <c:v>8.4000000000000014E-4</c:v>
                </c:pt>
                <c:pt idx="311" formatCode="0.00%">
                  <c:v>8.4000000000000014E-4</c:v>
                </c:pt>
                <c:pt idx="312" formatCode="0.00%">
                  <c:v>8.4000000000000014E-4</c:v>
                </c:pt>
                <c:pt idx="313" formatCode="0.00%">
                  <c:v>8.4000000000000014E-4</c:v>
                </c:pt>
                <c:pt idx="314" formatCode="0.00%">
                  <c:v>8.4000000000000014E-4</c:v>
                </c:pt>
                <c:pt idx="315" formatCode="0.00%">
                  <c:v>8.4000000000000014E-4</c:v>
                </c:pt>
                <c:pt idx="316" formatCode="0.00%">
                  <c:v>8.4000000000000014E-4</c:v>
                </c:pt>
                <c:pt idx="317" formatCode="0.00%">
                  <c:v>8.4000000000000014E-4</c:v>
                </c:pt>
                <c:pt idx="318" formatCode="0.00%">
                  <c:v>8.4000000000000014E-4</c:v>
                </c:pt>
                <c:pt idx="319" formatCode="0.00%">
                  <c:v>8.4000000000000014E-4</c:v>
                </c:pt>
                <c:pt idx="320" formatCode="0.00%">
                  <c:v>0</c:v>
                </c:pt>
                <c:pt idx="321" formatCode="0.00%">
                  <c:v>0</c:v>
                </c:pt>
                <c:pt idx="322" formatCode="0.00%">
                  <c:v>0</c:v>
                </c:pt>
                <c:pt idx="323" formatCode="0.00%">
                  <c:v>0</c:v>
                </c:pt>
                <c:pt idx="324" formatCode="0.00%">
                  <c:v>0</c:v>
                </c:pt>
                <c:pt idx="325" formatCode="0.00%">
                  <c:v>0</c:v>
                </c:pt>
                <c:pt idx="326" formatCode="0.00%">
                  <c:v>0</c:v>
                </c:pt>
                <c:pt idx="327" formatCode="0.00%">
                  <c:v>0</c:v>
                </c:pt>
                <c:pt idx="328" formatCode="0.00%">
                  <c:v>0</c:v>
                </c:pt>
                <c:pt idx="329" formatCode="0.00%">
                  <c:v>0</c:v>
                </c:pt>
                <c:pt idx="330" formatCode="0.00%">
                  <c:v>0</c:v>
                </c:pt>
                <c:pt idx="331" formatCode="0.00%">
                  <c:v>0</c:v>
                </c:pt>
                <c:pt idx="332" formatCode="0.00%">
                  <c:v>0</c:v>
                </c:pt>
                <c:pt idx="333" formatCode="0.00%">
                  <c:v>0</c:v>
                </c:pt>
                <c:pt idx="334" formatCode="0.00%">
                  <c:v>0</c:v>
                </c:pt>
                <c:pt idx="335" formatCode="0.00%">
                  <c:v>0</c:v>
                </c:pt>
                <c:pt idx="336" formatCode="0.00%">
                  <c:v>0</c:v>
                </c:pt>
                <c:pt idx="337" formatCode="0.00%">
                  <c:v>0</c:v>
                </c:pt>
                <c:pt idx="338" formatCode="0.00%">
                  <c:v>0</c:v>
                </c:pt>
                <c:pt idx="339" formatCode="0.00%">
                  <c:v>0</c:v>
                </c:pt>
                <c:pt idx="340" formatCode="0.00%">
                  <c:v>0</c:v>
                </c:pt>
                <c:pt idx="341" formatCode="0.00%">
                  <c:v>0</c:v>
                </c:pt>
                <c:pt idx="342" formatCode="0.00%">
                  <c:v>0</c:v>
                </c:pt>
                <c:pt idx="343" formatCode="0.00%">
                  <c:v>0</c:v>
                </c:pt>
                <c:pt idx="344" formatCode="0.00%">
                  <c:v>0</c:v>
                </c:pt>
                <c:pt idx="345" formatCode="0.00%">
                  <c:v>0</c:v>
                </c:pt>
                <c:pt idx="346" formatCode="0.00%">
                  <c:v>0</c:v>
                </c:pt>
                <c:pt idx="347" formatCode="0.00%">
                  <c:v>0</c:v>
                </c:pt>
                <c:pt idx="348" formatCode="0.00%">
                  <c:v>0</c:v>
                </c:pt>
                <c:pt idx="349" formatCode="0.00%">
                  <c:v>0</c:v>
                </c:pt>
                <c:pt idx="350" formatCode="0.00%">
                  <c:v>0</c:v>
                </c:pt>
                <c:pt idx="351" formatCode="0.00%">
                  <c:v>0</c:v>
                </c:pt>
                <c:pt idx="352" formatCode="0.00%">
                  <c:v>0</c:v>
                </c:pt>
                <c:pt idx="353" formatCode="0.00%">
                  <c:v>0</c:v>
                </c:pt>
                <c:pt idx="354" formatCode="0.00%">
                  <c:v>0</c:v>
                </c:pt>
                <c:pt idx="355" formatCode="0.00%">
                  <c:v>0</c:v>
                </c:pt>
                <c:pt idx="356" formatCode="0.00%">
                  <c:v>0</c:v>
                </c:pt>
                <c:pt idx="357" formatCode="0.00%">
                  <c:v>0</c:v>
                </c:pt>
                <c:pt idx="358" formatCode="0.00%">
                  <c:v>0</c:v>
                </c:pt>
                <c:pt idx="359" formatCode="0.00%">
                  <c:v>0</c:v>
                </c:pt>
                <c:pt idx="360" formatCode="0.00%">
                  <c:v>0</c:v>
                </c:pt>
                <c:pt idx="361" formatCode="0.00%">
                  <c:v>0</c:v>
                </c:pt>
                <c:pt idx="362" formatCode="0.00%">
                  <c:v>0</c:v>
                </c:pt>
                <c:pt idx="363" formatCode="0.00%">
                  <c:v>0</c:v>
                </c:pt>
                <c:pt idx="364" formatCode="0.00%">
                  <c:v>0</c:v>
                </c:pt>
                <c:pt idx="365" formatCode="0.00%">
                  <c:v>0</c:v>
                </c:pt>
                <c:pt idx="366" formatCode="0.00%">
                  <c:v>0</c:v>
                </c:pt>
                <c:pt idx="367" formatCode="0.00%">
                  <c:v>0</c:v>
                </c:pt>
                <c:pt idx="368" formatCode="0.00%">
                  <c:v>1.08E-3</c:v>
                </c:pt>
                <c:pt idx="369" formatCode="0.00%">
                  <c:v>1.08E-3</c:v>
                </c:pt>
                <c:pt idx="370" formatCode="0.00%">
                  <c:v>1.08E-3</c:v>
                </c:pt>
                <c:pt idx="371" formatCode="0.00%">
                  <c:v>1.08E-3</c:v>
                </c:pt>
                <c:pt idx="372" formatCode="0.00%">
                  <c:v>1.08E-3</c:v>
                </c:pt>
                <c:pt idx="373" formatCode="0.00%">
                  <c:v>1.08E-3</c:v>
                </c:pt>
                <c:pt idx="374" formatCode="0.00%">
                  <c:v>1.08E-3</c:v>
                </c:pt>
                <c:pt idx="375" formatCode="0.00%">
                  <c:v>1.08E-3</c:v>
                </c:pt>
                <c:pt idx="376" formatCode="0.00%">
                  <c:v>1.08E-3</c:v>
                </c:pt>
                <c:pt idx="377" formatCode="0.00%">
                  <c:v>1.08E-3</c:v>
                </c:pt>
                <c:pt idx="378" formatCode="0.00%">
                  <c:v>1.08E-3</c:v>
                </c:pt>
                <c:pt idx="379" formatCode="0.00%">
                  <c:v>1.08E-3</c:v>
                </c:pt>
                <c:pt idx="380" formatCode="0.00%">
                  <c:v>0</c:v>
                </c:pt>
                <c:pt idx="381" formatCode="0.00%">
                  <c:v>0</c:v>
                </c:pt>
                <c:pt idx="382" formatCode="0.00%">
                  <c:v>0</c:v>
                </c:pt>
                <c:pt idx="383" formatCode="0.00%">
                  <c:v>0</c:v>
                </c:pt>
                <c:pt idx="384" formatCode="0.00%">
                  <c:v>0</c:v>
                </c:pt>
                <c:pt idx="385" formatCode="0.00%">
                  <c:v>0</c:v>
                </c:pt>
                <c:pt idx="386" formatCode="0.00%">
                  <c:v>0</c:v>
                </c:pt>
                <c:pt idx="387" formatCode="0.00%">
                  <c:v>0</c:v>
                </c:pt>
                <c:pt idx="388" formatCode="0.00%">
                  <c:v>0</c:v>
                </c:pt>
                <c:pt idx="389" formatCode="0.00%">
                  <c:v>0</c:v>
                </c:pt>
                <c:pt idx="390" formatCode="0.00%">
                  <c:v>0</c:v>
                </c:pt>
                <c:pt idx="391" formatCode="0.00%">
                  <c:v>0</c:v>
                </c:pt>
                <c:pt idx="392" formatCode="0.00%">
                  <c:v>0</c:v>
                </c:pt>
                <c:pt idx="393" formatCode="0.00%">
                  <c:v>0</c:v>
                </c:pt>
                <c:pt idx="394" formatCode="0.00%">
                  <c:v>0</c:v>
                </c:pt>
                <c:pt idx="395" formatCode="0.00%">
                  <c:v>0</c:v>
                </c:pt>
                <c:pt idx="396" formatCode="0.00%">
                  <c:v>0</c:v>
                </c:pt>
                <c:pt idx="397" formatCode="0.00%">
                  <c:v>0</c:v>
                </c:pt>
                <c:pt idx="398" formatCode="0.00%">
                  <c:v>0</c:v>
                </c:pt>
                <c:pt idx="399" formatCode="0.00%">
                  <c:v>0</c:v>
                </c:pt>
                <c:pt idx="400" formatCode="0.00%">
                  <c:v>0</c:v>
                </c:pt>
                <c:pt idx="401" formatCode="0.00%">
                  <c:v>0</c:v>
                </c:pt>
                <c:pt idx="402" formatCode="0.00%">
                  <c:v>0</c:v>
                </c:pt>
                <c:pt idx="403" formatCode="0.00%">
                  <c:v>0</c:v>
                </c:pt>
                <c:pt idx="404" formatCode="0.00%">
                  <c:v>1.08E-3</c:v>
                </c:pt>
                <c:pt idx="405" formatCode="0.00%">
                  <c:v>1.08E-3</c:v>
                </c:pt>
                <c:pt idx="406" formatCode="0.00%">
                  <c:v>1.08E-3</c:v>
                </c:pt>
                <c:pt idx="407" formatCode="0.00%">
                  <c:v>1.08E-3</c:v>
                </c:pt>
                <c:pt idx="408" formatCode="0.00%">
                  <c:v>1.08E-3</c:v>
                </c:pt>
                <c:pt idx="409" formatCode="0.00%">
                  <c:v>1.08E-3</c:v>
                </c:pt>
                <c:pt idx="410" formatCode="0.00%">
                  <c:v>1.08E-3</c:v>
                </c:pt>
                <c:pt idx="411" formatCode="0.00%">
                  <c:v>1.08E-3</c:v>
                </c:pt>
                <c:pt idx="412" formatCode="0.00%">
                  <c:v>1.08E-3</c:v>
                </c:pt>
                <c:pt idx="413" formatCode="0.00%">
                  <c:v>1.08E-3</c:v>
                </c:pt>
                <c:pt idx="414" formatCode="0.00%">
                  <c:v>1.08E-3</c:v>
                </c:pt>
                <c:pt idx="415" formatCode="0.00%">
                  <c:v>1.08E-3</c:v>
                </c:pt>
                <c:pt idx="416" formatCode="0.00%">
                  <c:v>0</c:v>
                </c:pt>
                <c:pt idx="417" formatCode="0.00%">
                  <c:v>0</c:v>
                </c:pt>
                <c:pt idx="418" formatCode="0.00%">
                  <c:v>0</c:v>
                </c:pt>
                <c:pt idx="419" formatCode="0.00%">
                  <c:v>0</c:v>
                </c:pt>
                <c:pt idx="420" formatCode="0.00%">
                  <c:v>0</c:v>
                </c:pt>
                <c:pt idx="421" formatCode="0.00%">
                  <c:v>0</c:v>
                </c:pt>
                <c:pt idx="422" formatCode="0.00%">
                  <c:v>0</c:v>
                </c:pt>
                <c:pt idx="423" formatCode="0.00%">
                  <c:v>0</c:v>
                </c:pt>
                <c:pt idx="424" formatCode="0.00%">
                  <c:v>0</c:v>
                </c:pt>
                <c:pt idx="425" formatCode="0.00%">
                  <c:v>0</c:v>
                </c:pt>
                <c:pt idx="426" formatCode="0.00%">
                  <c:v>0</c:v>
                </c:pt>
                <c:pt idx="427" formatCode="0.00%">
                  <c:v>0</c:v>
                </c:pt>
                <c:pt idx="428" formatCode="0.00%">
                  <c:v>0</c:v>
                </c:pt>
                <c:pt idx="429" formatCode="0.00%">
                  <c:v>0</c:v>
                </c:pt>
                <c:pt idx="430" formatCode="0.00%">
                  <c:v>0</c:v>
                </c:pt>
                <c:pt idx="431" formatCode="0.00%">
                  <c:v>0</c:v>
                </c:pt>
                <c:pt idx="432" formatCode="0.00%">
                  <c:v>0</c:v>
                </c:pt>
                <c:pt idx="433" formatCode="0.00%">
                  <c:v>0</c:v>
                </c:pt>
                <c:pt idx="434" formatCode="0.00%">
                  <c:v>0</c:v>
                </c:pt>
                <c:pt idx="435" formatCode="0.00%">
                  <c:v>0</c:v>
                </c:pt>
                <c:pt idx="436" formatCode="0.00%">
                  <c:v>0</c:v>
                </c:pt>
                <c:pt idx="437" formatCode="0.00%">
                  <c:v>0</c:v>
                </c:pt>
                <c:pt idx="438" formatCode="0.00%">
                  <c:v>0</c:v>
                </c:pt>
                <c:pt idx="439" formatCode="0.00%">
                  <c:v>0</c:v>
                </c:pt>
                <c:pt idx="440" formatCode="0.00%">
                  <c:v>0</c:v>
                </c:pt>
                <c:pt idx="441" formatCode="0.00%">
                  <c:v>0</c:v>
                </c:pt>
                <c:pt idx="442" formatCode="0.00%">
                  <c:v>0</c:v>
                </c:pt>
                <c:pt idx="443" formatCode="0.00%">
                  <c:v>0</c:v>
                </c:pt>
                <c:pt idx="444" formatCode="0.00%">
                  <c:v>0</c:v>
                </c:pt>
                <c:pt idx="445" formatCode="0.00%">
                  <c:v>0</c:v>
                </c:pt>
                <c:pt idx="446" formatCode="0.00%">
                  <c:v>0</c:v>
                </c:pt>
                <c:pt idx="447" formatCode="0.00%">
                  <c:v>0</c:v>
                </c:pt>
                <c:pt idx="448" formatCode="0.00%">
                  <c:v>0</c:v>
                </c:pt>
                <c:pt idx="449" formatCode="0.00%">
                  <c:v>0</c:v>
                </c:pt>
                <c:pt idx="450" formatCode="0.00%">
                  <c:v>0</c:v>
                </c:pt>
                <c:pt idx="451" formatCode="0.00%">
                  <c:v>0</c:v>
                </c:pt>
                <c:pt idx="452" formatCode="0.00%">
                  <c:v>1.2599999999999998E-3</c:v>
                </c:pt>
                <c:pt idx="453" formatCode="0.00%">
                  <c:v>1.2599999999999998E-3</c:v>
                </c:pt>
                <c:pt idx="454" formatCode="0.00%">
                  <c:v>1.2599999999999998E-3</c:v>
                </c:pt>
                <c:pt idx="455" formatCode="0.00%">
                  <c:v>1.2599999999999998E-3</c:v>
                </c:pt>
                <c:pt idx="456" formatCode="0.00%">
                  <c:v>1.2599999999999998E-3</c:v>
                </c:pt>
                <c:pt idx="457" formatCode="0.00%">
                  <c:v>1.2599999999999998E-3</c:v>
                </c:pt>
                <c:pt idx="458" formatCode="0.00%">
                  <c:v>1.2599999999999998E-3</c:v>
                </c:pt>
                <c:pt idx="459" formatCode="0.00%">
                  <c:v>1.2599999999999998E-3</c:v>
                </c:pt>
                <c:pt idx="460" formatCode="0.00%">
                  <c:v>1.2599999999999998E-3</c:v>
                </c:pt>
                <c:pt idx="461" formatCode="0.00%">
                  <c:v>1.2599999999999998E-3</c:v>
                </c:pt>
                <c:pt idx="462" formatCode="0.00%">
                  <c:v>1.2599999999999998E-3</c:v>
                </c:pt>
                <c:pt idx="463" formatCode="0.00%">
                  <c:v>1.2599999999999998E-3</c:v>
                </c:pt>
                <c:pt idx="464" formatCode="0.00%">
                  <c:v>0</c:v>
                </c:pt>
                <c:pt idx="465" formatCode="0.00%">
                  <c:v>0</c:v>
                </c:pt>
                <c:pt idx="466" formatCode="0.00%">
                  <c:v>0</c:v>
                </c:pt>
                <c:pt idx="467" formatCode="0.00%">
                  <c:v>0</c:v>
                </c:pt>
                <c:pt idx="468" formatCode="0.00%">
                  <c:v>0</c:v>
                </c:pt>
                <c:pt idx="469" formatCode="0.00%">
                  <c:v>0</c:v>
                </c:pt>
                <c:pt idx="470" formatCode="0.00%">
                  <c:v>0</c:v>
                </c:pt>
                <c:pt idx="471" formatCode="0.00%">
                  <c:v>0</c:v>
                </c:pt>
                <c:pt idx="472" formatCode="0.00%">
                  <c:v>0</c:v>
                </c:pt>
                <c:pt idx="473" formatCode="0.00%">
                  <c:v>0</c:v>
                </c:pt>
                <c:pt idx="474" formatCode="0.00%">
                  <c:v>0</c:v>
                </c:pt>
                <c:pt idx="475" formatCode="0.00%">
                  <c:v>0</c:v>
                </c:pt>
              </c:numCache>
            </c:numRef>
          </c:val>
          <c:smooth val="0"/>
          <c:extLst>
            <c:ext xmlns:c16="http://schemas.microsoft.com/office/drawing/2014/chart" uri="{C3380CC4-5D6E-409C-BE32-E72D297353CC}">
              <c16:uniqueId val="{00000001-2E7B-464F-B601-5B81791C2446}"/>
            </c:ext>
          </c:extLst>
        </c:ser>
        <c:dLbls>
          <c:showLegendKey val="0"/>
          <c:showVal val="0"/>
          <c:showCatName val="0"/>
          <c:showSerName val="0"/>
          <c:showPercent val="0"/>
          <c:showBubbleSize val="0"/>
        </c:dLbls>
        <c:smooth val="0"/>
        <c:axId val="659583904"/>
        <c:axId val="659580624"/>
      </c:lineChart>
      <c:dateAx>
        <c:axId val="659583904"/>
        <c:scaling>
          <c:orientation val="minMax"/>
        </c:scaling>
        <c:delete val="0"/>
        <c:axPos val="b"/>
        <c:numFmt formatCode="yyyy" sourceLinked="0"/>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50000"/>
                  </a:schemeClr>
                </a:solidFill>
                <a:latin typeface="+mn-lt"/>
                <a:ea typeface="+mn-ea"/>
                <a:cs typeface="+mn-cs"/>
              </a:defRPr>
            </a:pPr>
            <a:endParaRPr lang="sk-SK"/>
          </a:p>
        </c:txPr>
        <c:crossAx val="659580624"/>
        <c:crosses val="autoZero"/>
        <c:auto val="1"/>
        <c:lblOffset val="100"/>
        <c:baseTimeUnit val="months"/>
        <c:majorUnit val="5"/>
        <c:majorTimeUnit val="years"/>
      </c:dateAx>
      <c:valAx>
        <c:axId val="659580624"/>
        <c:scaling>
          <c:orientation val="minMax"/>
          <c:max val="5.000000000000001E-2"/>
        </c:scaling>
        <c:delete val="0"/>
        <c:axPos val="l"/>
        <c:majorGridlines>
          <c:spPr>
            <a:ln w="9525" cap="flat" cmpd="sng" algn="ctr">
              <a:solidFill>
                <a:schemeClr val="bg1">
                  <a:lumMod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50000"/>
                  </a:schemeClr>
                </a:solidFill>
                <a:latin typeface="+mn-lt"/>
                <a:ea typeface="+mn-ea"/>
                <a:cs typeface="+mn-cs"/>
              </a:defRPr>
            </a:pPr>
            <a:endParaRPr lang="sk-SK"/>
          </a:p>
        </c:txPr>
        <c:crossAx val="659583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lumMod val="50000"/>
                </a:schemeClr>
              </a:solidFill>
              <a:latin typeface="+mn-lt"/>
              <a:ea typeface="+mn-ea"/>
              <a:cs typeface="+mn-cs"/>
            </a:defRPr>
          </a:pPr>
          <a:endParaRPr lang="sk-S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'SCR ratio_annemarie'!$AV$9</c:f>
              <c:strCache>
                <c:ptCount val="1"/>
                <c:pt idx="0">
                  <c:v>Current</c:v>
                </c:pt>
              </c:strCache>
            </c:strRef>
          </c:tx>
          <c:spPr>
            <a:ln w="28575" cap="rnd">
              <a:solidFill>
                <a:srgbClr val="0070C0"/>
              </a:solidFill>
              <a:round/>
            </a:ln>
            <a:effectLst/>
          </c:spPr>
          <c:marker>
            <c:symbol val="none"/>
          </c:marker>
          <c:cat>
            <c:numRef>
              <c:f>'SCR ratio_annemarie'!$A$11:$A$173</c:f>
              <c:numCache>
                <c:formatCode>m/d/yyyy</c:formatCode>
                <c:ptCount val="163"/>
                <c:pt idx="0">
                  <c:v>44012</c:v>
                </c:pt>
                <c:pt idx="1">
                  <c:v>43982</c:v>
                </c:pt>
                <c:pt idx="2">
                  <c:v>43951</c:v>
                </c:pt>
                <c:pt idx="3">
                  <c:v>43921</c:v>
                </c:pt>
                <c:pt idx="4">
                  <c:v>43890</c:v>
                </c:pt>
                <c:pt idx="5">
                  <c:v>43861</c:v>
                </c:pt>
                <c:pt idx="6">
                  <c:v>43830</c:v>
                </c:pt>
                <c:pt idx="7">
                  <c:v>43799</c:v>
                </c:pt>
                <c:pt idx="8">
                  <c:v>43769</c:v>
                </c:pt>
                <c:pt idx="9">
                  <c:v>43738</c:v>
                </c:pt>
                <c:pt idx="10">
                  <c:v>43708</c:v>
                </c:pt>
                <c:pt idx="11">
                  <c:v>43677</c:v>
                </c:pt>
                <c:pt idx="12">
                  <c:v>43646</c:v>
                </c:pt>
                <c:pt idx="13">
                  <c:v>43616</c:v>
                </c:pt>
                <c:pt idx="14">
                  <c:v>43585</c:v>
                </c:pt>
                <c:pt idx="15">
                  <c:v>43555</c:v>
                </c:pt>
                <c:pt idx="16">
                  <c:v>43524</c:v>
                </c:pt>
                <c:pt idx="17">
                  <c:v>43496</c:v>
                </c:pt>
                <c:pt idx="18">
                  <c:v>43465</c:v>
                </c:pt>
                <c:pt idx="19">
                  <c:v>43434</c:v>
                </c:pt>
                <c:pt idx="20">
                  <c:v>43404</c:v>
                </c:pt>
                <c:pt idx="21">
                  <c:v>43373</c:v>
                </c:pt>
                <c:pt idx="22">
                  <c:v>43343</c:v>
                </c:pt>
                <c:pt idx="23">
                  <c:v>43312</c:v>
                </c:pt>
                <c:pt idx="24">
                  <c:v>43281</c:v>
                </c:pt>
                <c:pt idx="25">
                  <c:v>43251</c:v>
                </c:pt>
                <c:pt idx="26">
                  <c:v>43220</c:v>
                </c:pt>
                <c:pt idx="27">
                  <c:v>43190</c:v>
                </c:pt>
                <c:pt idx="28">
                  <c:v>43159</c:v>
                </c:pt>
                <c:pt idx="29">
                  <c:v>43131</c:v>
                </c:pt>
                <c:pt idx="30">
                  <c:v>43100</c:v>
                </c:pt>
                <c:pt idx="31">
                  <c:v>43069</c:v>
                </c:pt>
                <c:pt idx="32">
                  <c:v>43039</c:v>
                </c:pt>
                <c:pt idx="33">
                  <c:v>43008</c:v>
                </c:pt>
                <c:pt idx="34">
                  <c:v>42978</c:v>
                </c:pt>
                <c:pt idx="35">
                  <c:v>42947</c:v>
                </c:pt>
                <c:pt idx="36">
                  <c:v>42916</c:v>
                </c:pt>
                <c:pt idx="37">
                  <c:v>42886</c:v>
                </c:pt>
                <c:pt idx="38">
                  <c:v>42855</c:v>
                </c:pt>
                <c:pt idx="39">
                  <c:v>42825</c:v>
                </c:pt>
                <c:pt idx="40">
                  <c:v>42794</c:v>
                </c:pt>
                <c:pt idx="41">
                  <c:v>42766</c:v>
                </c:pt>
                <c:pt idx="42">
                  <c:v>42735</c:v>
                </c:pt>
                <c:pt idx="43">
                  <c:v>42704</c:v>
                </c:pt>
                <c:pt idx="44">
                  <c:v>42674</c:v>
                </c:pt>
                <c:pt idx="45">
                  <c:v>42643</c:v>
                </c:pt>
                <c:pt idx="46">
                  <c:v>42613</c:v>
                </c:pt>
                <c:pt idx="47">
                  <c:v>42582</c:v>
                </c:pt>
                <c:pt idx="48">
                  <c:v>42551</c:v>
                </c:pt>
                <c:pt idx="49">
                  <c:v>42521</c:v>
                </c:pt>
                <c:pt idx="50">
                  <c:v>42490</c:v>
                </c:pt>
                <c:pt idx="51">
                  <c:v>42460</c:v>
                </c:pt>
                <c:pt idx="52">
                  <c:v>42429</c:v>
                </c:pt>
                <c:pt idx="53">
                  <c:v>42400</c:v>
                </c:pt>
                <c:pt idx="54">
                  <c:v>42369</c:v>
                </c:pt>
                <c:pt idx="55">
                  <c:v>42338</c:v>
                </c:pt>
                <c:pt idx="56">
                  <c:v>42308</c:v>
                </c:pt>
                <c:pt idx="57">
                  <c:v>42277</c:v>
                </c:pt>
                <c:pt idx="58">
                  <c:v>42247</c:v>
                </c:pt>
                <c:pt idx="59">
                  <c:v>42216</c:v>
                </c:pt>
                <c:pt idx="60">
                  <c:v>42185</c:v>
                </c:pt>
                <c:pt idx="61">
                  <c:v>42155</c:v>
                </c:pt>
                <c:pt idx="62">
                  <c:v>42124</c:v>
                </c:pt>
                <c:pt idx="63">
                  <c:v>42094</c:v>
                </c:pt>
                <c:pt idx="64">
                  <c:v>42063</c:v>
                </c:pt>
                <c:pt idx="65">
                  <c:v>42035</c:v>
                </c:pt>
                <c:pt idx="66">
                  <c:v>42004</c:v>
                </c:pt>
                <c:pt idx="67">
                  <c:v>41973</c:v>
                </c:pt>
                <c:pt idx="68">
                  <c:v>41943</c:v>
                </c:pt>
                <c:pt idx="69">
                  <c:v>41912</c:v>
                </c:pt>
                <c:pt idx="70">
                  <c:v>41882</c:v>
                </c:pt>
                <c:pt idx="71">
                  <c:v>41851</c:v>
                </c:pt>
                <c:pt idx="72">
                  <c:v>41820</c:v>
                </c:pt>
                <c:pt idx="73">
                  <c:v>41790</c:v>
                </c:pt>
                <c:pt idx="74">
                  <c:v>41759</c:v>
                </c:pt>
                <c:pt idx="75">
                  <c:v>41729</c:v>
                </c:pt>
                <c:pt idx="76">
                  <c:v>41698</c:v>
                </c:pt>
                <c:pt idx="77">
                  <c:v>41670</c:v>
                </c:pt>
                <c:pt idx="78">
                  <c:v>41639</c:v>
                </c:pt>
                <c:pt idx="79">
                  <c:v>41608</c:v>
                </c:pt>
                <c:pt idx="80">
                  <c:v>41578</c:v>
                </c:pt>
                <c:pt idx="81">
                  <c:v>41547</c:v>
                </c:pt>
                <c:pt idx="82">
                  <c:v>41517</c:v>
                </c:pt>
                <c:pt idx="83">
                  <c:v>41486</c:v>
                </c:pt>
                <c:pt idx="84">
                  <c:v>41455</c:v>
                </c:pt>
                <c:pt idx="85">
                  <c:v>41425</c:v>
                </c:pt>
                <c:pt idx="86">
                  <c:v>41394</c:v>
                </c:pt>
                <c:pt idx="87">
                  <c:v>41364</c:v>
                </c:pt>
                <c:pt idx="88">
                  <c:v>41333</c:v>
                </c:pt>
                <c:pt idx="89">
                  <c:v>41305</c:v>
                </c:pt>
                <c:pt idx="90">
                  <c:v>41274</c:v>
                </c:pt>
                <c:pt idx="91">
                  <c:v>41243</c:v>
                </c:pt>
                <c:pt idx="92">
                  <c:v>41213</c:v>
                </c:pt>
                <c:pt idx="93">
                  <c:v>41182</c:v>
                </c:pt>
                <c:pt idx="94">
                  <c:v>41152</c:v>
                </c:pt>
                <c:pt idx="95">
                  <c:v>41121</c:v>
                </c:pt>
                <c:pt idx="96">
                  <c:v>41090</c:v>
                </c:pt>
                <c:pt idx="97">
                  <c:v>41060</c:v>
                </c:pt>
                <c:pt idx="98">
                  <c:v>41029</c:v>
                </c:pt>
                <c:pt idx="99">
                  <c:v>40999</c:v>
                </c:pt>
                <c:pt idx="100">
                  <c:v>40968</c:v>
                </c:pt>
                <c:pt idx="101">
                  <c:v>40939</c:v>
                </c:pt>
                <c:pt idx="102">
                  <c:v>40908</c:v>
                </c:pt>
                <c:pt idx="103">
                  <c:v>40877</c:v>
                </c:pt>
                <c:pt idx="104">
                  <c:v>40847</c:v>
                </c:pt>
                <c:pt idx="105">
                  <c:v>40816</c:v>
                </c:pt>
                <c:pt idx="106">
                  <c:v>40786</c:v>
                </c:pt>
                <c:pt idx="107">
                  <c:v>40755</c:v>
                </c:pt>
                <c:pt idx="108">
                  <c:v>40724</c:v>
                </c:pt>
                <c:pt idx="109">
                  <c:v>40694</c:v>
                </c:pt>
                <c:pt idx="110">
                  <c:v>40663</c:v>
                </c:pt>
                <c:pt idx="111">
                  <c:v>40633</c:v>
                </c:pt>
                <c:pt idx="112">
                  <c:v>40602</c:v>
                </c:pt>
                <c:pt idx="113">
                  <c:v>40574</c:v>
                </c:pt>
                <c:pt idx="114">
                  <c:v>40543</c:v>
                </c:pt>
                <c:pt idx="115">
                  <c:v>40512</c:v>
                </c:pt>
                <c:pt idx="116">
                  <c:v>40482</c:v>
                </c:pt>
                <c:pt idx="117">
                  <c:v>40451</c:v>
                </c:pt>
                <c:pt idx="118">
                  <c:v>40421</c:v>
                </c:pt>
                <c:pt idx="119">
                  <c:v>40390</c:v>
                </c:pt>
                <c:pt idx="120">
                  <c:v>40359</c:v>
                </c:pt>
                <c:pt idx="121">
                  <c:v>40329</c:v>
                </c:pt>
                <c:pt idx="122">
                  <c:v>40298</c:v>
                </c:pt>
                <c:pt idx="123">
                  <c:v>40268</c:v>
                </c:pt>
                <c:pt idx="124">
                  <c:v>40237</c:v>
                </c:pt>
                <c:pt idx="125">
                  <c:v>40209</c:v>
                </c:pt>
                <c:pt idx="126">
                  <c:v>40178</c:v>
                </c:pt>
                <c:pt idx="127">
                  <c:v>40147</c:v>
                </c:pt>
                <c:pt idx="128">
                  <c:v>40117</c:v>
                </c:pt>
                <c:pt idx="129">
                  <c:v>40086</c:v>
                </c:pt>
                <c:pt idx="130">
                  <c:v>40056</c:v>
                </c:pt>
                <c:pt idx="131">
                  <c:v>40025</c:v>
                </c:pt>
                <c:pt idx="132">
                  <c:v>39994</c:v>
                </c:pt>
                <c:pt idx="133">
                  <c:v>39964</c:v>
                </c:pt>
                <c:pt idx="134">
                  <c:v>39933</c:v>
                </c:pt>
                <c:pt idx="135">
                  <c:v>39903</c:v>
                </c:pt>
                <c:pt idx="136">
                  <c:v>39872</c:v>
                </c:pt>
                <c:pt idx="137">
                  <c:v>39844</c:v>
                </c:pt>
                <c:pt idx="138">
                  <c:v>39813</c:v>
                </c:pt>
                <c:pt idx="139">
                  <c:v>39782</c:v>
                </c:pt>
                <c:pt idx="140">
                  <c:v>39752</c:v>
                </c:pt>
                <c:pt idx="141">
                  <c:v>39721</c:v>
                </c:pt>
                <c:pt idx="142">
                  <c:v>39691</c:v>
                </c:pt>
                <c:pt idx="143">
                  <c:v>39660</c:v>
                </c:pt>
                <c:pt idx="144">
                  <c:v>39629</c:v>
                </c:pt>
                <c:pt idx="145">
                  <c:v>39599</c:v>
                </c:pt>
                <c:pt idx="146">
                  <c:v>39568</c:v>
                </c:pt>
                <c:pt idx="147">
                  <c:v>39538</c:v>
                </c:pt>
                <c:pt idx="148">
                  <c:v>39507</c:v>
                </c:pt>
                <c:pt idx="149">
                  <c:v>39478</c:v>
                </c:pt>
                <c:pt idx="150">
                  <c:v>39447</c:v>
                </c:pt>
                <c:pt idx="151">
                  <c:v>39416</c:v>
                </c:pt>
                <c:pt idx="152">
                  <c:v>39386</c:v>
                </c:pt>
                <c:pt idx="153">
                  <c:v>39355</c:v>
                </c:pt>
                <c:pt idx="154">
                  <c:v>39325</c:v>
                </c:pt>
                <c:pt idx="155">
                  <c:v>39294</c:v>
                </c:pt>
                <c:pt idx="156">
                  <c:v>39263</c:v>
                </c:pt>
                <c:pt idx="157">
                  <c:v>39233</c:v>
                </c:pt>
                <c:pt idx="158">
                  <c:v>39202</c:v>
                </c:pt>
                <c:pt idx="159">
                  <c:v>39172</c:v>
                </c:pt>
                <c:pt idx="160">
                  <c:v>39141</c:v>
                </c:pt>
                <c:pt idx="161">
                  <c:v>39113</c:v>
                </c:pt>
                <c:pt idx="162">
                  <c:v>39082</c:v>
                </c:pt>
              </c:numCache>
            </c:numRef>
          </c:cat>
          <c:val>
            <c:numRef>
              <c:f>'SCR ratio_annemarie'!$AV$11:$AV$173</c:f>
              <c:numCache>
                <c:formatCode>0%</c:formatCode>
                <c:ptCount val="163"/>
                <c:pt idx="0">
                  <c:v>1.6806287500059114</c:v>
                </c:pt>
                <c:pt idx="1">
                  <c:v>1.6066121197558767</c:v>
                </c:pt>
                <c:pt idx="2">
                  <c:v>1.4741644268986056</c:v>
                </c:pt>
                <c:pt idx="3">
                  <c:v>1.3335433677300454</c:v>
                </c:pt>
                <c:pt idx="4">
                  <c:v>1.7724497651965725</c:v>
                </c:pt>
                <c:pt idx="5">
                  <c:v>1.8591275039303365</c:v>
                </c:pt>
                <c:pt idx="6">
                  <c:v>1.8453654155648451</c:v>
                </c:pt>
                <c:pt idx="7">
                  <c:v>1.8038027454709187</c:v>
                </c:pt>
                <c:pt idx="8">
                  <c:v>1.8392700596744431</c:v>
                </c:pt>
                <c:pt idx="9">
                  <c:v>1.7908584075518785</c:v>
                </c:pt>
                <c:pt idx="10">
                  <c:v>1.7998062612327659</c:v>
                </c:pt>
                <c:pt idx="11">
                  <c:v>1.8619498845197098</c:v>
                </c:pt>
                <c:pt idx="12">
                  <c:v>1.8108401369569946</c:v>
                </c:pt>
                <c:pt idx="13">
                  <c:v>1.7371597100069209</c:v>
                </c:pt>
                <c:pt idx="14">
                  <c:v>1.8055398709643589</c:v>
                </c:pt>
                <c:pt idx="15">
                  <c:v>1.7369912172405191</c:v>
                </c:pt>
                <c:pt idx="16">
                  <c:v>1.6827113626391133</c:v>
                </c:pt>
                <c:pt idx="17">
                  <c:v>1.6289821059426857</c:v>
                </c:pt>
                <c:pt idx="18">
                  <c:v>1.5873308763183855</c:v>
                </c:pt>
                <c:pt idx="19">
                  <c:v>1.6173326609346406</c:v>
                </c:pt>
                <c:pt idx="20">
                  <c:v>1.6922849503601958</c:v>
                </c:pt>
                <c:pt idx="21">
                  <c:v>1.7367132469950741</c:v>
                </c:pt>
                <c:pt idx="22">
                  <c:v>1.7092834412539775</c:v>
                </c:pt>
                <c:pt idx="23">
                  <c:v>1.796146065856292</c:v>
                </c:pt>
                <c:pt idx="24">
                  <c:v>1.7752532468823994</c:v>
                </c:pt>
                <c:pt idx="25">
                  <c:v>1.7727873361380022</c:v>
                </c:pt>
                <c:pt idx="26">
                  <c:v>1.8663520690116024</c:v>
                </c:pt>
                <c:pt idx="27">
                  <c:v>1.8694446633148596</c:v>
                </c:pt>
                <c:pt idx="28">
                  <c:v>1.9301396934118009</c:v>
                </c:pt>
                <c:pt idx="29">
                  <c:v>1.9405013422170418</c:v>
                </c:pt>
                <c:pt idx="30">
                  <c:v>1.8805700308091196</c:v>
                </c:pt>
                <c:pt idx="31">
                  <c:v>1.8966255523486426</c:v>
                </c:pt>
                <c:pt idx="32">
                  <c:v>1.8887159383256857</c:v>
                </c:pt>
                <c:pt idx="33">
                  <c:v>1.8314670488161187</c:v>
                </c:pt>
                <c:pt idx="34">
                  <c:v>1.837426827324689</c:v>
                </c:pt>
                <c:pt idx="35">
                  <c:v>1.8618804925076426</c:v>
                </c:pt>
                <c:pt idx="36">
                  <c:v>1.8013853547522694</c:v>
                </c:pt>
                <c:pt idx="37">
                  <c:v>1.8166907269732064</c:v>
                </c:pt>
                <c:pt idx="38">
                  <c:v>1.7879439173428535</c:v>
                </c:pt>
                <c:pt idx="39">
                  <c:v>1.7426749354242839</c:v>
                </c:pt>
                <c:pt idx="40">
                  <c:v>1.7366723289623576</c:v>
                </c:pt>
                <c:pt idx="41">
                  <c:v>1.7001599576399962</c:v>
                </c:pt>
                <c:pt idx="42">
                  <c:v>1.7477208042384849</c:v>
                </c:pt>
                <c:pt idx="43">
                  <c:v>1.704372000741132</c:v>
                </c:pt>
                <c:pt idx="44">
                  <c:v>1.7686497923889215</c:v>
                </c:pt>
                <c:pt idx="45">
                  <c:v>1.7797713233532875</c:v>
                </c:pt>
                <c:pt idx="46">
                  <c:v>1.7727129126204659</c:v>
                </c:pt>
                <c:pt idx="47">
                  <c:v>1.7403124535876351</c:v>
                </c:pt>
                <c:pt idx="48">
                  <c:v>1.6980985530685724</c:v>
                </c:pt>
                <c:pt idx="49">
                  <c:v>1.6648758062196931</c:v>
                </c:pt>
                <c:pt idx="50">
                  <c:v>1.6693506407590655</c:v>
                </c:pt>
                <c:pt idx="51">
                  <c:v>1.6480294433629705</c:v>
                </c:pt>
                <c:pt idx="52">
                  <c:v>1.534378902014655</c:v>
                </c:pt>
                <c:pt idx="53">
                  <c:v>1.5786207264861674</c:v>
                </c:pt>
                <c:pt idx="54">
                  <c:v>1.6496732891158614</c:v>
                </c:pt>
                <c:pt idx="55">
                  <c:v>1.6700518902349075</c:v>
                </c:pt>
                <c:pt idx="56">
                  <c:v>1.650885602344905</c:v>
                </c:pt>
                <c:pt idx="57">
                  <c:v>1.5827654038428078</c:v>
                </c:pt>
                <c:pt idx="58">
                  <c:v>1.667763183350421</c:v>
                </c:pt>
                <c:pt idx="59">
                  <c:v>1.6875595702305588</c:v>
                </c:pt>
                <c:pt idx="60">
                  <c:v>1.6229184537178332</c:v>
                </c:pt>
                <c:pt idx="61">
                  <c:v>1.7147966268791344</c:v>
                </c:pt>
                <c:pt idx="62">
                  <c:v>1.7379130550576622</c:v>
                </c:pt>
                <c:pt idx="63">
                  <c:v>1.7739443416638574</c:v>
                </c:pt>
                <c:pt idx="64">
                  <c:v>1.8086122492303685</c:v>
                </c:pt>
                <c:pt idx="65">
                  <c:v>1.7455795587804561</c:v>
                </c:pt>
                <c:pt idx="66">
                  <c:v>1.7086309578964847</c:v>
                </c:pt>
                <c:pt idx="67">
                  <c:v>1.6939164798481909</c:v>
                </c:pt>
                <c:pt idx="68">
                  <c:v>1.6649353320924252</c:v>
                </c:pt>
                <c:pt idx="69">
                  <c:v>1.6506681009256112</c:v>
                </c:pt>
                <c:pt idx="70">
                  <c:v>1.6530678487947024</c:v>
                </c:pt>
                <c:pt idx="71">
                  <c:v>1.6388714179734176</c:v>
                </c:pt>
                <c:pt idx="72">
                  <c:v>1.6129890638649931</c:v>
                </c:pt>
                <c:pt idx="73">
                  <c:v>1.6049044305245377</c:v>
                </c:pt>
                <c:pt idx="74">
                  <c:v>1.6030672243925859</c:v>
                </c:pt>
                <c:pt idx="75">
                  <c:v>1.5564878792718502</c:v>
                </c:pt>
                <c:pt idx="76">
                  <c:v>1.5555478697587193</c:v>
                </c:pt>
                <c:pt idx="77">
                  <c:v>1.5286383823108372</c:v>
                </c:pt>
                <c:pt idx="78">
                  <c:v>1.4866459832687724</c:v>
                </c:pt>
                <c:pt idx="79">
                  <c:v>1.4805941988414155</c:v>
                </c:pt>
                <c:pt idx="80">
                  <c:v>1.5003557788342892</c:v>
                </c:pt>
                <c:pt idx="81">
                  <c:v>1.4497446177674931</c:v>
                </c:pt>
                <c:pt idx="82">
                  <c:v>1.4499816298621215</c:v>
                </c:pt>
                <c:pt idx="83">
                  <c:v>1.3437242256545108</c:v>
                </c:pt>
                <c:pt idx="84">
                  <c:v>1.326938316132547</c:v>
                </c:pt>
                <c:pt idx="85">
                  <c:v>1.3728144663124773</c:v>
                </c:pt>
                <c:pt idx="86">
                  <c:v>1.3470196405486206</c:v>
                </c:pt>
                <c:pt idx="87">
                  <c:v>1.2580056040793739</c:v>
                </c:pt>
                <c:pt idx="88">
                  <c:v>1.2627052580930682</c:v>
                </c:pt>
                <c:pt idx="89">
                  <c:v>1.3062433786994359</c:v>
                </c:pt>
                <c:pt idx="90">
                  <c:v>1.2333125737231705</c:v>
                </c:pt>
                <c:pt idx="91">
                  <c:v>1.2245056847247486</c:v>
                </c:pt>
                <c:pt idx="92">
                  <c:v>1.1814039423905944</c:v>
                </c:pt>
                <c:pt idx="93">
                  <c:v>1.0638209416165898</c:v>
                </c:pt>
                <c:pt idx="94">
                  <c:v>0.94571197751043545</c:v>
                </c:pt>
                <c:pt idx="95">
                  <c:v>0.92162999343422147</c:v>
                </c:pt>
                <c:pt idx="96">
                  <c:v>0.82638641909640231</c:v>
                </c:pt>
                <c:pt idx="97">
                  <c:v>0.77735636232535055</c:v>
                </c:pt>
                <c:pt idx="98">
                  <c:v>0.92531335604148124</c:v>
                </c:pt>
                <c:pt idx="99">
                  <c:v>1.0119265169976075</c:v>
                </c:pt>
                <c:pt idx="100">
                  <c:v>0.93554714674577555</c:v>
                </c:pt>
                <c:pt idx="101">
                  <c:v>0.77113434620349608</c:v>
                </c:pt>
                <c:pt idx="102">
                  <c:v>0.54818310012959615</c:v>
                </c:pt>
                <c:pt idx="103">
                  <c:v>0.4422903148627324</c:v>
                </c:pt>
                <c:pt idx="104">
                  <c:v>0.70729777574387642</c:v>
                </c:pt>
                <c:pt idx="105">
                  <c:v>0.64246478211202318</c:v>
                </c:pt>
                <c:pt idx="106">
                  <c:v>0.93735659492140944</c:v>
                </c:pt>
                <c:pt idx="107">
                  <c:v>1.1211619995502895</c:v>
                </c:pt>
                <c:pt idx="108">
                  <c:v>1.2475868737388156</c:v>
                </c:pt>
                <c:pt idx="109">
                  <c:v>1.3014159785442609</c:v>
                </c:pt>
                <c:pt idx="110">
                  <c:v>1.3137120306717929</c:v>
                </c:pt>
                <c:pt idx="111">
                  <c:v>1.3315283321126787</c:v>
                </c:pt>
                <c:pt idx="112">
                  <c:v>1.2786428161233574</c:v>
                </c:pt>
                <c:pt idx="113">
                  <c:v>1.2560502045859483</c:v>
                </c:pt>
                <c:pt idx="114">
                  <c:v>1.1654107087211991</c:v>
                </c:pt>
                <c:pt idx="115">
                  <c:v>1.1018790388830793</c:v>
                </c:pt>
                <c:pt idx="116">
                  <c:v>1.3222569622708693</c:v>
                </c:pt>
                <c:pt idx="117">
                  <c:v>1.2501089884567909</c:v>
                </c:pt>
                <c:pt idx="118">
                  <c:v>1.1542596989803429</c:v>
                </c:pt>
                <c:pt idx="119">
                  <c:v>1.2574504209633222</c:v>
                </c:pt>
                <c:pt idx="120">
                  <c:v>1.0938696685882963</c:v>
                </c:pt>
                <c:pt idx="121">
                  <c:v>1.159821221622825</c:v>
                </c:pt>
                <c:pt idx="122">
                  <c:v>1.3522623866145409</c:v>
                </c:pt>
                <c:pt idx="123">
                  <c:v>1.3631966642713644</c:v>
                </c:pt>
                <c:pt idx="124">
                  <c:v>1.2976592330134054</c:v>
                </c:pt>
                <c:pt idx="125">
                  <c:v>1.3301209723629916</c:v>
                </c:pt>
                <c:pt idx="126">
                  <c:v>1.3147097965933858</c:v>
                </c:pt>
                <c:pt idx="127">
                  <c:v>1.2806022121901741</c:v>
                </c:pt>
                <c:pt idx="128">
                  <c:v>1.2875220632574962</c:v>
                </c:pt>
                <c:pt idx="129">
                  <c:v>1.2144848748937431</c:v>
                </c:pt>
                <c:pt idx="130">
                  <c:v>1.0303185997227433</c:v>
                </c:pt>
                <c:pt idx="131">
                  <c:v>0.93420596654673427</c:v>
                </c:pt>
                <c:pt idx="132">
                  <c:v>0.64828578414607363</c:v>
                </c:pt>
                <c:pt idx="133">
                  <c:v>0.42142487932576045</c:v>
                </c:pt>
                <c:pt idx="134">
                  <c:v>0.10822111631883331</c:v>
                </c:pt>
                <c:pt idx="135">
                  <c:v>-0.16502461945817232</c:v>
                </c:pt>
                <c:pt idx="136">
                  <c:v>5.3385828403235108E-2</c:v>
                </c:pt>
                <c:pt idx="137">
                  <c:v>0.21714499548258345</c:v>
                </c:pt>
                <c:pt idx="138">
                  <c:v>0.32643573753644545</c:v>
                </c:pt>
                <c:pt idx="139">
                  <c:v>0.43553309961433456</c:v>
                </c:pt>
                <c:pt idx="140">
                  <c:v>0.52221206289070776</c:v>
                </c:pt>
                <c:pt idx="141">
                  <c:v>1.0216529882533996</c:v>
                </c:pt>
                <c:pt idx="142">
                  <c:v>1.3896895096926039</c:v>
                </c:pt>
                <c:pt idx="143">
                  <c:v>1.4293736902601735</c:v>
                </c:pt>
                <c:pt idx="144">
                  <c:v>1.4962977683070937</c:v>
                </c:pt>
                <c:pt idx="145">
                  <c:v>1.5362371718522878</c:v>
                </c:pt>
                <c:pt idx="146">
                  <c:v>1.4940710263052119</c:v>
                </c:pt>
                <c:pt idx="147">
                  <c:v>1.3691305059185197</c:v>
                </c:pt>
                <c:pt idx="148">
                  <c:v>1.4851360355902705</c:v>
                </c:pt>
                <c:pt idx="149">
                  <c:v>1.5845769061078852</c:v>
                </c:pt>
                <c:pt idx="150">
                  <c:v>1.7188317948411542</c:v>
                </c:pt>
                <c:pt idx="151">
                  <c:v>1.7625647939185376</c:v>
                </c:pt>
                <c:pt idx="152">
                  <c:v>1.8874672668778647</c:v>
                </c:pt>
                <c:pt idx="153">
                  <c:v>1.8538780002475823</c:v>
                </c:pt>
                <c:pt idx="154">
                  <c:v>1.8606827864210549</c:v>
                </c:pt>
                <c:pt idx="155">
                  <c:v>1.9386537509724564</c:v>
                </c:pt>
                <c:pt idx="156">
                  <c:v>2.0196804929542598</c:v>
                </c:pt>
                <c:pt idx="157">
                  <c:v>2.0245655952092818</c:v>
                </c:pt>
                <c:pt idx="158">
                  <c:v>1.9982544056162339</c:v>
                </c:pt>
                <c:pt idx="159">
                  <c:v>2.0090995207148694</c:v>
                </c:pt>
                <c:pt idx="160">
                  <c:v>2.0093543408716608</c:v>
                </c:pt>
                <c:pt idx="161">
                  <c:v>2.0074435291401302</c:v>
                </c:pt>
                <c:pt idx="162">
                  <c:v>2.009102829473477</c:v>
                </c:pt>
              </c:numCache>
            </c:numRef>
          </c:val>
          <c:smooth val="0"/>
          <c:extLst>
            <c:ext xmlns:c16="http://schemas.microsoft.com/office/drawing/2014/chart" uri="{C3380CC4-5D6E-409C-BE32-E72D297353CC}">
              <c16:uniqueId val="{00000000-02ED-487F-9228-BAC37350BEBF}"/>
            </c:ext>
          </c:extLst>
        </c:ser>
        <c:ser>
          <c:idx val="3"/>
          <c:order val="1"/>
          <c:tx>
            <c:strRef>
              <c:f>'SCR ratio_annemarie'!$BD$9</c:f>
              <c:strCache>
                <c:ptCount val="1"/>
                <c:pt idx="0">
                  <c:v>SCR</c:v>
                </c:pt>
              </c:strCache>
            </c:strRef>
          </c:tx>
          <c:spPr>
            <a:ln w="38100" cap="rnd">
              <a:solidFill>
                <a:sysClr val="windowText" lastClr="000000"/>
              </a:solidFill>
              <a:prstDash val="sysDot"/>
              <a:round/>
            </a:ln>
            <a:effectLst/>
          </c:spPr>
          <c:marker>
            <c:symbol val="none"/>
          </c:marker>
          <c:val>
            <c:numRef>
              <c:f>'SCR ratio_annemarie'!$BD$11:$BD$173</c:f>
              <c:numCache>
                <c:formatCode>General</c:formatCode>
                <c:ptCount val="163"/>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numCache>
            </c:numRef>
          </c:val>
          <c:smooth val="0"/>
          <c:extLst>
            <c:ext xmlns:c16="http://schemas.microsoft.com/office/drawing/2014/chart" uri="{C3380CC4-5D6E-409C-BE32-E72D297353CC}">
              <c16:uniqueId val="{00000001-02ED-487F-9228-BAC37350BEBF}"/>
            </c:ext>
          </c:extLst>
        </c:ser>
        <c:ser>
          <c:idx val="1"/>
          <c:order val="2"/>
          <c:tx>
            <c:strRef>
              <c:f>'SCR ratio_annemarie'!$BE$9</c:f>
              <c:strCache>
                <c:ptCount val="1"/>
                <c:pt idx="0">
                  <c:v>MCRmin</c:v>
                </c:pt>
              </c:strCache>
            </c:strRef>
          </c:tx>
          <c:spPr>
            <a:ln w="28575" cap="rnd">
              <a:solidFill>
                <a:sysClr val="windowText" lastClr="000000"/>
              </a:solidFill>
              <a:prstDash val="dash"/>
              <a:round/>
            </a:ln>
            <a:effectLst/>
          </c:spPr>
          <c:marker>
            <c:symbol val="none"/>
          </c:marker>
          <c:val>
            <c:numRef>
              <c:f>'SCR ratio_annemarie'!$BE$11:$BE$173</c:f>
              <c:numCache>
                <c:formatCode>General</c:formatCode>
                <c:ptCount val="163"/>
                <c:pt idx="0">
                  <c:v>0.25</c:v>
                </c:pt>
                <c:pt idx="1">
                  <c:v>0.25</c:v>
                </c:pt>
                <c:pt idx="2">
                  <c:v>0.25</c:v>
                </c:pt>
                <c:pt idx="3">
                  <c:v>0.25</c:v>
                </c:pt>
                <c:pt idx="4">
                  <c:v>0.25</c:v>
                </c:pt>
                <c:pt idx="5">
                  <c:v>0.25</c:v>
                </c:pt>
                <c:pt idx="6">
                  <c:v>0.25</c:v>
                </c:pt>
                <c:pt idx="7">
                  <c:v>0.25</c:v>
                </c:pt>
                <c:pt idx="8">
                  <c:v>0.25</c:v>
                </c:pt>
                <c:pt idx="9">
                  <c:v>0.25</c:v>
                </c:pt>
                <c:pt idx="10">
                  <c:v>0.25</c:v>
                </c:pt>
                <c:pt idx="11">
                  <c:v>0.25</c:v>
                </c:pt>
                <c:pt idx="12">
                  <c:v>0.25</c:v>
                </c:pt>
                <c:pt idx="13">
                  <c:v>0.25</c:v>
                </c:pt>
                <c:pt idx="14">
                  <c:v>0.25</c:v>
                </c:pt>
                <c:pt idx="15">
                  <c:v>0.25</c:v>
                </c:pt>
                <c:pt idx="16">
                  <c:v>0.25</c:v>
                </c:pt>
                <c:pt idx="17">
                  <c:v>0.25</c:v>
                </c:pt>
                <c:pt idx="18">
                  <c:v>0.25</c:v>
                </c:pt>
                <c:pt idx="19">
                  <c:v>0.25</c:v>
                </c:pt>
                <c:pt idx="20">
                  <c:v>0.25</c:v>
                </c:pt>
                <c:pt idx="21">
                  <c:v>0.25</c:v>
                </c:pt>
                <c:pt idx="22">
                  <c:v>0.25</c:v>
                </c:pt>
                <c:pt idx="23">
                  <c:v>0.25</c:v>
                </c:pt>
                <c:pt idx="24">
                  <c:v>0.25</c:v>
                </c:pt>
                <c:pt idx="25">
                  <c:v>0.25</c:v>
                </c:pt>
                <c:pt idx="26">
                  <c:v>0.25</c:v>
                </c:pt>
                <c:pt idx="27">
                  <c:v>0.25</c:v>
                </c:pt>
                <c:pt idx="28">
                  <c:v>0.25</c:v>
                </c:pt>
                <c:pt idx="29">
                  <c:v>0.25</c:v>
                </c:pt>
                <c:pt idx="30">
                  <c:v>0.25</c:v>
                </c:pt>
                <c:pt idx="31">
                  <c:v>0.25</c:v>
                </c:pt>
                <c:pt idx="32">
                  <c:v>0.25</c:v>
                </c:pt>
                <c:pt idx="33">
                  <c:v>0.25</c:v>
                </c:pt>
                <c:pt idx="34">
                  <c:v>0.25</c:v>
                </c:pt>
                <c:pt idx="35">
                  <c:v>0.25</c:v>
                </c:pt>
                <c:pt idx="36">
                  <c:v>0.25</c:v>
                </c:pt>
                <c:pt idx="37">
                  <c:v>0.25</c:v>
                </c:pt>
                <c:pt idx="38">
                  <c:v>0.25</c:v>
                </c:pt>
                <c:pt idx="39">
                  <c:v>0.25</c:v>
                </c:pt>
                <c:pt idx="40">
                  <c:v>0.25</c:v>
                </c:pt>
                <c:pt idx="41">
                  <c:v>0.25</c:v>
                </c:pt>
                <c:pt idx="42">
                  <c:v>0.25</c:v>
                </c:pt>
                <c:pt idx="43">
                  <c:v>0.25</c:v>
                </c:pt>
                <c:pt idx="44">
                  <c:v>0.25</c:v>
                </c:pt>
                <c:pt idx="45">
                  <c:v>0.25</c:v>
                </c:pt>
                <c:pt idx="46">
                  <c:v>0.25</c:v>
                </c:pt>
                <c:pt idx="47">
                  <c:v>0.25</c:v>
                </c:pt>
                <c:pt idx="48">
                  <c:v>0.25</c:v>
                </c:pt>
                <c:pt idx="49">
                  <c:v>0.25</c:v>
                </c:pt>
                <c:pt idx="50">
                  <c:v>0.25</c:v>
                </c:pt>
                <c:pt idx="51">
                  <c:v>0.25</c:v>
                </c:pt>
                <c:pt idx="52">
                  <c:v>0.25</c:v>
                </c:pt>
                <c:pt idx="53">
                  <c:v>0.25</c:v>
                </c:pt>
                <c:pt idx="54">
                  <c:v>0.25</c:v>
                </c:pt>
                <c:pt idx="55">
                  <c:v>0.25</c:v>
                </c:pt>
                <c:pt idx="56">
                  <c:v>0.25</c:v>
                </c:pt>
                <c:pt idx="57">
                  <c:v>0.25</c:v>
                </c:pt>
                <c:pt idx="58">
                  <c:v>0.25</c:v>
                </c:pt>
                <c:pt idx="59">
                  <c:v>0.25</c:v>
                </c:pt>
                <c:pt idx="60">
                  <c:v>0.25</c:v>
                </c:pt>
                <c:pt idx="61">
                  <c:v>0.25</c:v>
                </c:pt>
                <c:pt idx="62">
                  <c:v>0.25</c:v>
                </c:pt>
                <c:pt idx="63">
                  <c:v>0.25</c:v>
                </c:pt>
                <c:pt idx="64">
                  <c:v>0.25</c:v>
                </c:pt>
                <c:pt idx="65">
                  <c:v>0.25</c:v>
                </c:pt>
                <c:pt idx="66">
                  <c:v>0.25</c:v>
                </c:pt>
                <c:pt idx="67">
                  <c:v>0.25</c:v>
                </c:pt>
                <c:pt idx="68">
                  <c:v>0.25</c:v>
                </c:pt>
                <c:pt idx="69">
                  <c:v>0.25</c:v>
                </c:pt>
                <c:pt idx="70">
                  <c:v>0.25</c:v>
                </c:pt>
                <c:pt idx="71">
                  <c:v>0.25</c:v>
                </c:pt>
                <c:pt idx="72">
                  <c:v>0.25</c:v>
                </c:pt>
                <c:pt idx="73">
                  <c:v>0.25</c:v>
                </c:pt>
                <c:pt idx="74">
                  <c:v>0.25</c:v>
                </c:pt>
                <c:pt idx="75">
                  <c:v>0.25</c:v>
                </c:pt>
                <c:pt idx="76">
                  <c:v>0.25</c:v>
                </c:pt>
                <c:pt idx="77">
                  <c:v>0.25</c:v>
                </c:pt>
                <c:pt idx="78">
                  <c:v>0.25</c:v>
                </c:pt>
                <c:pt idx="79">
                  <c:v>0.25</c:v>
                </c:pt>
                <c:pt idx="80">
                  <c:v>0.25</c:v>
                </c:pt>
                <c:pt idx="81">
                  <c:v>0.25</c:v>
                </c:pt>
                <c:pt idx="82">
                  <c:v>0.25</c:v>
                </c:pt>
                <c:pt idx="83">
                  <c:v>0.25</c:v>
                </c:pt>
                <c:pt idx="84">
                  <c:v>0.25</c:v>
                </c:pt>
                <c:pt idx="85">
                  <c:v>0.25</c:v>
                </c:pt>
                <c:pt idx="86">
                  <c:v>0.25</c:v>
                </c:pt>
                <c:pt idx="87">
                  <c:v>0.25</c:v>
                </c:pt>
                <c:pt idx="88">
                  <c:v>0.25</c:v>
                </c:pt>
                <c:pt idx="89">
                  <c:v>0.25</c:v>
                </c:pt>
                <c:pt idx="90">
                  <c:v>0.25</c:v>
                </c:pt>
                <c:pt idx="91">
                  <c:v>0.25</c:v>
                </c:pt>
                <c:pt idx="92">
                  <c:v>0.25</c:v>
                </c:pt>
                <c:pt idx="93">
                  <c:v>0.25</c:v>
                </c:pt>
                <c:pt idx="94">
                  <c:v>0.25</c:v>
                </c:pt>
                <c:pt idx="95">
                  <c:v>0.25</c:v>
                </c:pt>
                <c:pt idx="96">
                  <c:v>0.25</c:v>
                </c:pt>
                <c:pt idx="97">
                  <c:v>0.25</c:v>
                </c:pt>
                <c:pt idx="98">
                  <c:v>0.25</c:v>
                </c:pt>
                <c:pt idx="99">
                  <c:v>0.25</c:v>
                </c:pt>
                <c:pt idx="100">
                  <c:v>0.25</c:v>
                </c:pt>
                <c:pt idx="101">
                  <c:v>0.25</c:v>
                </c:pt>
                <c:pt idx="102">
                  <c:v>0.25</c:v>
                </c:pt>
                <c:pt idx="103">
                  <c:v>0.25</c:v>
                </c:pt>
                <c:pt idx="104">
                  <c:v>0.25</c:v>
                </c:pt>
                <c:pt idx="105">
                  <c:v>0.25</c:v>
                </c:pt>
                <c:pt idx="106">
                  <c:v>0.25</c:v>
                </c:pt>
                <c:pt idx="107">
                  <c:v>0.25</c:v>
                </c:pt>
                <c:pt idx="108">
                  <c:v>0.25</c:v>
                </c:pt>
                <c:pt idx="109">
                  <c:v>0.25</c:v>
                </c:pt>
                <c:pt idx="110">
                  <c:v>0.25</c:v>
                </c:pt>
                <c:pt idx="111">
                  <c:v>0.25</c:v>
                </c:pt>
                <c:pt idx="112">
                  <c:v>0.25</c:v>
                </c:pt>
                <c:pt idx="113">
                  <c:v>0.25</c:v>
                </c:pt>
                <c:pt idx="114">
                  <c:v>0.25</c:v>
                </c:pt>
                <c:pt idx="115">
                  <c:v>0.25</c:v>
                </c:pt>
                <c:pt idx="116">
                  <c:v>0.25</c:v>
                </c:pt>
                <c:pt idx="117">
                  <c:v>0.25</c:v>
                </c:pt>
                <c:pt idx="118">
                  <c:v>0.25</c:v>
                </c:pt>
                <c:pt idx="119">
                  <c:v>0.25</c:v>
                </c:pt>
                <c:pt idx="120">
                  <c:v>0.25</c:v>
                </c:pt>
                <c:pt idx="121">
                  <c:v>0.25</c:v>
                </c:pt>
                <c:pt idx="122">
                  <c:v>0.25</c:v>
                </c:pt>
                <c:pt idx="123">
                  <c:v>0.25</c:v>
                </c:pt>
                <c:pt idx="124">
                  <c:v>0.25</c:v>
                </c:pt>
                <c:pt idx="125">
                  <c:v>0.25</c:v>
                </c:pt>
                <c:pt idx="126">
                  <c:v>0.25</c:v>
                </c:pt>
                <c:pt idx="127">
                  <c:v>0.25</c:v>
                </c:pt>
                <c:pt idx="128">
                  <c:v>0.25</c:v>
                </c:pt>
                <c:pt idx="129">
                  <c:v>0.25</c:v>
                </c:pt>
                <c:pt idx="130">
                  <c:v>0.25</c:v>
                </c:pt>
                <c:pt idx="131">
                  <c:v>0.25</c:v>
                </c:pt>
                <c:pt idx="132">
                  <c:v>0.25</c:v>
                </c:pt>
                <c:pt idx="133">
                  <c:v>0.25</c:v>
                </c:pt>
                <c:pt idx="134">
                  <c:v>0.25</c:v>
                </c:pt>
                <c:pt idx="135">
                  <c:v>0.25</c:v>
                </c:pt>
                <c:pt idx="136">
                  <c:v>0.25</c:v>
                </c:pt>
                <c:pt idx="137">
                  <c:v>0.25</c:v>
                </c:pt>
                <c:pt idx="138">
                  <c:v>0.25</c:v>
                </c:pt>
                <c:pt idx="139">
                  <c:v>0.25</c:v>
                </c:pt>
                <c:pt idx="140">
                  <c:v>0.25</c:v>
                </c:pt>
                <c:pt idx="141">
                  <c:v>0.25</c:v>
                </c:pt>
                <c:pt idx="142">
                  <c:v>0.25</c:v>
                </c:pt>
                <c:pt idx="143">
                  <c:v>0.25</c:v>
                </c:pt>
                <c:pt idx="144">
                  <c:v>0.25</c:v>
                </c:pt>
                <c:pt idx="145">
                  <c:v>0.25</c:v>
                </c:pt>
                <c:pt idx="146">
                  <c:v>0.25</c:v>
                </c:pt>
                <c:pt idx="147">
                  <c:v>0.25</c:v>
                </c:pt>
                <c:pt idx="148">
                  <c:v>0.25</c:v>
                </c:pt>
                <c:pt idx="149">
                  <c:v>0.25</c:v>
                </c:pt>
                <c:pt idx="150">
                  <c:v>0.25</c:v>
                </c:pt>
                <c:pt idx="151">
                  <c:v>0.25</c:v>
                </c:pt>
                <c:pt idx="152">
                  <c:v>0.25</c:v>
                </c:pt>
                <c:pt idx="153">
                  <c:v>0.25</c:v>
                </c:pt>
                <c:pt idx="154">
                  <c:v>0.25</c:v>
                </c:pt>
                <c:pt idx="155">
                  <c:v>0.25</c:v>
                </c:pt>
                <c:pt idx="156">
                  <c:v>0.25</c:v>
                </c:pt>
                <c:pt idx="157">
                  <c:v>0.25</c:v>
                </c:pt>
                <c:pt idx="158">
                  <c:v>0.25</c:v>
                </c:pt>
                <c:pt idx="159">
                  <c:v>0.25</c:v>
                </c:pt>
                <c:pt idx="160">
                  <c:v>0.25</c:v>
                </c:pt>
                <c:pt idx="161">
                  <c:v>0.25</c:v>
                </c:pt>
                <c:pt idx="162">
                  <c:v>0.25</c:v>
                </c:pt>
              </c:numCache>
            </c:numRef>
          </c:val>
          <c:smooth val="0"/>
          <c:extLst>
            <c:ext xmlns:c16="http://schemas.microsoft.com/office/drawing/2014/chart" uri="{C3380CC4-5D6E-409C-BE32-E72D297353CC}">
              <c16:uniqueId val="{00000002-02ED-487F-9228-BAC37350BEBF}"/>
            </c:ext>
          </c:extLst>
        </c:ser>
        <c:ser>
          <c:idx val="2"/>
          <c:order val="3"/>
          <c:tx>
            <c:strRef>
              <c:f>'SCR ratio_annemarie'!$BF$9</c:f>
              <c:strCache>
                <c:ptCount val="1"/>
                <c:pt idx="0">
                  <c:v>MCRmax</c:v>
                </c:pt>
              </c:strCache>
            </c:strRef>
          </c:tx>
          <c:spPr>
            <a:ln w="28575" cap="rnd">
              <a:solidFill>
                <a:sysClr val="windowText" lastClr="000000"/>
              </a:solidFill>
              <a:prstDash val="dash"/>
              <a:round/>
            </a:ln>
            <a:effectLst/>
          </c:spPr>
          <c:marker>
            <c:symbol val="none"/>
          </c:marker>
          <c:val>
            <c:numRef>
              <c:f>'SCR ratio_annemarie'!$BF$11:$BF$173</c:f>
              <c:numCache>
                <c:formatCode>General</c:formatCode>
                <c:ptCount val="163"/>
                <c:pt idx="0">
                  <c:v>0.45</c:v>
                </c:pt>
                <c:pt idx="1">
                  <c:v>0.45</c:v>
                </c:pt>
                <c:pt idx="2">
                  <c:v>0.45</c:v>
                </c:pt>
                <c:pt idx="3">
                  <c:v>0.45</c:v>
                </c:pt>
                <c:pt idx="4">
                  <c:v>0.45</c:v>
                </c:pt>
                <c:pt idx="5">
                  <c:v>0.45</c:v>
                </c:pt>
                <c:pt idx="6">
                  <c:v>0.45</c:v>
                </c:pt>
                <c:pt idx="7">
                  <c:v>0.45</c:v>
                </c:pt>
                <c:pt idx="8">
                  <c:v>0.45</c:v>
                </c:pt>
                <c:pt idx="9">
                  <c:v>0.45</c:v>
                </c:pt>
                <c:pt idx="10">
                  <c:v>0.45</c:v>
                </c:pt>
                <c:pt idx="11">
                  <c:v>0.45</c:v>
                </c:pt>
                <c:pt idx="12">
                  <c:v>0.45</c:v>
                </c:pt>
                <c:pt idx="13">
                  <c:v>0.45</c:v>
                </c:pt>
                <c:pt idx="14">
                  <c:v>0.45</c:v>
                </c:pt>
                <c:pt idx="15">
                  <c:v>0.45</c:v>
                </c:pt>
                <c:pt idx="16">
                  <c:v>0.45</c:v>
                </c:pt>
                <c:pt idx="17">
                  <c:v>0.45</c:v>
                </c:pt>
                <c:pt idx="18">
                  <c:v>0.45</c:v>
                </c:pt>
                <c:pt idx="19">
                  <c:v>0.45</c:v>
                </c:pt>
                <c:pt idx="20">
                  <c:v>0.45</c:v>
                </c:pt>
                <c:pt idx="21">
                  <c:v>0.45</c:v>
                </c:pt>
                <c:pt idx="22">
                  <c:v>0.45</c:v>
                </c:pt>
                <c:pt idx="23">
                  <c:v>0.45</c:v>
                </c:pt>
                <c:pt idx="24">
                  <c:v>0.45</c:v>
                </c:pt>
                <c:pt idx="25">
                  <c:v>0.45</c:v>
                </c:pt>
                <c:pt idx="26">
                  <c:v>0.45</c:v>
                </c:pt>
                <c:pt idx="27">
                  <c:v>0.45</c:v>
                </c:pt>
                <c:pt idx="28">
                  <c:v>0.45</c:v>
                </c:pt>
                <c:pt idx="29">
                  <c:v>0.45</c:v>
                </c:pt>
                <c:pt idx="30">
                  <c:v>0.45</c:v>
                </c:pt>
                <c:pt idx="31">
                  <c:v>0.45</c:v>
                </c:pt>
                <c:pt idx="32">
                  <c:v>0.45</c:v>
                </c:pt>
                <c:pt idx="33">
                  <c:v>0.45</c:v>
                </c:pt>
                <c:pt idx="34">
                  <c:v>0.45</c:v>
                </c:pt>
                <c:pt idx="35">
                  <c:v>0.45</c:v>
                </c:pt>
                <c:pt idx="36">
                  <c:v>0.45</c:v>
                </c:pt>
                <c:pt idx="37">
                  <c:v>0.45</c:v>
                </c:pt>
                <c:pt idx="38">
                  <c:v>0.45</c:v>
                </c:pt>
                <c:pt idx="39">
                  <c:v>0.45</c:v>
                </c:pt>
                <c:pt idx="40">
                  <c:v>0.45</c:v>
                </c:pt>
                <c:pt idx="41">
                  <c:v>0.45</c:v>
                </c:pt>
                <c:pt idx="42">
                  <c:v>0.45</c:v>
                </c:pt>
                <c:pt idx="43">
                  <c:v>0.45</c:v>
                </c:pt>
                <c:pt idx="44">
                  <c:v>0.45</c:v>
                </c:pt>
                <c:pt idx="45">
                  <c:v>0.45</c:v>
                </c:pt>
                <c:pt idx="46">
                  <c:v>0.45</c:v>
                </c:pt>
                <c:pt idx="47">
                  <c:v>0.45</c:v>
                </c:pt>
                <c:pt idx="48">
                  <c:v>0.45</c:v>
                </c:pt>
                <c:pt idx="49">
                  <c:v>0.45</c:v>
                </c:pt>
                <c:pt idx="50">
                  <c:v>0.45</c:v>
                </c:pt>
                <c:pt idx="51">
                  <c:v>0.45</c:v>
                </c:pt>
                <c:pt idx="52">
                  <c:v>0.45</c:v>
                </c:pt>
                <c:pt idx="53">
                  <c:v>0.45</c:v>
                </c:pt>
                <c:pt idx="54">
                  <c:v>0.45</c:v>
                </c:pt>
                <c:pt idx="55">
                  <c:v>0.45</c:v>
                </c:pt>
                <c:pt idx="56">
                  <c:v>0.45</c:v>
                </c:pt>
                <c:pt idx="57">
                  <c:v>0.45</c:v>
                </c:pt>
                <c:pt idx="58">
                  <c:v>0.45</c:v>
                </c:pt>
                <c:pt idx="59">
                  <c:v>0.45</c:v>
                </c:pt>
                <c:pt idx="60">
                  <c:v>0.45</c:v>
                </c:pt>
                <c:pt idx="61">
                  <c:v>0.45</c:v>
                </c:pt>
                <c:pt idx="62">
                  <c:v>0.45</c:v>
                </c:pt>
                <c:pt idx="63">
                  <c:v>0.45</c:v>
                </c:pt>
                <c:pt idx="64">
                  <c:v>0.45</c:v>
                </c:pt>
                <c:pt idx="65">
                  <c:v>0.45</c:v>
                </c:pt>
                <c:pt idx="66">
                  <c:v>0.45</c:v>
                </c:pt>
                <c:pt idx="67">
                  <c:v>0.45</c:v>
                </c:pt>
                <c:pt idx="68">
                  <c:v>0.45</c:v>
                </c:pt>
                <c:pt idx="69">
                  <c:v>0.45</c:v>
                </c:pt>
                <c:pt idx="70">
                  <c:v>0.45</c:v>
                </c:pt>
                <c:pt idx="71">
                  <c:v>0.45</c:v>
                </c:pt>
                <c:pt idx="72">
                  <c:v>0.45</c:v>
                </c:pt>
                <c:pt idx="73">
                  <c:v>0.45</c:v>
                </c:pt>
                <c:pt idx="74">
                  <c:v>0.45</c:v>
                </c:pt>
                <c:pt idx="75">
                  <c:v>0.45</c:v>
                </c:pt>
                <c:pt idx="76">
                  <c:v>0.45</c:v>
                </c:pt>
                <c:pt idx="77">
                  <c:v>0.45</c:v>
                </c:pt>
                <c:pt idx="78">
                  <c:v>0.45</c:v>
                </c:pt>
                <c:pt idx="79">
                  <c:v>0.45</c:v>
                </c:pt>
                <c:pt idx="80">
                  <c:v>0.45</c:v>
                </c:pt>
                <c:pt idx="81">
                  <c:v>0.45</c:v>
                </c:pt>
                <c:pt idx="82">
                  <c:v>0.45</c:v>
                </c:pt>
                <c:pt idx="83">
                  <c:v>0.45</c:v>
                </c:pt>
                <c:pt idx="84">
                  <c:v>0.45</c:v>
                </c:pt>
                <c:pt idx="85">
                  <c:v>0.45</c:v>
                </c:pt>
                <c:pt idx="86">
                  <c:v>0.45</c:v>
                </c:pt>
                <c:pt idx="87">
                  <c:v>0.45</c:v>
                </c:pt>
                <c:pt idx="88">
                  <c:v>0.45</c:v>
                </c:pt>
                <c:pt idx="89">
                  <c:v>0.45</c:v>
                </c:pt>
                <c:pt idx="90">
                  <c:v>0.45</c:v>
                </c:pt>
                <c:pt idx="91">
                  <c:v>0.45</c:v>
                </c:pt>
                <c:pt idx="92">
                  <c:v>0.45</c:v>
                </c:pt>
                <c:pt idx="93">
                  <c:v>0.45</c:v>
                </c:pt>
                <c:pt idx="94">
                  <c:v>0.45</c:v>
                </c:pt>
                <c:pt idx="95">
                  <c:v>0.45</c:v>
                </c:pt>
                <c:pt idx="96">
                  <c:v>0.45</c:v>
                </c:pt>
                <c:pt idx="97">
                  <c:v>0.45</c:v>
                </c:pt>
                <c:pt idx="98">
                  <c:v>0.45</c:v>
                </c:pt>
                <c:pt idx="99">
                  <c:v>0.45</c:v>
                </c:pt>
                <c:pt idx="100">
                  <c:v>0.45</c:v>
                </c:pt>
                <c:pt idx="101">
                  <c:v>0.45</c:v>
                </c:pt>
                <c:pt idx="102">
                  <c:v>0.45</c:v>
                </c:pt>
                <c:pt idx="103">
                  <c:v>0.45</c:v>
                </c:pt>
                <c:pt idx="104">
                  <c:v>0.45</c:v>
                </c:pt>
                <c:pt idx="105">
                  <c:v>0.45</c:v>
                </c:pt>
                <c:pt idx="106">
                  <c:v>0.45</c:v>
                </c:pt>
                <c:pt idx="107">
                  <c:v>0.45</c:v>
                </c:pt>
                <c:pt idx="108">
                  <c:v>0.45</c:v>
                </c:pt>
                <c:pt idx="109">
                  <c:v>0.45</c:v>
                </c:pt>
                <c:pt idx="110">
                  <c:v>0.45</c:v>
                </c:pt>
                <c:pt idx="111">
                  <c:v>0.45</c:v>
                </c:pt>
                <c:pt idx="112">
                  <c:v>0.45</c:v>
                </c:pt>
                <c:pt idx="113">
                  <c:v>0.45</c:v>
                </c:pt>
                <c:pt idx="114">
                  <c:v>0.45</c:v>
                </c:pt>
                <c:pt idx="115">
                  <c:v>0.45</c:v>
                </c:pt>
                <c:pt idx="116">
                  <c:v>0.45</c:v>
                </c:pt>
                <c:pt idx="117">
                  <c:v>0.45</c:v>
                </c:pt>
                <c:pt idx="118">
                  <c:v>0.45</c:v>
                </c:pt>
                <c:pt idx="119">
                  <c:v>0.45</c:v>
                </c:pt>
                <c:pt idx="120">
                  <c:v>0.45</c:v>
                </c:pt>
                <c:pt idx="121">
                  <c:v>0.45</c:v>
                </c:pt>
                <c:pt idx="122">
                  <c:v>0.45</c:v>
                </c:pt>
                <c:pt idx="123">
                  <c:v>0.45</c:v>
                </c:pt>
                <c:pt idx="124">
                  <c:v>0.45</c:v>
                </c:pt>
                <c:pt idx="125">
                  <c:v>0.45</c:v>
                </c:pt>
                <c:pt idx="126">
                  <c:v>0.45</c:v>
                </c:pt>
                <c:pt idx="127">
                  <c:v>0.45</c:v>
                </c:pt>
                <c:pt idx="128">
                  <c:v>0.45</c:v>
                </c:pt>
                <c:pt idx="129">
                  <c:v>0.45</c:v>
                </c:pt>
                <c:pt idx="130">
                  <c:v>0.45</c:v>
                </c:pt>
                <c:pt idx="131">
                  <c:v>0.45</c:v>
                </c:pt>
                <c:pt idx="132">
                  <c:v>0.45</c:v>
                </c:pt>
                <c:pt idx="133">
                  <c:v>0.45</c:v>
                </c:pt>
                <c:pt idx="134">
                  <c:v>0.45</c:v>
                </c:pt>
                <c:pt idx="135">
                  <c:v>0.45</c:v>
                </c:pt>
                <c:pt idx="136">
                  <c:v>0.45</c:v>
                </c:pt>
                <c:pt idx="137">
                  <c:v>0.45</c:v>
                </c:pt>
                <c:pt idx="138">
                  <c:v>0.45</c:v>
                </c:pt>
                <c:pt idx="139">
                  <c:v>0.45</c:v>
                </c:pt>
                <c:pt idx="140">
                  <c:v>0.45</c:v>
                </c:pt>
                <c:pt idx="141">
                  <c:v>0.45</c:v>
                </c:pt>
                <c:pt idx="142">
                  <c:v>0.45</c:v>
                </c:pt>
                <c:pt idx="143">
                  <c:v>0.45</c:v>
                </c:pt>
                <c:pt idx="144">
                  <c:v>0.45</c:v>
                </c:pt>
                <c:pt idx="145">
                  <c:v>0.45</c:v>
                </c:pt>
                <c:pt idx="146">
                  <c:v>0.45</c:v>
                </c:pt>
                <c:pt idx="147">
                  <c:v>0.45</c:v>
                </c:pt>
                <c:pt idx="148">
                  <c:v>0.45</c:v>
                </c:pt>
                <c:pt idx="149">
                  <c:v>0.45</c:v>
                </c:pt>
                <c:pt idx="150">
                  <c:v>0.45</c:v>
                </c:pt>
                <c:pt idx="151">
                  <c:v>0.45</c:v>
                </c:pt>
                <c:pt idx="152">
                  <c:v>0.45</c:v>
                </c:pt>
                <c:pt idx="153">
                  <c:v>0.45</c:v>
                </c:pt>
                <c:pt idx="154">
                  <c:v>0.45</c:v>
                </c:pt>
                <c:pt idx="155">
                  <c:v>0.45</c:v>
                </c:pt>
                <c:pt idx="156">
                  <c:v>0.45</c:v>
                </c:pt>
                <c:pt idx="157">
                  <c:v>0.45</c:v>
                </c:pt>
                <c:pt idx="158">
                  <c:v>0.45</c:v>
                </c:pt>
                <c:pt idx="159">
                  <c:v>0.45</c:v>
                </c:pt>
                <c:pt idx="160">
                  <c:v>0.45</c:v>
                </c:pt>
                <c:pt idx="161">
                  <c:v>0.45</c:v>
                </c:pt>
                <c:pt idx="162">
                  <c:v>0.45</c:v>
                </c:pt>
              </c:numCache>
            </c:numRef>
          </c:val>
          <c:smooth val="0"/>
          <c:extLst>
            <c:ext xmlns:c16="http://schemas.microsoft.com/office/drawing/2014/chart" uri="{C3380CC4-5D6E-409C-BE32-E72D297353CC}">
              <c16:uniqueId val="{00000003-02ED-487F-9228-BAC37350BEBF}"/>
            </c:ext>
          </c:extLst>
        </c:ser>
        <c:dLbls>
          <c:showLegendKey val="0"/>
          <c:showVal val="0"/>
          <c:showCatName val="0"/>
          <c:showSerName val="0"/>
          <c:showPercent val="0"/>
          <c:showBubbleSize val="0"/>
        </c:dLbls>
        <c:smooth val="0"/>
        <c:axId val="1072504184"/>
        <c:axId val="1072503200"/>
      </c:lineChart>
      <c:dateAx>
        <c:axId val="1072504184"/>
        <c:scaling>
          <c:orientation val="minMax"/>
        </c:scaling>
        <c:delete val="0"/>
        <c:axPos val="b"/>
        <c:numFmt formatCode="mmm\ yy" sourceLinked="0"/>
        <c:majorTickMark val="none"/>
        <c:minorTickMark val="none"/>
        <c:tickLblPos val="nextTo"/>
        <c:spPr>
          <a:noFill/>
          <a:ln w="9525" cap="flat" cmpd="sng" algn="ctr">
            <a:solidFill>
              <a:schemeClr val="bg1">
                <a:lumMod val="85000"/>
              </a:schemeClr>
            </a:solidFill>
            <a:round/>
          </a:ln>
          <a:effectLst/>
        </c:spPr>
        <c:txPr>
          <a:bodyPr rot="-2700000" spcFirstLastPara="1" vertOverflow="ellipsis" wrap="square" anchor="ctr" anchorCtr="1"/>
          <a:lstStyle/>
          <a:p>
            <a:pPr>
              <a:defRPr sz="900" b="0" i="0" u="none" strike="noStrike" kern="1200" baseline="0">
                <a:solidFill>
                  <a:schemeClr val="bg1">
                    <a:lumMod val="50000"/>
                  </a:schemeClr>
                </a:solidFill>
                <a:latin typeface="+mn-lt"/>
                <a:ea typeface="+mn-ea"/>
                <a:cs typeface="+mn-cs"/>
              </a:defRPr>
            </a:pPr>
            <a:endParaRPr lang="sk-SK"/>
          </a:p>
        </c:txPr>
        <c:crossAx val="1072503200"/>
        <c:crosses val="autoZero"/>
        <c:auto val="1"/>
        <c:lblOffset val="100"/>
        <c:baseTimeUnit val="months"/>
      </c:dateAx>
      <c:valAx>
        <c:axId val="1072503200"/>
        <c:scaling>
          <c:orientation val="minMax"/>
          <c:min val="-1"/>
        </c:scaling>
        <c:delete val="0"/>
        <c:axPos val="l"/>
        <c:majorGridlines>
          <c:spPr>
            <a:ln w="9525" cap="flat" cmpd="sng" algn="ctr">
              <a:solidFill>
                <a:schemeClr val="bg1">
                  <a:lumMod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50000"/>
                  </a:schemeClr>
                </a:solidFill>
                <a:latin typeface="+mn-lt"/>
                <a:ea typeface="+mn-ea"/>
                <a:cs typeface="+mn-cs"/>
              </a:defRPr>
            </a:pPr>
            <a:endParaRPr lang="sk-SK"/>
          </a:p>
        </c:txPr>
        <c:crossAx val="1072504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lumMod val="50000"/>
                </a:schemeClr>
              </a:solidFill>
              <a:latin typeface="+mn-lt"/>
              <a:ea typeface="+mn-ea"/>
              <a:cs typeface="+mn-cs"/>
            </a:defRPr>
          </a:pPr>
          <a:endParaRPr lang="sk-S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sk-SK"/>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'SCR ratio_annemarie'!$AV$9</c:f>
              <c:strCache>
                <c:ptCount val="1"/>
                <c:pt idx="0">
                  <c:v>Current</c:v>
                </c:pt>
              </c:strCache>
            </c:strRef>
          </c:tx>
          <c:spPr>
            <a:ln w="28575" cap="rnd">
              <a:solidFill>
                <a:srgbClr val="0070C0"/>
              </a:solidFill>
              <a:round/>
            </a:ln>
            <a:effectLst/>
          </c:spPr>
          <c:marker>
            <c:symbol val="none"/>
          </c:marker>
          <c:cat>
            <c:numRef>
              <c:f>'SCR ratio_annemarie'!$A$11:$A$173</c:f>
              <c:numCache>
                <c:formatCode>m/d/yyyy</c:formatCode>
                <c:ptCount val="163"/>
                <c:pt idx="0">
                  <c:v>44012</c:v>
                </c:pt>
                <c:pt idx="1">
                  <c:v>43982</c:v>
                </c:pt>
                <c:pt idx="2">
                  <c:v>43951</c:v>
                </c:pt>
                <c:pt idx="3">
                  <c:v>43921</c:v>
                </c:pt>
                <c:pt idx="4">
                  <c:v>43890</c:v>
                </c:pt>
                <c:pt idx="5">
                  <c:v>43861</c:v>
                </c:pt>
                <c:pt idx="6">
                  <c:v>43830</c:v>
                </c:pt>
                <c:pt idx="7">
                  <c:v>43799</c:v>
                </c:pt>
                <c:pt idx="8">
                  <c:v>43769</c:v>
                </c:pt>
                <c:pt idx="9">
                  <c:v>43738</c:v>
                </c:pt>
                <c:pt idx="10">
                  <c:v>43708</c:v>
                </c:pt>
                <c:pt idx="11">
                  <c:v>43677</c:v>
                </c:pt>
                <c:pt idx="12">
                  <c:v>43646</c:v>
                </c:pt>
                <c:pt idx="13">
                  <c:v>43616</c:v>
                </c:pt>
                <c:pt idx="14">
                  <c:v>43585</c:v>
                </c:pt>
                <c:pt idx="15">
                  <c:v>43555</c:v>
                </c:pt>
                <c:pt idx="16">
                  <c:v>43524</c:v>
                </c:pt>
                <c:pt idx="17">
                  <c:v>43496</c:v>
                </c:pt>
                <c:pt idx="18">
                  <c:v>43465</c:v>
                </c:pt>
                <c:pt idx="19">
                  <c:v>43434</c:v>
                </c:pt>
                <c:pt idx="20">
                  <c:v>43404</c:v>
                </c:pt>
                <c:pt idx="21">
                  <c:v>43373</c:v>
                </c:pt>
                <c:pt idx="22">
                  <c:v>43343</c:v>
                </c:pt>
                <c:pt idx="23">
                  <c:v>43312</c:v>
                </c:pt>
                <c:pt idx="24">
                  <c:v>43281</c:v>
                </c:pt>
                <c:pt idx="25">
                  <c:v>43251</c:v>
                </c:pt>
                <c:pt idx="26">
                  <c:v>43220</c:v>
                </c:pt>
                <c:pt idx="27">
                  <c:v>43190</c:v>
                </c:pt>
                <c:pt idx="28">
                  <c:v>43159</c:v>
                </c:pt>
                <c:pt idx="29">
                  <c:v>43131</c:v>
                </c:pt>
                <c:pt idx="30">
                  <c:v>43100</c:v>
                </c:pt>
                <c:pt idx="31">
                  <c:v>43069</c:v>
                </c:pt>
                <c:pt idx="32">
                  <c:v>43039</c:v>
                </c:pt>
                <c:pt idx="33">
                  <c:v>43008</c:v>
                </c:pt>
                <c:pt idx="34">
                  <c:v>42978</c:v>
                </c:pt>
                <c:pt idx="35">
                  <c:v>42947</c:v>
                </c:pt>
                <c:pt idx="36">
                  <c:v>42916</c:v>
                </c:pt>
                <c:pt idx="37">
                  <c:v>42886</c:v>
                </c:pt>
                <c:pt idx="38">
                  <c:v>42855</c:v>
                </c:pt>
                <c:pt idx="39">
                  <c:v>42825</c:v>
                </c:pt>
                <c:pt idx="40">
                  <c:v>42794</c:v>
                </c:pt>
                <c:pt idx="41">
                  <c:v>42766</c:v>
                </c:pt>
                <c:pt idx="42">
                  <c:v>42735</c:v>
                </c:pt>
                <c:pt idx="43">
                  <c:v>42704</c:v>
                </c:pt>
                <c:pt idx="44">
                  <c:v>42674</c:v>
                </c:pt>
                <c:pt idx="45">
                  <c:v>42643</c:v>
                </c:pt>
                <c:pt idx="46">
                  <c:v>42613</c:v>
                </c:pt>
                <c:pt idx="47">
                  <c:v>42582</c:v>
                </c:pt>
                <c:pt idx="48">
                  <c:v>42551</c:v>
                </c:pt>
                <c:pt idx="49">
                  <c:v>42521</c:v>
                </c:pt>
                <c:pt idx="50">
                  <c:v>42490</c:v>
                </c:pt>
                <c:pt idx="51">
                  <c:v>42460</c:v>
                </c:pt>
                <c:pt idx="52">
                  <c:v>42429</c:v>
                </c:pt>
                <c:pt idx="53">
                  <c:v>42400</c:v>
                </c:pt>
                <c:pt idx="54">
                  <c:v>42369</c:v>
                </c:pt>
                <c:pt idx="55">
                  <c:v>42338</c:v>
                </c:pt>
                <c:pt idx="56">
                  <c:v>42308</c:v>
                </c:pt>
                <c:pt idx="57">
                  <c:v>42277</c:v>
                </c:pt>
                <c:pt idx="58">
                  <c:v>42247</c:v>
                </c:pt>
                <c:pt idx="59">
                  <c:v>42216</c:v>
                </c:pt>
                <c:pt idx="60">
                  <c:v>42185</c:v>
                </c:pt>
                <c:pt idx="61">
                  <c:v>42155</c:v>
                </c:pt>
                <c:pt idx="62">
                  <c:v>42124</c:v>
                </c:pt>
                <c:pt idx="63">
                  <c:v>42094</c:v>
                </c:pt>
                <c:pt idx="64">
                  <c:v>42063</c:v>
                </c:pt>
                <c:pt idx="65">
                  <c:v>42035</c:v>
                </c:pt>
                <c:pt idx="66">
                  <c:v>42004</c:v>
                </c:pt>
                <c:pt idx="67">
                  <c:v>41973</c:v>
                </c:pt>
                <c:pt idx="68">
                  <c:v>41943</c:v>
                </c:pt>
                <c:pt idx="69">
                  <c:v>41912</c:v>
                </c:pt>
                <c:pt idx="70">
                  <c:v>41882</c:v>
                </c:pt>
                <c:pt idx="71">
                  <c:v>41851</c:v>
                </c:pt>
                <c:pt idx="72">
                  <c:v>41820</c:v>
                </c:pt>
                <c:pt idx="73">
                  <c:v>41790</c:v>
                </c:pt>
                <c:pt idx="74">
                  <c:v>41759</c:v>
                </c:pt>
                <c:pt idx="75">
                  <c:v>41729</c:v>
                </c:pt>
                <c:pt idx="76">
                  <c:v>41698</c:v>
                </c:pt>
                <c:pt idx="77">
                  <c:v>41670</c:v>
                </c:pt>
                <c:pt idx="78">
                  <c:v>41639</c:v>
                </c:pt>
                <c:pt idx="79">
                  <c:v>41608</c:v>
                </c:pt>
                <c:pt idx="80">
                  <c:v>41578</c:v>
                </c:pt>
                <c:pt idx="81">
                  <c:v>41547</c:v>
                </c:pt>
                <c:pt idx="82">
                  <c:v>41517</c:v>
                </c:pt>
                <c:pt idx="83">
                  <c:v>41486</c:v>
                </c:pt>
                <c:pt idx="84">
                  <c:v>41455</c:v>
                </c:pt>
                <c:pt idx="85">
                  <c:v>41425</c:v>
                </c:pt>
                <c:pt idx="86">
                  <c:v>41394</c:v>
                </c:pt>
                <c:pt idx="87">
                  <c:v>41364</c:v>
                </c:pt>
                <c:pt idx="88">
                  <c:v>41333</c:v>
                </c:pt>
                <c:pt idx="89">
                  <c:v>41305</c:v>
                </c:pt>
                <c:pt idx="90">
                  <c:v>41274</c:v>
                </c:pt>
                <c:pt idx="91">
                  <c:v>41243</c:v>
                </c:pt>
                <c:pt idx="92">
                  <c:v>41213</c:v>
                </c:pt>
                <c:pt idx="93">
                  <c:v>41182</c:v>
                </c:pt>
                <c:pt idx="94">
                  <c:v>41152</c:v>
                </c:pt>
                <c:pt idx="95">
                  <c:v>41121</c:v>
                </c:pt>
                <c:pt idx="96">
                  <c:v>41090</c:v>
                </c:pt>
                <c:pt idx="97">
                  <c:v>41060</c:v>
                </c:pt>
                <c:pt idx="98">
                  <c:v>41029</c:v>
                </c:pt>
                <c:pt idx="99">
                  <c:v>40999</c:v>
                </c:pt>
                <c:pt idx="100">
                  <c:v>40968</c:v>
                </c:pt>
                <c:pt idx="101">
                  <c:v>40939</c:v>
                </c:pt>
                <c:pt idx="102">
                  <c:v>40908</c:v>
                </c:pt>
                <c:pt idx="103">
                  <c:v>40877</c:v>
                </c:pt>
                <c:pt idx="104">
                  <c:v>40847</c:v>
                </c:pt>
                <c:pt idx="105">
                  <c:v>40816</c:v>
                </c:pt>
                <c:pt idx="106">
                  <c:v>40786</c:v>
                </c:pt>
                <c:pt idx="107">
                  <c:v>40755</c:v>
                </c:pt>
                <c:pt idx="108">
                  <c:v>40724</c:v>
                </c:pt>
                <c:pt idx="109">
                  <c:v>40694</c:v>
                </c:pt>
                <c:pt idx="110">
                  <c:v>40663</c:v>
                </c:pt>
                <c:pt idx="111">
                  <c:v>40633</c:v>
                </c:pt>
                <c:pt idx="112">
                  <c:v>40602</c:v>
                </c:pt>
                <c:pt idx="113">
                  <c:v>40574</c:v>
                </c:pt>
                <c:pt idx="114">
                  <c:v>40543</c:v>
                </c:pt>
                <c:pt idx="115">
                  <c:v>40512</c:v>
                </c:pt>
                <c:pt idx="116">
                  <c:v>40482</c:v>
                </c:pt>
                <c:pt idx="117">
                  <c:v>40451</c:v>
                </c:pt>
                <c:pt idx="118">
                  <c:v>40421</c:v>
                </c:pt>
                <c:pt idx="119">
                  <c:v>40390</c:v>
                </c:pt>
                <c:pt idx="120">
                  <c:v>40359</c:v>
                </c:pt>
                <c:pt idx="121">
                  <c:v>40329</c:v>
                </c:pt>
                <c:pt idx="122">
                  <c:v>40298</c:v>
                </c:pt>
                <c:pt idx="123">
                  <c:v>40268</c:v>
                </c:pt>
                <c:pt idx="124">
                  <c:v>40237</c:v>
                </c:pt>
                <c:pt idx="125">
                  <c:v>40209</c:v>
                </c:pt>
                <c:pt idx="126">
                  <c:v>40178</c:v>
                </c:pt>
                <c:pt idx="127">
                  <c:v>40147</c:v>
                </c:pt>
                <c:pt idx="128">
                  <c:v>40117</c:v>
                </c:pt>
                <c:pt idx="129">
                  <c:v>40086</c:v>
                </c:pt>
                <c:pt idx="130">
                  <c:v>40056</c:v>
                </c:pt>
                <c:pt idx="131">
                  <c:v>40025</c:v>
                </c:pt>
                <c:pt idx="132">
                  <c:v>39994</c:v>
                </c:pt>
                <c:pt idx="133">
                  <c:v>39964</c:v>
                </c:pt>
                <c:pt idx="134">
                  <c:v>39933</c:v>
                </c:pt>
                <c:pt idx="135">
                  <c:v>39903</c:v>
                </c:pt>
                <c:pt idx="136">
                  <c:v>39872</c:v>
                </c:pt>
                <c:pt idx="137">
                  <c:v>39844</c:v>
                </c:pt>
                <c:pt idx="138">
                  <c:v>39813</c:v>
                </c:pt>
                <c:pt idx="139">
                  <c:v>39782</c:v>
                </c:pt>
                <c:pt idx="140">
                  <c:v>39752</c:v>
                </c:pt>
                <c:pt idx="141">
                  <c:v>39721</c:v>
                </c:pt>
                <c:pt idx="142">
                  <c:v>39691</c:v>
                </c:pt>
                <c:pt idx="143">
                  <c:v>39660</c:v>
                </c:pt>
                <c:pt idx="144">
                  <c:v>39629</c:v>
                </c:pt>
                <c:pt idx="145">
                  <c:v>39599</c:v>
                </c:pt>
                <c:pt idx="146">
                  <c:v>39568</c:v>
                </c:pt>
                <c:pt idx="147">
                  <c:v>39538</c:v>
                </c:pt>
                <c:pt idx="148">
                  <c:v>39507</c:v>
                </c:pt>
                <c:pt idx="149">
                  <c:v>39478</c:v>
                </c:pt>
                <c:pt idx="150">
                  <c:v>39447</c:v>
                </c:pt>
                <c:pt idx="151">
                  <c:v>39416</c:v>
                </c:pt>
                <c:pt idx="152">
                  <c:v>39386</c:v>
                </c:pt>
                <c:pt idx="153">
                  <c:v>39355</c:v>
                </c:pt>
                <c:pt idx="154">
                  <c:v>39325</c:v>
                </c:pt>
                <c:pt idx="155">
                  <c:v>39294</c:v>
                </c:pt>
                <c:pt idx="156">
                  <c:v>39263</c:v>
                </c:pt>
                <c:pt idx="157">
                  <c:v>39233</c:v>
                </c:pt>
                <c:pt idx="158">
                  <c:v>39202</c:v>
                </c:pt>
                <c:pt idx="159">
                  <c:v>39172</c:v>
                </c:pt>
                <c:pt idx="160">
                  <c:v>39141</c:v>
                </c:pt>
                <c:pt idx="161">
                  <c:v>39113</c:v>
                </c:pt>
                <c:pt idx="162">
                  <c:v>39082</c:v>
                </c:pt>
              </c:numCache>
            </c:numRef>
          </c:cat>
          <c:val>
            <c:numRef>
              <c:f>'SCR ratio_annemarie'!$AV$11:$AV$173</c:f>
              <c:numCache>
                <c:formatCode>0%</c:formatCode>
                <c:ptCount val="163"/>
                <c:pt idx="0">
                  <c:v>1.6806287500059114</c:v>
                </c:pt>
                <c:pt idx="1">
                  <c:v>1.6066121197558767</c:v>
                </c:pt>
                <c:pt idx="2">
                  <c:v>1.4741644268986056</c:v>
                </c:pt>
                <c:pt idx="3">
                  <c:v>1.3335433677300454</c:v>
                </c:pt>
                <c:pt idx="4">
                  <c:v>1.7724497651965725</c:v>
                </c:pt>
                <c:pt idx="5">
                  <c:v>1.8591275039303365</c:v>
                </c:pt>
                <c:pt idx="6">
                  <c:v>1.8453654155648451</c:v>
                </c:pt>
                <c:pt idx="7">
                  <c:v>1.8038027454709187</c:v>
                </c:pt>
                <c:pt idx="8">
                  <c:v>1.8392700596744431</c:v>
                </c:pt>
                <c:pt idx="9">
                  <c:v>1.7908584075518785</c:v>
                </c:pt>
                <c:pt idx="10">
                  <c:v>1.7998062612327659</c:v>
                </c:pt>
                <c:pt idx="11">
                  <c:v>1.8619498845197098</c:v>
                </c:pt>
                <c:pt idx="12">
                  <c:v>1.8108401369569946</c:v>
                </c:pt>
                <c:pt idx="13">
                  <c:v>1.7371597100069209</c:v>
                </c:pt>
                <c:pt idx="14">
                  <c:v>1.8055398709643589</c:v>
                </c:pt>
                <c:pt idx="15">
                  <c:v>1.7369912172405191</c:v>
                </c:pt>
                <c:pt idx="16">
                  <c:v>1.6827113626391133</c:v>
                </c:pt>
                <c:pt idx="17">
                  <c:v>1.6289821059426857</c:v>
                </c:pt>
                <c:pt idx="18">
                  <c:v>1.5873308763183855</c:v>
                </c:pt>
                <c:pt idx="19">
                  <c:v>1.6173326609346406</c:v>
                </c:pt>
                <c:pt idx="20">
                  <c:v>1.6922849503601958</c:v>
                </c:pt>
                <c:pt idx="21">
                  <c:v>1.7367132469950741</c:v>
                </c:pt>
                <c:pt idx="22">
                  <c:v>1.7092834412539775</c:v>
                </c:pt>
                <c:pt idx="23">
                  <c:v>1.796146065856292</c:v>
                </c:pt>
                <c:pt idx="24">
                  <c:v>1.7752532468823994</c:v>
                </c:pt>
                <c:pt idx="25">
                  <c:v>1.7727873361380022</c:v>
                </c:pt>
                <c:pt idx="26">
                  <c:v>1.8663520690116024</c:v>
                </c:pt>
                <c:pt idx="27">
                  <c:v>1.8694446633148596</c:v>
                </c:pt>
                <c:pt idx="28">
                  <c:v>1.9301396934118009</c:v>
                </c:pt>
                <c:pt idx="29">
                  <c:v>1.9405013422170418</c:v>
                </c:pt>
                <c:pt idx="30">
                  <c:v>1.8805700308091196</c:v>
                </c:pt>
                <c:pt idx="31">
                  <c:v>1.8966255523486426</c:v>
                </c:pt>
                <c:pt idx="32">
                  <c:v>1.8887159383256857</c:v>
                </c:pt>
                <c:pt idx="33">
                  <c:v>1.8314670488161187</c:v>
                </c:pt>
                <c:pt idx="34">
                  <c:v>1.837426827324689</c:v>
                </c:pt>
                <c:pt idx="35">
                  <c:v>1.8618804925076426</c:v>
                </c:pt>
                <c:pt idx="36">
                  <c:v>1.8013853547522694</c:v>
                </c:pt>
                <c:pt idx="37">
                  <c:v>1.8166907269732064</c:v>
                </c:pt>
                <c:pt idx="38">
                  <c:v>1.7879439173428535</c:v>
                </c:pt>
                <c:pt idx="39">
                  <c:v>1.7426749354242839</c:v>
                </c:pt>
                <c:pt idx="40">
                  <c:v>1.7366723289623576</c:v>
                </c:pt>
                <c:pt idx="41">
                  <c:v>1.7001599576399962</c:v>
                </c:pt>
                <c:pt idx="42">
                  <c:v>1.7477208042384849</c:v>
                </c:pt>
                <c:pt idx="43">
                  <c:v>1.704372000741132</c:v>
                </c:pt>
                <c:pt idx="44">
                  <c:v>1.7686497923889215</c:v>
                </c:pt>
                <c:pt idx="45">
                  <c:v>1.7797713233532875</c:v>
                </c:pt>
                <c:pt idx="46">
                  <c:v>1.7727129126204659</c:v>
                </c:pt>
                <c:pt idx="47">
                  <c:v>1.7403124535876351</c:v>
                </c:pt>
                <c:pt idx="48">
                  <c:v>1.6980985530685724</c:v>
                </c:pt>
                <c:pt idx="49">
                  <c:v>1.6648758062196931</c:v>
                </c:pt>
                <c:pt idx="50">
                  <c:v>1.6693506407590655</c:v>
                </c:pt>
                <c:pt idx="51">
                  <c:v>1.6480294433629705</c:v>
                </c:pt>
                <c:pt idx="52">
                  <c:v>1.534378902014655</c:v>
                </c:pt>
                <c:pt idx="53">
                  <c:v>1.5786207264861674</c:v>
                </c:pt>
                <c:pt idx="54">
                  <c:v>1.6496732891158614</c:v>
                </c:pt>
                <c:pt idx="55">
                  <c:v>1.6700518902349075</c:v>
                </c:pt>
                <c:pt idx="56">
                  <c:v>1.650885602344905</c:v>
                </c:pt>
                <c:pt idx="57">
                  <c:v>1.5827654038428078</c:v>
                </c:pt>
                <c:pt idx="58">
                  <c:v>1.667763183350421</c:v>
                </c:pt>
                <c:pt idx="59">
                  <c:v>1.6875595702305588</c:v>
                </c:pt>
                <c:pt idx="60">
                  <c:v>1.6229184537178332</c:v>
                </c:pt>
                <c:pt idx="61">
                  <c:v>1.7147966268791344</c:v>
                </c:pt>
                <c:pt idx="62">
                  <c:v>1.7379130550576622</c:v>
                </c:pt>
                <c:pt idx="63">
                  <c:v>1.7739443416638574</c:v>
                </c:pt>
                <c:pt idx="64">
                  <c:v>1.8086122492303685</c:v>
                </c:pt>
                <c:pt idx="65">
                  <c:v>1.7455795587804561</c:v>
                </c:pt>
                <c:pt idx="66">
                  <c:v>1.7086309578964847</c:v>
                </c:pt>
                <c:pt idx="67">
                  <c:v>1.6939164798481909</c:v>
                </c:pt>
                <c:pt idx="68">
                  <c:v>1.6649353320924252</c:v>
                </c:pt>
                <c:pt idx="69">
                  <c:v>1.6506681009256112</c:v>
                </c:pt>
                <c:pt idx="70">
                  <c:v>1.6530678487947024</c:v>
                </c:pt>
                <c:pt idx="71">
                  <c:v>1.6388714179734176</c:v>
                </c:pt>
                <c:pt idx="72">
                  <c:v>1.6129890638649931</c:v>
                </c:pt>
                <c:pt idx="73">
                  <c:v>1.6049044305245377</c:v>
                </c:pt>
                <c:pt idx="74">
                  <c:v>1.6030672243925859</c:v>
                </c:pt>
                <c:pt idx="75">
                  <c:v>1.5564878792718502</c:v>
                </c:pt>
                <c:pt idx="76">
                  <c:v>1.5555478697587193</c:v>
                </c:pt>
                <c:pt idx="77">
                  <c:v>1.5286383823108372</c:v>
                </c:pt>
                <c:pt idx="78">
                  <c:v>1.4866459832687724</c:v>
                </c:pt>
                <c:pt idx="79">
                  <c:v>1.4805941988414155</c:v>
                </c:pt>
                <c:pt idx="80">
                  <c:v>1.5003557788342892</c:v>
                </c:pt>
                <c:pt idx="81">
                  <c:v>1.4497446177674931</c:v>
                </c:pt>
                <c:pt idx="82">
                  <c:v>1.4499816298621215</c:v>
                </c:pt>
                <c:pt idx="83">
                  <c:v>1.3437242256545108</c:v>
                </c:pt>
                <c:pt idx="84">
                  <c:v>1.326938316132547</c:v>
                </c:pt>
                <c:pt idx="85">
                  <c:v>1.3728144663124773</c:v>
                </c:pt>
                <c:pt idx="86">
                  <c:v>1.3470196405486206</c:v>
                </c:pt>
                <c:pt idx="87">
                  <c:v>1.2580056040793739</c:v>
                </c:pt>
                <c:pt idx="88">
                  <c:v>1.2627052580930682</c:v>
                </c:pt>
                <c:pt idx="89">
                  <c:v>1.3062433786994359</c:v>
                </c:pt>
                <c:pt idx="90">
                  <c:v>1.2333125737231705</c:v>
                </c:pt>
                <c:pt idx="91">
                  <c:v>1.2245056847247486</c:v>
                </c:pt>
                <c:pt idx="92">
                  <c:v>1.1814039423905944</c:v>
                </c:pt>
                <c:pt idx="93">
                  <c:v>1.0638209416165898</c:v>
                </c:pt>
                <c:pt idx="94">
                  <c:v>0.94571197751043545</c:v>
                </c:pt>
                <c:pt idx="95">
                  <c:v>0.92162999343422147</c:v>
                </c:pt>
                <c:pt idx="96">
                  <c:v>0.82638641909640231</c:v>
                </c:pt>
                <c:pt idx="97">
                  <c:v>0.77735636232535055</c:v>
                </c:pt>
                <c:pt idx="98">
                  <c:v>0.92531335604148124</c:v>
                </c:pt>
                <c:pt idx="99">
                  <c:v>1.0119265169976075</c:v>
                </c:pt>
                <c:pt idx="100">
                  <c:v>0.93554714674577555</c:v>
                </c:pt>
                <c:pt idx="101">
                  <c:v>0.77113434620349608</c:v>
                </c:pt>
                <c:pt idx="102">
                  <c:v>0.54818310012959615</c:v>
                </c:pt>
                <c:pt idx="103">
                  <c:v>0.4422903148627324</c:v>
                </c:pt>
                <c:pt idx="104">
                  <c:v>0.70729777574387642</c:v>
                </c:pt>
                <c:pt idx="105">
                  <c:v>0.64246478211202318</c:v>
                </c:pt>
                <c:pt idx="106">
                  <c:v>0.93735659492140944</c:v>
                </c:pt>
                <c:pt idx="107">
                  <c:v>1.1211619995502895</c:v>
                </c:pt>
                <c:pt idx="108">
                  <c:v>1.2475868737388156</c:v>
                </c:pt>
                <c:pt idx="109">
                  <c:v>1.3014159785442609</c:v>
                </c:pt>
                <c:pt idx="110">
                  <c:v>1.3137120306717929</c:v>
                </c:pt>
                <c:pt idx="111">
                  <c:v>1.3315283321126787</c:v>
                </c:pt>
                <c:pt idx="112">
                  <c:v>1.2786428161233574</c:v>
                </c:pt>
                <c:pt idx="113">
                  <c:v>1.2560502045859483</c:v>
                </c:pt>
                <c:pt idx="114">
                  <c:v>1.1654107087211991</c:v>
                </c:pt>
                <c:pt idx="115">
                  <c:v>1.1018790388830793</c:v>
                </c:pt>
                <c:pt idx="116">
                  <c:v>1.3222569622708693</c:v>
                </c:pt>
                <c:pt idx="117">
                  <c:v>1.2501089884567909</c:v>
                </c:pt>
                <c:pt idx="118">
                  <c:v>1.1542596989803429</c:v>
                </c:pt>
                <c:pt idx="119">
                  <c:v>1.2574504209633222</c:v>
                </c:pt>
                <c:pt idx="120">
                  <c:v>1.0938696685882963</c:v>
                </c:pt>
                <c:pt idx="121">
                  <c:v>1.159821221622825</c:v>
                </c:pt>
                <c:pt idx="122">
                  <c:v>1.3522623866145409</c:v>
                </c:pt>
                <c:pt idx="123">
                  <c:v>1.3631966642713644</c:v>
                </c:pt>
                <c:pt idx="124">
                  <c:v>1.2976592330134054</c:v>
                </c:pt>
                <c:pt idx="125">
                  <c:v>1.3301209723629916</c:v>
                </c:pt>
                <c:pt idx="126">
                  <c:v>1.3147097965933858</c:v>
                </c:pt>
                <c:pt idx="127">
                  <c:v>1.2806022121901741</c:v>
                </c:pt>
                <c:pt idx="128">
                  <c:v>1.2875220632574962</c:v>
                </c:pt>
                <c:pt idx="129">
                  <c:v>1.2144848748937431</c:v>
                </c:pt>
                <c:pt idx="130">
                  <c:v>1.0303185997227433</c:v>
                </c:pt>
                <c:pt idx="131">
                  <c:v>0.93420596654673427</c:v>
                </c:pt>
                <c:pt idx="132">
                  <c:v>0.64828578414607363</c:v>
                </c:pt>
                <c:pt idx="133">
                  <c:v>0.42142487932576045</c:v>
                </c:pt>
                <c:pt idx="134">
                  <c:v>0.10822111631883331</c:v>
                </c:pt>
                <c:pt idx="135">
                  <c:v>-0.16502461945817232</c:v>
                </c:pt>
                <c:pt idx="136">
                  <c:v>5.3385828403235108E-2</c:v>
                </c:pt>
                <c:pt idx="137">
                  <c:v>0.21714499548258345</c:v>
                </c:pt>
                <c:pt idx="138">
                  <c:v>0.32643573753644545</c:v>
                </c:pt>
                <c:pt idx="139">
                  <c:v>0.43553309961433456</c:v>
                </c:pt>
                <c:pt idx="140">
                  <c:v>0.52221206289070776</c:v>
                </c:pt>
                <c:pt idx="141">
                  <c:v>1.0216529882533996</c:v>
                </c:pt>
                <c:pt idx="142">
                  <c:v>1.3896895096926039</c:v>
                </c:pt>
                <c:pt idx="143">
                  <c:v>1.4293736902601735</c:v>
                </c:pt>
                <c:pt idx="144">
                  <c:v>1.4962977683070937</c:v>
                </c:pt>
                <c:pt idx="145">
                  <c:v>1.5362371718522878</c:v>
                </c:pt>
                <c:pt idx="146">
                  <c:v>1.4940710263052119</c:v>
                </c:pt>
                <c:pt idx="147">
                  <c:v>1.3691305059185197</c:v>
                </c:pt>
                <c:pt idx="148">
                  <c:v>1.4851360355902705</c:v>
                </c:pt>
                <c:pt idx="149">
                  <c:v>1.5845769061078852</c:v>
                </c:pt>
                <c:pt idx="150">
                  <c:v>1.7188317948411542</c:v>
                </c:pt>
                <c:pt idx="151">
                  <c:v>1.7625647939185376</c:v>
                </c:pt>
                <c:pt idx="152">
                  <c:v>1.8874672668778647</c:v>
                </c:pt>
                <c:pt idx="153">
                  <c:v>1.8538780002475823</c:v>
                </c:pt>
                <c:pt idx="154">
                  <c:v>1.8606827864210549</c:v>
                </c:pt>
                <c:pt idx="155">
                  <c:v>1.9386537509724564</c:v>
                </c:pt>
                <c:pt idx="156">
                  <c:v>2.0196804929542598</c:v>
                </c:pt>
                <c:pt idx="157">
                  <c:v>2.0245655952092818</c:v>
                </c:pt>
                <c:pt idx="158">
                  <c:v>1.9982544056162339</c:v>
                </c:pt>
                <c:pt idx="159">
                  <c:v>2.0090995207148694</c:v>
                </c:pt>
                <c:pt idx="160">
                  <c:v>2.0093543408716608</c:v>
                </c:pt>
                <c:pt idx="161">
                  <c:v>2.0074435291401302</c:v>
                </c:pt>
                <c:pt idx="162">
                  <c:v>2.009102829473477</c:v>
                </c:pt>
              </c:numCache>
            </c:numRef>
          </c:val>
          <c:smooth val="0"/>
          <c:extLst>
            <c:ext xmlns:c16="http://schemas.microsoft.com/office/drawing/2014/chart" uri="{C3380CC4-5D6E-409C-BE32-E72D297353CC}">
              <c16:uniqueId val="{00000000-731B-40F0-BBAB-7B12BA7706C7}"/>
            </c:ext>
          </c:extLst>
        </c:ser>
        <c:ser>
          <c:idx val="1"/>
          <c:order val="1"/>
          <c:tx>
            <c:strRef>
              <c:f>'SCR ratio_annemarie'!$AW$9</c:f>
              <c:strCache>
                <c:ptCount val="1"/>
                <c:pt idx="0">
                  <c:v>EIOPA HIA</c:v>
                </c:pt>
              </c:strCache>
            </c:strRef>
          </c:tx>
          <c:spPr>
            <a:ln w="28575" cap="rnd">
              <a:solidFill>
                <a:srgbClr val="FF0000"/>
              </a:solidFill>
              <a:round/>
            </a:ln>
            <a:effectLst/>
          </c:spPr>
          <c:marker>
            <c:symbol val="none"/>
          </c:marker>
          <c:cat>
            <c:numRef>
              <c:f>'SCR ratio_annemarie'!$A$11:$A$173</c:f>
              <c:numCache>
                <c:formatCode>m/d/yyyy</c:formatCode>
                <c:ptCount val="163"/>
                <c:pt idx="0">
                  <c:v>44012</c:v>
                </c:pt>
                <c:pt idx="1">
                  <c:v>43982</c:v>
                </c:pt>
                <c:pt idx="2">
                  <c:v>43951</c:v>
                </c:pt>
                <c:pt idx="3">
                  <c:v>43921</c:v>
                </c:pt>
                <c:pt idx="4">
                  <c:v>43890</c:v>
                </c:pt>
                <c:pt idx="5">
                  <c:v>43861</c:v>
                </c:pt>
                <c:pt idx="6">
                  <c:v>43830</c:v>
                </c:pt>
                <c:pt idx="7">
                  <c:v>43799</c:v>
                </c:pt>
                <c:pt idx="8">
                  <c:v>43769</c:v>
                </c:pt>
                <c:pt idx="9">
                  <c:v>43738</c:v>
                </c:pt>
                <c:pt idx="10">
                  <c:v>43708</c:v>
                </c:pt>
                <c:pt idx="11">
                  <c:v>43677</c:v>
                </c:pt>
                <c:pt idx="12">
                  <c:v>43646</c:v>
                </c:pt>
                <c:pt idx="13">
                  <c:v>43616</c:v>
                </c:pt>
                <c:pt idx="14">
                  <c:v>43585</c:v>
                </c:pt>
                <c:pt idx="15">
                  <c:v>43555</c:v>
                </c:pt>
                <c:pt idx="16">
                  <c:v>43524</c:v>
                </c:pt>
                <c:pt idx="17">
                  <c:v>43496</c:v>
                </c:pt>
                <c:pt idx="18">
                  <c:v>43465</c:v>
                </c:pt>
                <c:pt idx="19">
                  <c:v>43434</c:v>
                </c:pt>
                <c:pt idx="20">
                  <c:v>43404</c:v>
                </c:pt>
                <c:pt idx="21">
                  <c:v>43373</c:v>
                </c:pt>
                <c:pt idx="22">
                  <c:v>43343</c:v>
                </c:pt>
                <c:pt idx="23">
                  <c:v>43312</c:v>
                </c:pt>
                <c:pt idx="24">
                  <c:v>43281</c:v>
                </c:pt>
                <c:pt idx="25">
                  <c:v>43251</c:v>
                </c:pt>
                <c:pt idx="26">
                  <c:v>43220</c:v>
                </c:pt>
                <c:pt idx="27">
                  <c:v>43190</c:v>
                </c:pt>
                <c:pt idx="28">
                  <c:v>43159</c:v>
                </c:pt>
                <c:pt idx="29">
                  <c:v>43131</c:v>
                </c:pt>
                <c:pt idx="30">
                  <c:v>43100</c:v>
                </c:pt>
                <c:pt idx="31">
                  <c:v>43069</c:v>
                </c:pt>
                <c:pt idx="32">
                  <c:v>43039</c:v>
                </c:pt>
                <c:pt idx="33">
                  <c:v>43008</c:v>
                </c:pt>
                <c:pt idx="34">
                  <c:v>42978</c:v>
                </c:pt>
                <c:pt idx="35">
                  <c:v>42947</c:v>
                </c:pt>
                <c:pt idx="36">
                  <c:v>42916</c:v>
                </c:pt>
                <c:pt idx="37">
                  <c:v>42886</c:v>
                </c:pt>
                <c:pt idx="38">
                  <c:v>42855</c:v>
                </c:pt>
                <c:pt idx="39">
                  <c:v>42825</c:v>
                </c:pt>
                <c:pt idx="40">
                  <c:v>42794</c:v>
                </c:pt>
                <c:pt idx="41">
                  <c:v>42766</c:v>
                </c:pt>
                <c:pt idx="42">
                  <c:v>42735</c:v>
                </c:pt>
                <c:pt idx="43">
                  <c:v>42704</c:v>
                </c:pt>
                <c:pt idx="44">
                  <c:v>42674</c:v>
                </c:pt>
                <c:pt idx="45">
                  <c:v>42643</c:v>
                </c:pt>
                <c:pt idx="46">
                  <c:v>42613</c:v>
                </c:pt>
                <c:pt idx="47">
                  <c:v>42582</c:v>
                </c:pt>
                <c:pt idx="48">
                  <c:v>42551</c:v>
                </c:pt>
                <c:pt idx="49">
                  <c:v>42521</c:v>
                </c:pt>
                <c:pt idx="50">
                  <c:v>42490</c:v>
                </c:pt>
                <c:pt idx="51">
                  <c:v>42460</c:v>
                </c:pt>
                <c:pt idx="52">
                  <c:v>42429</c:v>
                </c:pt>
                <c:pt idx="53">
                  <c:v>42400</c:v>
                </c:pt>
                <c:pt idx="54">
                  <c:v>42369</c:v>
                </c:pt>
                <c:pt idx="55">
                  <c:v>42338</c:v>
                </c:pt>
                <c:pt idx="56">
                  <c:v>42308</c:v>
                </c:pt>
                <c:pt idx="57">
                  <c:v>42277</c:v>
                </c:pt>
                <c:pt idx="58">
                  <c:v>42247</c:v>
                </c:pt>
                <c:pt idx="59">
                  <c:v>42216</c:v>
                </c:pt>
                <c:pt idx="60">
                  <c:v>42185</c:v>
                </c:pt>
                <c:pt idx="61">
                  <c:v>42155</c:v>
                </c:pt>
                <c:pt idx="62">
                  <c:v>42124</c:v>
                </c:pt>
                <c:pt idx="63">
                  <c:v>42094</c:v>
                </c:pt>
                <c:pt idx="64">
                  <c:v>42063</c:v>
                </c:pt>
                <c:pt idx="65">
                  <c:v>42035</c:v>
                </c:pt>
                <c:pt idx="66">
                  <c:v>42004</c:v>
                </c:pt>
                <c:pt idx="67">
                  <c:v>41973</c:v>
                </c:pt>
                <c:pt idx="68">
                  <c:v>41943</c:v>
                </c:pt>
                <c:pt idx="69">
                  <c:v>41912</c:v>
                </c:pt>
                <c:pt idx="70">
                  <c:v>41882</c:v>
                </c:pt>
                <c:pt idx="71">
                  <c:v>41851</c:v>
                </c:pt>
                <c:pt idx="72">
                  <c:v>41820</c:v>
                </c:pt>
                <c:pt idx="73">
                  <c:v>41790</c:v>
                </c:pt>
                <c:pt idx="74">
                  <c:v>41759</c:v>
                </c:pt>
                <c:pt idx="75">
                  <c:v>41729</c:v>
                </c:pt>
                <c:pt idx="76">
                  <c:v>41698</c:v>
                </c:pt>
                <c:pt idx="77">
                  <c:v>41670</c:v>
                </c:pt>
                <c:pt idx="78">
                  <c:v>41639</c:v>
                </c:pt>
                <c:pt idx="79">
                  <c:v>41608</c:v>
                </c:pt>
                <c:pt idx="80">
                  <c:v>41578</c:v>
                </c:pt>
                <c:pt idx="81">
                  <c:v>41547</c:v>
                </c:pt>
                <c:pt idx="82">
                  <c:v>41517</c:v>
                </c:pt>
                <c:pt idx="83">
                  <c:v>41486</c:v>
                </c:pt>
                <c:pt idx="84">
                  <c:v>41455</c:v>
                </c:pt>
                <c:pt idx="85">
                  <c:v>41425</c:v>
                </c:pt>
                <c:pt idx="86">
                  <c:v>41394</c:v>
                </c:pt>
                <c:pt idx="87">
                  <c:v>41364</c:v>
                </c:pt>
                <c:pt idx="88">
                  <c:v>41333</c:v>
                </c:pt>
                <c:pt idx="89">
                  <c:v>41305</c:v>
                </c:pt>
                <c:pt idx="90">
                  <c:v>41274</c:v>
                </c:pt>
                <c:pt idx="91">
                  <c:v>41243</c:v>
                </c:pt>
                <c:pt idx="92">
                  <c:v>41213</c:v>
                </c:pt>
                <c:pt idx="93">
                  <c:v>41182</c:v>
                </c:pt>
                <c:pt idx="94">
                  <c:v>41152</c:v>
                </c:pt>
                <c:pt idx="95">
                  <c:v>41121</c:v>
                </c:pt>
                <c:pt idx="96">
                  <c:v>41090</c:v>
                </c:pt>
                <c:pt idx="97">
                  <c:v>41060</c:v>
                </c:pt>
                <c:pt idx="98">
                  <c:v>41029</c:v>
                </c:pt>
                <c:pt idx="99">
                  <c:v>40999</c:v>
                </c:pt>
                <c:pt idx="100">
                  <c:v>40968</c:v>
                </c:pt>
                <c:pt idx="101">
                  <c:v>40939</c:v>
                </c:pt>
                <c:pt idx="102">
                  <c:v>40908</c:v>
                </c:pt>
                <c:pt idx="103">
                  <c:v>40877</c:v>
                </c:pt>
                <c:pt idx="104">
                  <c:v>40847</c:v>
                </c:pt>
                <c:pt idx="105">
                  <c:v>40816</c:v>
                </c:pt>
                <c:pt idx="106">
                  <c:v>40786</c:v>
                </c:pt>
                <c:pt idx="107">
                  <c:v>40755</c:v>
                </c:pt>
                <c:pt idx="108">
                  <c:v>40724</c:v>
                </c:pt>
                <c:pt idx="109">
                  <c:v>40694</c:v>
                </c:pt>
                <c:pt idx="110">
                  <c:v>40663</c:v>
                </c:pt>
                <c:pt idx="111">
                  <c:v>40633</c:v>
                </c:pt>
                <c:pt idx="112">
                  <c:v>40602</c:v>
                </c:pt>
                <c:pt idx="113">
                  <c:v>40574</c:v>
                </c:pt>
                <c:pt idx="114">
                  <c:v>40543</c:v>
                </c:pt>
                <c:pt idx="115">
                  <c:v>40512</c:v>
                </c:pt>
                <c:pt idx="116">
                  <c:v>40482</c:v>
                </c:pt>
                <c:pt idx="117">
                  <c:v>40451</c:v>
                </c:pt>
                <c:pt idx="118">
                  <c:v>40421</c:v>
                </c:pt>
                <c:pt idx="119">
                  <c:v>40390</c:v>
                </c:pt>
                <c:pt idx="120">
                  <c:v>40359</c:v>
                </c:pt>
                <c:pt idx="121">
                  <c:v>40329</c:v>
                </c:pt>
                <c:pt idx="122">
                  <c:v>40298</c:v>
                </c:pt>
                <c:pt idx="123">
                  <c:v>40268</c:v>
                </c:pt>
                <c:pt idx="124">
                  <c:v>40237</c:v>
                </c:pt>
                <c:pt idx="125">
                  <c:v>40209</c:v>
                </c:pt>
                <c:pt idx="126">
                  <c:v>40178</c:v>
                </c:pt>
                <c:pt idx="127">
                  <c:v>40147</c:v>
                </c:pt>
                <c:pt idx="128">
                  <c:v>40117</c:v>
                </c:pt>
                <c:pt idx="129">
                  <c:v>40086</c:v>
                </c:pt>
                <c:pt idx="130">
                  <c:v>40056</c:v>
                </c:pt>
                <c:pt idx="131">
                  <c:v>40025</c:v>
                </c:pt>
                <c:pt idx="132">
                  <c:v>39994</c:v>
                </c:pt>
                <c:pt idx="133">
                  <c:v>39964</c:v>
                </c:pt>
                <c:pt idx="134">
                  <c:v>39933</c:v>
                </c:pt>
                <c:pt idx="135">
                  <c:v>39903</c:v>
                </c:pt>
                <c:pt idx="136">
                  <c:v>39872</c:v>
                </c:pt>
                <c:pt idx="137">
                  <c:v>39844</c:v>
                </c:pt>
                <c:pt idx="138">
                  <c:v>39813</c:v>
                </c:pt>
                <c:pt idx="139">
                  <c:v>39782</c:v>
                </c:pt>
                <c:pt idx="140">
                  <c:v>39752</c:v>
                </c:pt>
                <c:pt idx="141">
                  <c:v>39721</c:v>
                </c:pt>
                <c:pt idx="142">
                  <c:v>39691</c:v>
                </c:pt>
                <c:pt idx="143">
                  <c:v>39660</c:v>
                </c:pt>
                <c:pt idx="144">
                  <c:v>39629</c:v>
                </c:pt>
                <c:pt idx="145">
                  <c:v>39599</c:v>
                </c:pt>
                <c:pt idx="146">
                  <c:v>39568</c:v>
                </c:pt>
                <c:pt idx="147">
                  <c:v>39538</c:v>
                </c:pt>
                <c:pt idx="148">
                  <c:v>39507</c:v>
                </c:pt>
                <c:pt idx="149">
                  <c:v>39478</c:v>
                </c:pt>
                <c:pt idx="150">
                  <c:v>39447</c:v>
                </c:pt>
                <c:pt idx="151">
                  <c:v>39416</c:v>
                </c:pt>
                <c:pt idx="152">
                  <c:v>39386</c:v>
                </c:pt>
                <c:pt idx="153">
                  <c:v>39355</c:v>
                </c:pt>
                <c:pt idx="154">
                  <c:v>39325</c:v>
                </c:pt>
                <c:pt idx="155">
                  <c:v>39294</c:v>
                </c:pt>
                <c:pt idx="156">
                  <c:v>39263</c:v>
                </c:pt>
                <c:pt idx="157">
                  <c:v>39233</c:v>
                </c:pt>
                <c:pt idx="158">
                  <c:v>39202</c:v>
                </c:pt>
                <c:pt idx="159">
                  <c:v>39172</c:v>
                </c:pt>
                <c:pt idx="160">
                  <c:v>39141</c:v>
                </c:pt>
                <c:pt idx="161">
                  <c:v>39113</c:v>
                </c:pt>
                <c:pt idx="162">
                  <c:v>39082</c:v>
                </c:pt>
              </c:numCache>
            </c:numRef>
          </c:cat>
          <c:val>
            <c:numRef>
              <c:f>'SCR ratio_annemarie'!$AW$11:$AW$173</c:f>
              <c:numCache>
                <c:formatCode>0%</c:formatCode>
                <c:ptCount val="163"/>
                <c:pt idx="0">
                  <c:v>1.7234796104628709</c:v>
                </c:pt>
                <c:pt idx="1">
                  <c:v>1.6387962648236476</c:v>
                </c:pt>
                <c:pt idx="2">
                  <c:v>1.5030555392595681</c:v>
                </c:pt>
                <c:pt idx="3">
                  <c:v>1.3296918215726294</c:v>
                </c:pt>
                <c:pt idx="4">
                  <c:v>1.8359247421333487</c:v>
                </c:pt>
                <c:pt idx="5">
                  <c:v>1.9336817936693809</c:v>
                </c:pt>
                <c:pt idx="6">
                  <c:v>1.9192969164169245</c:v>
                </c:pt>
                <c:pt idx="7">
                  <c:v>1.8726228658650301</c:v>
                </c:pt>
                <c:pt idx="8">
                  <c:v>1.9106302469464596</c:v>
                </c:pt>
                <c:pt idx="9">
                  <c:v>1.8561686613804806</c:v>
                </c:pt>
                <c:pt idx="10">
                  <c:v>1.869056487397678</c:v>
                </c:pt>
                <c:pt idx="11">
                  <c:v>1.9368450317471342</c:v>
                </c:pt>
                <c:pt idx="12">
                  <c:v>1.8781181738875374</c:v>
                </c:pt>
                <c:pt idx="13">
                  <c:v>1.7961633053705452</c:v>
                </c:pt>
                <c:pt idx="14">
                  <c:v>1.8760658932942591</c:v>
                </c:pt>
                <c:pt idx="15">
                  <c:v>1.7998960170440284</c:v>
                </c:pt>
                <c:pt idx="16">
                  <c:v>1.6855344117023037</c:v>
                </c:pt>
                <c:pt idx="17">
                  <c:v>1.6214280483730443</c:v>
                </c:pt>
                <c:pt idx="18">
                  <c:v>1.5745825762239098</c:v>
                </c:pt>
                <c:pt idx="19">
                  <c:v>1.6112083159989141</c:v>
                </c:pt>
                <c:pt idx="20">
                  <c:v>1.7012524299942446</c:v>
                </c:pt>
                <c:pt idx="21">
                  <c:v>1.7539900450194965</c:v>
                </c:pt>
                <c:pt idx="22">
                  <c:v>1.7256327663509854</c:v>
                </c:pt>
                <c:pt idx="23">
                  <c:v>1.8202515578240708</c:v>
                </c:pt>
                <c:pt idx="24">
                  <c:v>1.7948761180510064</c:v>
                </c:pt>
                <c:pt idx="25">
                  <c:v>1.7957304400077374</c:v>
                </c:pt>
                <c:pt idx="26">
                  <c:v>1.9018197971690347</c:v>
                </c:pt>
                <c:pt idx="27">
                  <c:v>1.9054423004911256</c:v>
                </c:pt>
                <c:pt idx="28">
                  <c:v>2.0241569475588426</c:v>
                </c:pt>
                <c:pt idx="29">
                  <c:v>2.0364481610195728</c:v>
                </c:pt>
                <c:pt idx="30">
                  <c:v>1.9688109892797843</c:v>
                </c:pt>
                <c:pt idx="31">
                  <c:v>1.9849610739463777</c:v>
                </c:pt>
                <c:pt idx="32">
                  <c:v>1.9777897979736667</c:v>
                </c:pt>
                <c:pt idx="33">
                  <c:v>1.9132796704876613</c:v>
                </c:pt>
                <c:pt idx="34">
                  <c:v>1.9186213520983313</c:v>
                </c:pt>
                <c:pt idx="35">
                  <c:v>1.9468503865855553</c:v>
                </c:pt>
                <c:pt idx="36">
                  <c:v>1.8761186155225187</c:v>
                </c:pt>
                <c:pt idx="37">
                  <c:v>1.8939721352857941</c:v>
                </c:pt>
                <c:pt idx="38">
                  <c:v>1.862914356124445</c:v>
                </c:pt>
                <c:pt idx="39">
                  <c:v>1.8143540911093827</c:v>
                </c:pt>
                <c:pt idx="40">
                  <c:v>1.8082994587996506</c:v>
                </c:pt>
                <c:pt idx="41">
                  <c:v>1.7666782993515904</c:v>
                </c:pt>
                <c:pt idx="42">
                  <c:v>1.8139590912296513</c:v>
                </c:pt>
                <c:pt idx="43">
                  <c:v>1.7651472778120854</c:v>
                </c:pt>
                <c:pt idx="44">
                  <c:v>1.8385117802327182</c:v>
                </c:pt>
                <c:pt idx="45">
                  <c:v>1.8491901408570164</c:v>
                </c:pt>
                <c:pt idx="46">
                  <c:v>1.8391621366646473</c:v>
                </c:pt>
                <c:pt idx="47">
                  <c:v>1.7981582339670057</c:v>
                </c:pt>
                <c:pt idx="48">
                  <c:v>1.7408519337027257</c:v>
                </c:pt>
                <c:pt idx="49">
                  <c:v>1.7031610781247093</c:v>
                </c:pt>
                <c:pt idx="50">
                  <c:v>1.7092619413966532</c:v>
                </c:pt>
                <c:pt idx="51">
                  <c:v>1.6784423089933409</c:v>
                </c:pt>
                <c:pt idx="52">
                  <c:v>1.5361732355559128</c:v>
                </c:pt>
                <c:pt idx="53">
                  <c:v>1.5912402944341648</c:v>
                </c:pt>
                <c:pt idx="54">
                  <c:v>1.6803407506419661</c:v>
                </c:pt>
                <c:pt idx="55">
                  <c:v>1.70534900611735</c:v>
                </c:pt>
                <c:pt idx="56">
                  <c:v>1.6821674006262299</c:v>
                </c:pt>
                <c:pt idx="57">
                  <c:v>1.5975068393091942</c:v>
                </c:pt>
                <c:pt idx="58">
                  <c:v>1.7080567824750119</c:v>
                </c:pt>
                <c:pt idx="59">
                  <c:v>1.7355469317014434</c:v>
                </c:pt>
                <c:pt idx="60">
                  <c:v>1.6627158857118252</c:v>
                </c:pt>
                <c:pt idx="61">
                  <c:v>1.7750109097018594</c:v>
                </c:pt>
                <c:pt idx="62">
                  <c:v>1.799354145233891</c:v>
                </c:pt>
                <c:pt idx="63">
                  <c:v>1.8426218157601864</c:v>
                </c:pt>
                <c:pt idx="64">
                  <c:v>1.8870380453492681</c:v>
                </c:pt>
                <c:pt idx="65">
                  <c:v>1.8083742863370218</c:v>
                </c:pt>
                <c:pt idx="66">
                  <c:v>1.7669793086757841</c:v>
                </c:pt>
                <c:pt idx="67">
                  <c:v>1.7514733462268226</c:v>
                </c:pt>
                <c:pt idx="68">
                  <c:v>1.7185716231108257</c:v>
                </c:pt>
                <c:pt idx="69">
                  <c:v>1.7001818082920488</c:v>
                </c:pt>
                <c:pt idx="70">
                  <c:v>1.7046835103849458</c:v>
                </c:pt>
                <c:pt idx="71">
                  <c:v>1.688070293136974</c:v>
                </c:pt>
                <c:pt idx="72">
                  <c:v>1.6581162446205917</c:v>
                </c:pt>
                <c:pt idx="73">
                  <c:v>1.6524275516951399</c:v>
                </c:pt>
                <c:pt idx="74">
                  <c:v>1.6498680340275291</c:v>
                </c:pt>
                <c:pt idx="75">
                  <c:v>1.5939358772128513</c:v>
                </c:pt>
                <c:pt idx="76">
                  <c:v>1.591624224221174</c:v>
                </c:pt>
                <c:pt idx="77">
                  <c:v>1.5575284391982029</c:v>
                </c:pt>
                <c:pt idx="78">
                  <c:v>1.5103352129467658</c:v>
                </c:pt>
                <c:pt idx="79">
                  <c:v>1.5001886554185604</c:v>
                </c:pt>
                <c:pt idx="80">
                  <c:v>1.5252310676977401</c:v>
                </c:pt>
                <c:pt idx="81">
                  <c:v>1.4657918041012932</c:v>
                </c:pt>
                <c:pt idx="82">
                  <c:v>1.4676148218824505</c:v>
                </c:pt>
                <c:pt idx="83">
                  <c:v>1.3493250349043491</c:v>
                </c:pt>
                <c:pt idx="84">
                  <c:v>1.3245231886605371</c:v>
                </c:pt>
                <c:pt idx="85">
                  <c:v>1.3846443961963826</c:v>
                </c:pt>
                <c:pt idx="86">
                  <c:v>1.3509763995395303</c:v>
                </c:pt>
                <c:pt idx="87">
                  <c:v>1.2504284829451546</c:v>
                </c:pt>
                <c:pt idx="88">
                  <c:v>1.251470768382684</c:v>
                </c:pt>
                <c:pt idx="89">
                  <c:v>1.2972454554554123</c:v>
                </c:pt>
                <c:pt idx="90">
                  <c:v>1.2158627247231846</c:v>
                </c:pt>
                <c:pt idx="91">
                  <c:v>1.2006786745277294</c:v>
                </c:pt>
                <c:pt idx="92">
                  <c:v>1.1491168655458979</c:v>
                </c:pt>
                <c:pt idx="93">
                  <c:v>1.0114706695037556</c:v>
                </c:pt>
                <c:pt idx="94">
                  <c:v>0.87654606784223466</c:v>
                </c:pt>
                <c:pt idx="95">
                  <c:v>0.84415137469350499</c:v>
                </c:pt>
                <c:pt idx="96">
                  <c:v>0.72554506322413426</c:v>
                </c:pt>
                <c:pt idx="97">
                  <c:v>0.66551467455860003</c:v>
                </c:pt>
                <c:pt idx="98">
                  <c:v>0.83567771075818087</c:v>
                </c:pt>
                <c:pt idx="99">
                  <c:v>0.9369553299540917</c:v>
                </c:pt>
                <c:pt idx="100">
                  <c:v>0.84124666134322756</c:v>
                </c:pt>
                <c:pt idx="101">
                  <c:v>0.64582626511128749</c:v>
                </c:pt>
                <c:pt idx="102">
                  <c:v>0.36755899672992087</c:v>
                </c:pt>
                <c:pt idx="103">
                  <c:v>0.2447677018015372</c:v>
                </c:pt>
                <c:pt idx="104">
                  <c:v>0.56658434212415276</c:v>
                </c:pt>
                <c:pt idx="105">
                  <c:v>0.46621920451920912</c:v>
                </c:pt>
                <c:pt idx="106">
                  <c:v>0.82134713898707334</c:v>
                </c:pt>
                <c:pt idx="107">
                  <c:v>1.0655933737048655</c:v>
                </c:pt>
                <c:pt idx="108">
                  <c:v>1.2038652639340137</c:v>
                </c:pt>
                <c:pt idx="109">
                  <c:v>1.2692969182725335</c:v>
                </c:pt>
                <c:pt idx="110">
                  <c:v>1.2864117278685319</c:v>
                </c:pt>
                <c:pt idx="111">
                  <c:v>1.2979455129029747</c:v>
                </c:pt>
                <c:pt idx="112">
                  <c:v>1.2362313269615777</c:v>
                </c:pt>
                <c:pt idx="113">
                  <c:v>1.2057830893228425</c:v>
                </c:pt>
                <c:pt idx="114">
                  <c:v>1.0954216880626211</c:v>
                </c:pt>
                <c:pt idx="115">
                  <c:v>1.0248183161934561</c:v>
                </c:pt>
                <c:pt idx="116">
                  <c:v>1.2843046870802732</c:v>
                </c:pt>
                <c:pt idx="117">
                  <c:v>1.202954426825753</c:v>
                </c:pt>
                <c:pt idx="118">
                  <c:v>1.0892805162157981</c:v>
                </c:pt>
                <c:pt idx="119">
                  <c:v>1.2025639455118551</c:v>
                </c:pt>
                <c:pt idx="120">
                  <c:v>1.0075107701670662</c:v>
                </c:pt>
                <c:pt idx="121">
                  <c:v>1.08016458827851</c:v>
                </c:pt>
                <c:pt idx="122">
                  <c:v>1.311954206245199</c:v>
                </c:pt>
                <c:pt idx="123">
                  <c:v>1.3223669391756301</c:v>
                </c:pt>
                <c:pt idx="124">
                  <c:v>1.2393048825939399</c:v>
                </c:pt>
                <c:pt idx="125">
                  <c:v>1.2794500228022638</c:v>
                </c:pt>
                <c:pt idx="126">
                  <c:v>1.2532882094707054</c:v>
                </c:pt>
                <c:pt idx="127">
                  <c:v>1.2128317747657582</c:v>
                </c:pt>
                <c:pt idx="128">
                  <c:v>1.2226884208846969</c:v>
                </c:pt>
                <c:pt idx="129">
                  <c:v>1.1307612933833968</c:v>
                </c:pt>
                <c:pt idx="130">
                  <c:v>0.90028721874885831</c:v>
                </c:pt>
                <c:pt idx="131">
                  <c:v>0.77756268715846544</c:v>
                </c:pt>
                <c:pt idx="132">
                  <c:v>0.42264052994017787</c:v>
                </c:pt>
                <c:pt idx="133">
                  <c:v>0.133340006999872</c:v>
                </c:pt>
                <c:pt idx="134">
                  <c:v>-0.28415566773225465</c:v>
                </c:pt>
                <c:pt idx="135">
                  <c:v>-0.64737704527031381</c:v>
                </c:pt>
                <c:pt idx="136">
                  <c:v>-0.34495537035728491</c:v>
                </c:pt>
                <c:pt idx="137">
                  <c:v>-0.13319456944020658</c:v>
                </c:pt>
                <c:pt idx="138">
                  <c:v>-2.3658126297959824E-3</c:v>
                </c:pt>
                <c:pt idx="139">
                  <c:v>0.13849657576016511</c:v>
                </c:pt>
                <c:pt idx="140">
                  <c:v>0.24610297206198767</c:v>
                </c:pt>
                <c:pt idx="141">
                  <c:v>0.87433655280366795</c:v>
                </c:pt>
                <c:pt idx="142">
                  <c:v>1.3368177928924365</c:v>
                </c:pt>
                <c:pt idx="143">
                  <c:v>1.3864576820813124</c:v>
                </c:pt>
                <c:pt idx="144">
                  <c:v>1.4721595451294649</c:v>
                </c:pt>
                <c:pt idx="145">
                  <c:v>1.5187711361211995</c:v>
                </c:pt>
                <c:pt idx="146">
                  <c:v>1.4629536918603299</c:v>
                </c:pt>
                <c:pt idx="147">
                  <c:v>1.3060635542697674</c:v>
                </c:pt>
                <c:pt idx="148">
                  <c:v>1.4514899707655571</c:v>
                </c:pt>
                <c:pt idx="149">
                  <c:v>1.567760742312422</c:v>
                </c:pt>
                <c:pt idx="150">
                  <c:v>1.740574918791101</c:v>
                </c:pt>
                <c:pt idx="151">
                  <c:v>1.7911246764729605</c:v>
                </c:pt>
                <c:pt idx="152">
                  <c:v>1.9536794887566884</c:v>
                </c:pt>
                <c:pt idx="153">
                  <c:v>1.9146944772340715</c:v>
                </c:pt>
                <c:pt idx="154">
                  <c:v>1.9292775684701167</c:v>
                </c:pt>
                <c:pt idx="155">
                  <c:v>2.0233978564004325</c:v>
                </c:pt>
                <c:pt idx="156">
                  <c:v>2.1254258602340315</c:v>
                </c:pt>
                <c:pt idx="157">
                  <c:v>2.1348097968659046</c:v>
                </c:pt>
                <c:pt idx="158">
                  <c:v>2.1068697295448304</c:v>
                </c:pt>
                <c:pt idx="159">
                  <c:v>2.1163320019749392</c:v>
                </c:pt>
                <c:pt idx="160">
                  <c:v>2.1196914986464002</c:v>
                </c:pt>
                <c:pt idx="161">
                  <c:v>2.1175837934513115</c:v>
                </c:pt>
                <c:pt idx="162">
                  <c:v>2.1203474768301169</c:v>
                </c:pt>
              </c:numCache>
            </c:numRef>
          </c:val>
          <c:smooth val="0"/>
          <c:extLst>
            <c:ext xmlns:c16="http://schemas.microsoft.com/office/drawing/2014/chart" uri="{C3380CC4-5D6E-409C-BE32-E72D297353CC}">
              <c16:uniqueId val="{00000001-731B-40F0-BBAB-7B12BA7706C7}"/>
            </c:ext>
          </c:extLst>
        </c:ser>
        <c:ser>
          <c:idx val="3"/>
          <c:order val="2"/>
          <c:tx>
            <c:strRef>
              <c:f>'SCR ratio_annemarie'!$BD$9</c:f>
              <c:strCache>
                <c:ptCount val="1"/>
                <c:pt idx="0">
                  <c:v>SCR</c:v>
                </c:pt>
              </c:strCache>
            </c:strRef>
          </c:tx>
          <c:spPr>
            <a:ln w="38100" cap="rnd">
              <a:solidFill>
                <a:sysClr val="windowText" lastClr="000000"/>
              </a:solidFill>
              <a:prstDash val="sysDot"/>
              <a:round/>
            </a:ln>
            <a:effectLst/>
          </c:spPr>
          <c:marker>
            <c:symbol val="none"/>
          </c:marker>
          <c:val>
            <c:numRef>
              <c:f>'SCR ratio_annemarie'!$BD$11:$BD$173</c:f>
              <c:numCache>
                <c:formatCode>General</c:formatCode>
                <c:ptCount val="163"/>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numCache>
            </c:numRef>
          </c:val>
          <c:smooth val="0"/>
          <c:extLst>
            <c:ext xmlns:c16="http://schemas.microsoft.com/office/drawing/2014/chart" uri="{C3380CC4-5D6E-409C-BE32-E72D297353CC}">
              <c16:uniqueId val="{00000002-731B-40F0-BBAB-7B12BA7706C7}"/>
            </c:ext>
          </c:extLst>
        </c:ser>
        <c:ser>
          <c:idx val="2"/>
          <c:order val="3"/>
          <c:tx>
            <c:strRef>
              <c:f>'SCR ratio_annemarie'!$BE$9</c:f>
              <c:strCache>
                <c:ptCount val="1"/>
                <c:pt idx="0">
                  <c:v>MCRmin</c:v>
                </c:pt>
              </c:strCache>
            </c:strRef>
          </c:tx>
          <c:spPr>
            <a:ln w="28575" cap="rnd">
              <a:solidFill>
                <a:sysClr val="windowText" lastClr="000000"/>
              </a:solidFill>
              <a:prstDash val="dash"/>
              <a:round/>
            </a:ln>
            <a:effectLst/>
          </c:spPr>
          <c:marker>
            <c:symbol val="none"/>
          </c:marker>
          <c:val>
            <c:numRef>
              <c:f>'SCR ratio_annemarie'!$BE$11:$BE$173</c:f>
              <c:numCache>
                <c:formatCode>General</c:formatCode>
                <c:ptCount val="163"/>
                <c:pt idx="0">
                  <c:v>0.25</c:v>
                </c:pt>
                <c:pt idx="1">
                  <c:v>0.25</c:v>
                </c:pt>
                <c:pt idx="2">
                  <c:v>0.25</c:v>
                </c:pt>
                <c:pt idx="3">
                  <c:v>0.25</c:v>
                </c:pt>
                <c:pt idx="4">
                  <c:v>0.25</c:v>
                </c:pt>
                <c:pt idx="5">
                  <c:v>0.25</c:v>
                </c:pt>
                <c:pt idx="6">
                  <c:v>0.25</c:v>
                </c:pt>
                <c:pt idx="7">
                  <c:v>0.25</c:v>
                </c:pt>
                <c:pt idx="8">
                  <c:v>0.25</c:v>
                </c:pt>
                <c:pt idx="9">
                  <c:v>0.25</c:v>
                </c:pt>
                <c:pt idx="10">
                  <c:v>0.25</c:v>
                </c:pt>
                <c:pt idx="11">
                  <c:v>0.25</c:v>
                </c:pt>
                <c:pt idx="12">
                  <c:v>0.25</c:v>
                </c:pt>
                <c:pt idx="13">
                  <c:v>0.25</c:v>
                </c:pt>
                <c:pt idx="14">
                  <c:v>0.25</c:v>
                </c:pt>
                <c:pt idx="15">
                  <c:v>0.25</c:v>
                </c:pt>
                <c:pt idx="16">
                  <c:v>0.25</c:v>
                </c:pt>
                <c:pt idx="17">
                  <c:v>0.25</c:v>
                </c:pt>
                <c:pt idx="18">
                  <c:v>0.25</c:v>
                </c:pt>
                <c:pt idx="19">
                  <c:v>0.25</c:v>
                </c:pt>
                <c:pt idx="20">
                  <c:v>0.25</c:v>
                </c:pt>
                <c:pt idx="21">
                  <c:v>0.25</c:v>
                </c:pt>
                <c:pt idx="22">
                  <c:v>0.25</c:v>
                </c:pt>
                <c:pt idx="23">
                  <c:v>0.25</c:v>
                </c:pt>
                <c:pt idx="24">
                  <c:v>0.25</c:v>
                </c:pt>
                <c:pt idx="25">
                  <c:v>0.25</c:v>
                </c:pt>
                <c:pt idx="26">
                  <c:v>0.25</c:v>
                </c:pt>
                <c:pt idx="27">
                  <c:v>0.25</c:v>
                </c:pt>
                <c:pt idx="28">
                  <c:v>0.25</c:v>
                </c:pt>
                <c:pt idx="29">
                  <c:v>0.25</c:v>
                </c:pt>
                <c:pt idx="30">
                  <c:v>0.25</c:v>
                </c:pt>
                <c:pt idx="31">
                  <c:v>0.25</c:v>
                </c:pt>
                <c:pt idx="32">
                  <c:v>0.25</c:v>
                </c:pt>
                <c:pt idx="33">
                  <c:v>0.25</c:v>
                </c:pt>
                <c:pt idx="34">
                  <c:v>0.25</c:v>
                </c:pt>
                <c:pt idx="35">
                  <c:v>0.25</c:v>
                </c:pt>
                <c:pt idx="36">
                  <c:v>0.25</c:v>
                </c:pt>
                <c:pt idx="37">
                  <c:v>0.25</c:v>
                </c:pt>
                <c:pt idx="38">
                  <c:v>0.25</c:v>
                </c:pt>
                <c:pt idx="39">
                  <c:v>0.25</c:v>
                </c:pt>
                <c:pt idx="40">
                  <c:v>0.25</c:v>
                </c:pt>
                <c:pt idx="41">
                  <c:v>0.25</c:v>
                </c:pt>
                <c:pt idx="42">
                  <c:v>0.25</c:v>
                </c:pt>
                <c:pt idx="43">
                  <c:v>0.25</c:v>
                </c:pt>
                <c:pt idx="44">
                  <c:v>0.25</c:v>
                </c:pt>
                <c:pt idx="45">
                  <c:v>0.25</c:v>
                </c:pt>
                <c:pt idx="46">
                  <c:v>0.25</c:v>
                </c:pt>
                <c:pt idx="47">
                  <c:v>0.25</c:v>
                </c:pt>
                <c:pt idx="48">
                  <c:v>0.25</c:v>
                </c:pt>
                <c:pt idx="49">
                  <c:v>0.25</c:v>
                </c:pt>
                <c:pt idx="50">
                  <c:v>0.25</c:v>
                </c:pt>
                <c:pt idx="51">
                  <c:v>0.25</c:v>
                </c:pt>
                <c:pt idx="52">
                  <c:v>0.25</c:v>
                </c:pt>
                <c:pt idx="53">
                  <c:v>0.25</c:v>
                </c:pt>
                <c:pt idx="54">
                  <c:v>0.25</c:v>
                </c:pt>
                <c:pt idx="55">
                  <c:v>0.25</c:v>
                </c:pt>
                <c:pt idx="56">
                  <c:v>0.25</c:v>
                </c:pt>
                <c:pt idx="57">
                  <c:v>0.25</c:v>
                </c:pt>
                <c:pt idx="58">
                  <c:v>0.25</c:v>
                </c:pt>
                <c:pt idx="59">
                  <c:v>0.25</c:v>
                </c:pt>
                <c:pt idx="60">
                  <c:v>0.25</c:v>
                </c:pt>
                <c:pt idx="61">
                  <c:v>0.25</c:v>
                </c:pt>
                <c:pt idx="62">
                  <c:v>0.25</c:v>
                </c:pt>
                <c:pt idx="63">
                  <c:v>0.25</c:v>
                </c:pt>
                <c:pt idx="64">
                  <c:v>0.25</c:v>
                </c:pt>
                <c:pt idx="65">
                  <c:v>0.25</c:v>
                </c:pt>
                <c:pt idx="66">
                  <c:v>0.25</c:v>
                </c:pt>
                <c:pt idx="67">
                  <c:v>0.25</c:v>
                </c:pt>
                <c:pt idx="68">
                  <c:v>0.25</c:v>
                </c:pt>
                <c:pt idx="69">
                  <c:v>0.25</c:v>
                </c:pt>
                <c:pt idx="70">
                  <c:v>0.25</c:v>
                </c:pt>
                <c:pt idx="71">
                  <c:v>0.25</c:v>
                </c:pt>
                <c:pt idx="72">
                  <c:v>0.25</c:v>
                </c:pt>
                <c:pt idx="73">
                  <c:v>0.25</c:v>
                </c:pt>
                <c:pt idx="74">
                  <c:v>0.25</c:v>
                </c:pt>
                <c:pt idx="75">
                  <c:v>0.25</c:v>
                </c:pt>
                <c:pt idx="76">
                  <c:v>0.25</c:v>
                </c:pt>
                <c:pt idx="77">
                  <c:v>0.25</c:v>
                </c:pt>
                <c:pt idx="78">
                  <c:v>0.25</c:v>
                </c:pt>
                <c:pt idx="79">
                  <c:v>0.25</c:v>
                </c:pt>
                <c:pt idx="80">
                  <c:v>0.25</c:v>
                </c:pt>
                <c:pt idx="81">
                  <c:v>0.25</c:v>
                </c:pt>
                <c:pt idx="82">
                  <c:v>0.25</c:v>
                </c:pt>
                <c:pt idx="83">
                  <c:v>0.25</c:v>
                </c:pt>
                <c:pt idx="84">
                  <c:v>0.25</c:v>
                </c:pt>
                <c:pt idx="85">
                  <c:v>0.25</c:v>
                </c:pt>
                <c:pt idx="86">
                  <c:v>0.25</c:v>
                </c:pt>
                <c:pt idx="87">
                  <c:v>0.25</c:v>
                </c:pt>
                <c:pt idx="88">
                  <c:v>0.25</c:v>
                </c:pt>
                <c:pt idx="89">
                  <c:v>0.25</c:v>
                </c:pt>
                <c:pt idx="90">
                  <c:v>0.25</c:v>
                </c:pt>
                <c:pt idx="91">
                  <c:v>0.25</c:v>
                </c:pt>
                <c:pt idx="92">
                  <c:v>0.25</c:v>
                </c:pt>
                <c:pt idx="93">
                  <c:v>0.25</c:v>
                </c:pt>
                <c:pt idx="94">
                  <c:v>0.25</c:v>
                </c:pt>
                <c:pt idx="95">
                  <c:v>0.25</c:v>
                </c:pt>
                <c:pt idx="96">
                  <c:v>0.25</c:v>
                </c:pt>
                <c:pt idx="97">
                  <c:v>0.25</c:v>
                </c:pt>
                <c:pt idx="98">
                  <c:v>0.25</c:v>
                </c:pt>
                <c:pt idx="99">
                  <c:v>0.25</c:v>
                </c:pt>
                <c:pt idx="100">
                  <c:v>0.25</c:v>
                </c:pt>
                <c:pt idx="101">
                  <c:v>0.25</c:v>
                </c:pt>
                <c:pt idx="102">
                  <c:v>0.25</c:v>
                </c:pt>
                <c:pt idx="103">
                  <c:v>0.25</c:v>
                </c:pt>
                <c:pt idx="104">
                  <c:v>0.25</c:v>
                </c:pt>
                <c:pt idx="105">
                  <c:v>0.25</c:v>
                </c:pt>
                <c:pt idx="106">
                  <c:v>0.25</c:v>
                </c:pt>
                <c:pt idx="107">
                  <c:v>0.25</c:v>
                </c:pt>
                <c:pt idx="108">
                  <c:v>0.25</c:v>
                </c:pt>
                <c:pt idx="109">
                  <c:v>0.25</c:v>
                </c:pt>
                <c:pt idx="110">
                  <c:v>0.25</c:v>
                </c:pt>
                <c:pt idx="111">
                  <c:v>0.25</c:v>
                </c:pt>
                <c:pt idx="112">
                  <c:v>0.25</c:v>
                </c:pt>
                <c:pt idx="113">
                  <c:v>0.25</c:v>
                </c:pt>
                <c:pt idx="114">
                  <c:v>0.25</c:v>
                </c:pt>
                <c:pt idx="115">
                  <c:v>0.25</c:v>
                </c:pt>
                <c:pt idx="116">
                  <c:v>0.25</c:v>
                </c:pt>
                <c:pt idx="117">
                  <c:v>0.25</c:v>
                </c:pt>
                <c:pt idx="118">
                  <c:v>0.25</c:v>
                </c:pt>
                <c:pt idx="119">
                  <c:v>0.25</c:v>
                </c:pt>
                <c:pt idx="120">
                  <c:v>0.25</c:v>
                </c:pt>
                <c:pt idx="121">
                  <c:v>0.25</c:v>
                </c:pt>
                <c:pt idx="122">
                  <c:v>0.25</c:v>
                </c:pt>
                <c:pt idx="123">
                  <c:v>0.25</c:v>
                </c:pt>
                <c:pt idx="124">
                  <c:v>0.25</c:v>
                </c:pt>
                <c:pt idx="125">
                  <c:v>0.25</c:v>
                </c:pt>
                <c:pt idx="126">
                  <c:v>0.25</c:v>
                </c:pt>
                <c:pt idx="127">
                  <c:v>0.25</c:v>
                </c:pt>
                <c:pt idx="128">
                  <c:v>0.25</c:v>
                </c:pt>
                <c:pt idx="129">
                  <c:v>0.25</c:v>
                </c:pt>
                <c:pt idx="130">
                  <c:v>0.25</c:v>
                </c:pt>
                <c:pt idx="131">
                  <c:v>0.25</c:v>
                </c:pt>
                <c:pt idx="132">
                  <c:v>0.25</c:v>
                </c:pt>
                <c:pt idx="133">
                  <c:v>0.25</c:v>
                </c:pt>
                <c:pt idx="134">
                  <c:v>0.25</c:v>
                </c:pt>
                <c:pt idx="135">
                  <c:v>0.25</c:v>
                </c:pt>
                <c:pt idx="136">
                  <c:v>0.25</c:v>
                </c:pt>
                <c:pt idx="137">
                  <c:v>0.25</c:v>
                </c:pt>
                <c:pt idx="138">
                  <c:v>0.25</c:v>
                </c:pt>
                <c:pt idx="139">
                  <c:v>0.25</c:v>
                </c:pt>
                <c:pt idx="140">
                  <c:v>0.25</c:v>
                </c:pt>
                <c:pt idx="141">
                  <c:v>0.25</c:v>
                </c:pt>
                <c:pt idx="142">
                  <c:v>0.25</c:v>
                </c:pt>
                <c:pt idx="143">
                  <c:v>0.25</c:v>
                </c:pt>
                <c:pt idx="144">
                  <c:v>0.25</c:v>
                </c:pt>
                <c:pt idx="145">
                  <c:v>0.25</c:v>
                </c:pt>
                <c:pt idx="146">
                  <c:v>0.25</c:v>
                </c:pt>
                <c:pt idx="147">
                  <c:v>0.25</c:v>
                </c:pt>
                <c:pt idx="148">
                  <c:v>0.25</c:v>
                </c:pt>
                <c:pt idx="149">
                  <c:v>0.25</c:v>
                </c:pt>
                <c:pt idx="150">
                  <c:v>0.25</c:v>
                </c:pt>
                <c:pt idx="151">
                  <c:v>0.25</c:v>
                </c:pt>
                <c:pt idx="152">
                  <c:v>0.25</c:v>
                </c:pt>
                <c:pt idx="153">
                  <c:v>0.25</c:v>
                </c:pt>
                <c:pt idx="154">
                  <c:v>0.25</c:v>
                </c:pt>
                <c:pt idx="155">
                  <c:v>0.25</c:v>
                </c:pt>
                <c:pt idx="156">
                  <c:v>0.25</c:v>
                </c:pt>
                <c:pt idx="157">
                  <c:v>0.25</c:v>
                </c:pt>
                <c:pt idx="158">
                  <c:v>0.25</c:v>
                </c:pt>
                <c:pt idx="159">
                  <c:v>0.25</c:v>
                </c:pt>
                <c:pt idx="160">
                  <c:v>0.25</c:v>
                </c:pt>
                <c:pt idx="161">
                  <c:v>0.25</c:v>
                </c:pt>
                <c:pt idx="162">
                  <c:v>0.25</c:v>
                </c:pt>
              </c:numCache>
            </c:numRef>
          </c:val>
          <c:smooth val="0"/>
          <c:extLst>
            <c:ext xmlns:c16="http://schemas.microsoft.com/office/drawing/2014/chart" uri="{C3380CC4-5D6E-409C-BE32-E72D297353CC}">
              <c16:uniqueId val="{00000003-731B-40F0-BBAB-7B12BA7706C7}"/>
            </c:ext>
          </c:extLst>
        </c:ser>
        <c:ser>
          <c:idx val="4"/>
          <c:order val="4"/>
          <c:tx>
            <c:strRef>
              <c:f>'SCR ratio_annemarie'!$BF$9</c:f>
              <c:strCache>
                <c:ptCount val="1"/>
                <c:pt idx="0">
                  <c:v>MCRmax</c:v>
                </c:pt>
              </c:strCache>
            </c:strRef>
          </c:tx>
          <c:spPr>
            <a:ln w="28575" cap="rnd">
              <a:solidFill>
                <a:sysClr val="windowText" lastClr="000000"/>
              </a:solidFill>
              <a:prstDash val="dash"/>
              <a:round/>
            </a:ln>
            <a:effectLst/>
          </c:spPr>
          <c:marker>
            <c:symbol val="none"/>
          </c:marker>
          <c:val>
            <c:numRef>
              <c:f>'SCR ratio_annemarie'!$BF$11:$BF$173</c:f>
              <c:numCache>
                <c:formatCode>General</c:formatCode>
                <c:ptCount val="163"/>
                <c:pt idx="0">
                  <c:v>0.45</c:v>
                </c:pt>
                <c:pt idx="1">
                  <c:v>0.45</c:v>
                </c:pt>
                <c:pt idx="2">
                  <c:v>0.45</c:v>
                </c:pt>
                <c:pt idx="3">
                  <c:v>0.45</c:v>
                </c:pt>
                <c:pt idx="4">
                  <c:v>0.45</c:v>
                </c:pt>
                <c:pt idx="5">
                  <c:v>0.45</c:v>
                </c:pt>
                <c:pt idx="6">
                  <c:v>0.45</c:v>
                </c:pt>
                <c:pt idx="7">
                  <c:v>0.45</c:v>
                </c:pt>
                <c:pt idx="8">
                  <c:v>0.45</c:v>
                </c:pt>
                <c:pt idx="9">
                  <c:v>0.45</c:v>
                </c:pt>
                <c:pt idx="10">
                  <c:v>0.45</c:v>
                </c:pt>
                <c:pt idx="11">
                  <c:v>0.45</c:v>
                </c:pt>
                <c:pt idx="12">
                  <c:v>0.45</c:v>
                </c:pt>
                <c:pt idx="13">
                  <c:v>0.45</c:v>
                </c:pt>
                <c:pt idx="14">
                  <c:v>0.45</c:v>
                </c:pt>
                <c:pt idx="15">
                  <c:v>0.45</c:v>
                </c:pt>
                <c:pt idx="16">
                  <c:v>0.45</c:v>
                </c:pt>
                <c:pt idx="17">
                  <c:v>0.45</c:v>
                </c:pt>
                <c:pt idx="18">
                  <c:v>0.45</c:v>
                </c:pt>
                <c:pt idx="19">
                  <c:v>0.45</c:v>
                </c:pt>
                <c:pt idx="20">
                  <c:v>0.45</c:v>
                </c:pt>
                <c:pt idx="21">
                  <c:v>0.45</c:v>
                </c:pt>
                <c:pt idx="22">
                  <c:v>0.45</c:v>
                </c:pt>
                <c:pt idx="23">
                  <c:v>0.45</c:v>
                </c:pt>
                <c:pt idx="24">
                  <c:v>0.45</c:v>
                </c:pt>
                <c:pt idx="25">
                  <c:v>0.45</c:v>
                </c:pt>
                <c:pt idx="26">
                  <c:v>0.45</c:v>
                </c:pt>
                <c:pt idx="27">
                  <c:v>0.45</c:v>
                </c:pt>
                <c:pt idx="28">
                  <c:v>0.45</c:v>
                </c:pt>
                <c:pt idx="29">
                  <c:v>0.45</c:v>
                </c:pt>
                <c:pt idx="30">
                  <c:v>0.45</c:v>
                </c:pt>
                <c:pt idx="31">
                  <c:v>0.45</c:v>
                </c:pt>
                <c:pt idx="32">
                  <c:v>0.45</c:v>
                </c:pt>
                <c:pt idx="33">
                  <c:v>0.45</c:v>
                </c:pt>
                <c:pt idx="34">
                  <c:v>0.45</c:v>
                </c:pt>
                <c:pt idx="35">
                  <c:v>0.45</c:v>
                </c:pt>
                <c:pt idx="36">
                  <c:v>0.45</c:v>
                </c:pt>
                <c:pt idx="37">
                  <c:v>0.45</c:v>
                </c:pt>
                <c:pt idx="38">
                  <c:v>0.45</c:v>
                </c:pt>
                <c:pt idx="39">
                  <c:v>0.45</c:v>
                </c:pt>
                <c:pt idx="40">
                  <c:v>0.45</c:v>
                </c:pt>
                <c:pt idx="41">
                  <c:v>0.45</c:v>
                </c:pt>
                <c:pt idx="42">
                  <c:v>0.45</c:v>
                </c:pt>
                <c:pt idx="43">
                  <c:v>0.45</c:v>
                </c:pt>
                <c:pt idx="44">
                  <c:v>0.45</c:v>
                </c:pt>
                <c:pt idx="45">
                  <c:v>0.45</c:v>
                </c:pt>
                <c:pt idx="46">
                  <c:v>0.45</c:v>
                </c:pt>
                <c:pt idx="47">
                  <c:v>0.45</c:v>
                </c:pt>
                <c:pt idx="48">
                  <c:v>0.45</c:v>
                </c:pt>
                <c:pt idx="49">
                  <c:v>0.45</c:v>
                </c:pt>
                <c:pt idx="50">
                  <c:v>0.45</c:v>
                </c:pt>
                <c:pt idx="51">
                  <c:v>0.45</c:v>
                </c:pt>
                <c:pt idx="52">
                  <c:v>0.45</c:v>
                </c:pt>
                <c:pt idx="53">
                  <c:v>0.45</c:v>
                </c:pt>
                <c:pt idx="54">
                  <c:v>0.45</c:v>
                </c:pt>
                <c:pt idx="55">
                  <c:v>0.45</c:v>
                </c:pt>
                <c:pt idx="56">
                  <c:v>0.45</c:v>
                </c:pt>
                <c:pt idx="57">
                  <c:v>0.45</c:v>
                </c:pt>
                <c:pt idx="58">
                  <c:v>0.45</c:v>
                </c:pt>
                <c:pt idx="59">
                  <c:v>0.45</c:v>
                </c:pt>
                <c:pt idx="60">
                  <c:v>0.45</c:v>
                </c:pt>
                <c:pt idx="61">
                  <c:v>0.45</c:v>
                </c:pt>
                <c:pt idx="62">
                  <c:v>0.45</c:v>
                </c:pt>
                <c:pt idx="63">
                  <c:v>0.45</c:v>
                </c:pt>
                <c:pt idx="64">
                  <c:v>0.45</c:v>
                </c:pt>
                <c:pt idx="65">
                  <c:v>0.45</c:v>
                </c:pt>
                <c:pt idx="66">
                  <c:v>0.45</c:v>
                </c:pt>
                <c:pt idx="67">
                  <c:v>0.45</c:v>
                </c:pt>
                <c:pt idx="68">
                  <c:v>0.45</c:v>
                </c:pt>
                <c:pt idx="69">
                  <c:v>0.45</c:v>
                </c:pt>
                <c:pt idx="70">
                  <c:v>0.45</c:v>
                </c:pt>
                <c:pt idx="71">
                  <c:v>0.45</c:v>
                </c:pt>
                <c:pt idx="72">
                  <c:v>0.45</c:v>
                </c:pt>
                <c:pt idx="73">
                  <c:v>0.45</c:v>
                </c:pt>
                <c:pt idx="74">
                  <c:v>0.45</c:v>
                </c:pt>
                <c:pt idx="75">
                  <c:v>0.45</c:v>
                </c:pt>
                <c:pt idx="76">
                  <c:v>0.45</c:v>
                </c:pt>
                <c:pt idx="77">
                  <c:v>0.45</c:v>
                </c:pt>
                <c:pt idx="78">
                  <c:v>0.45</c:v>
                </c:pt>
                <c:pt idx="79">
                  <c:v>0.45</c:v>
                </c:pt>
                <c:pt idx="80">
                  <c:v>0.45</c:v>
                </c:pt>
                <c:pt idx="81">
                  <c:v>0.45</c:v>
                </c:pt>
                <c:pt idx="82">
                  <c:v>0.45</c:v>
                </c:pt>
                <c:pt idx="83">
                  <c:v>0.45</c:v>
                </c:pt>
                <c:pt idx="84">
                  <c:v>0.45</c:v>
                </c:pt>
                <c:pt idx="85">
                  <c:v>0.45</c:v>
                </c:pt>
                <c:pt idx="86">
                  <c:v>0.45</c:v>
                </c:pt>
                <c:pt idx="87">
                  <c:v>0.45</c:v>
                </c:pt>
                <c:pt idx="88">
                  <c:v>0.45</c:v>
                </c:pt>
                <c:pt idx="89">
                  <c:v>0.45</c:v>
                </c:pt>
                <c:pt idx="90">
                  <c:v>0.45</c:v>
                </c:pt>
                <c:pt idx="91">
                  <c:v>0.45</c:v>
                </c:pt>
                <c:pt idx="92">
                  <c:v>0.45</c:v>
                </c:pt>
                <c:pt idx="93">
                  <c:v>0.45</c:v>
                </c:pt>
                <c:pt idx="94">
                  <c:v>0.45</c:v>
                </c:pt>
                <c:pt idx="95">
                  <c:v>0.45</c:v>
                </c:pt>
                <c:pt idx="96">
                  <c:v>0.45</c:v>
                </c:pt>
                <c:pt idx="97">
                  <c:v>0.45</c:v>
                </c:pt>
                <c:pt idx="98">
                  <c:v>0.45</c:v>
                </c:pt>
                <c:pt idx="99">
                  <c:v>0.45</c:v>
                </c:pt>
                <c:pt idx="100">
                  <c:v>0.45</c:v>
                </c:pt>
                <c:pt idx="101">
                  <c:v>0.45</c:v>
                </c:pt>
                <c:pt idx="102">
                  <c:v>0.45</c:v>
                </c:pt>
                <c:pt idx="103">
                  <c:v>0.45</c:v>
                </c:pt>
                <c:pt idx="104">
                  <c:v>0.45</c:v>
                </c:pt>
                <c:pt idx="105">
                  <c:v>0.45</c:v>
                </c:pt>
                <c:pt idx="106">
                  <c:v>0.45</c:v>
                </c:pt>
                <c:pt idx="107">
                  <c:v>0.45</c:v>
                </c:pt>
                <c:pt idx="108">
                  <c:v>0.45</c:v>
                </c:pt>
                <c:pt idx="109">
                  <c:v>0.45</c:v>
                </c:pt>
                <c:pt idx="110">
                  <c:v>0.45</c:v>
                </c:pt>
                <c:pt idx="111">
                  <c:v>0.45</c:v>
                </c:pt>
                <c:pt idx="112">
                  <c:v>0.45</c:v>
                </c:pt>
                <c:pt idx="113">
                  <c:v>0.45</c:v>
                </c:pt>
                <c:pt idx="114">
                  <c:v>0.45</c:v>
                </c:pt>
                <c:pt idx="115">
                  <c:v>0.45</c:v>
                </c:pt>
                <c:pt idx="116">
                  <c:v>0.45</c:v>
                </c:pt>
                <c:pt idx="117">
                  <c:v>0.45</c:v>
                </c:pt>
                <c:pt idx="118">
                  <c:v>0.45</c:v>
                </c:pt>
                <c:pt idx="119">
                  <c:v>0.45</c:v>
                </c:pt>
                <c:pt idx="120">
                  <c:v>0.45</c:v>
                </c:pt>
                <c:pt idx="121">
                  <c:v>0.45</c:v>
                </c:pt>
                <c:pt idx="122">
                  <c:v>0.45</c:v>
                </c:pt>
                <c:pt idx="123">
                  <c:v>0.45</c:v>
                </c:pt>
                <c:pt idx="124">
                  <c:v>0.45</c:v>
                </c:pt>
                <c:pt idx="125">
                  <c:v>0.45</c:v>
                </c:pt>
                <c:pt idx="126">
                  <c:v>0.45</c:v>
                </c:pt>
                <c:pt idx="127">
                  <c:v>0.45</c:v>
                </c:pt>
                <c:pt idx="128">
                  <c:v>0.45</c:v>
                </c:pt>
                <c:pt idx="129">
                  <c:v>0.45</c:v>
                </c:pt>
                <c:pt idx="130">
                  <c:v>0.45</c:v>
                </c:pt>
                <c:pt idx="131">
                  <c:v>0.45</c:v>
                </c:pt>
                <c:pt idx="132">
                  <c:v>0.45</c:v>
                </c:pt>
                <c:pt idx="133">
                  <c:v>0.45</c:v>
                </c:pt>
                <c:pt idx="134">
                  <c:v>0.45</c:v>
                </c:pt>
                <c:pt idx="135">
                  <c:v>0.45</c:v>
                </c:pt>
                <c:pt idx="136">
                  <c:v>0.45</c:v>
                </c:pt>
                <c:pt idx="137">
                  <c:v>0.45</c:v>
                </c:pt>
                <c:pt idx="138">
                  <c:v>0.45</c:v>
                </c:pt>
                <c:pt idx="139">
                  <c:v>0.45</c:v>
                </c:pt>
                <c:pt idx="140">
                  <c:v>0.45</c:v>
                </c:pt>
                <c:pt idx="141">
                  <c:v>0.45</c:v>
                </c:pt>
                <c:pt idx="142">
                  <c:v>0.45</c:v>
                </c:pt>
                <c:pt idx="143">
                  <c:v>0.45</c:v>
                </c:pt>
                <c:pt idx="144">
                  <c:v>0.45</c:v>
                </c:pt>
                <c:pt idx="145">
                  <c:v>0.45</c:v>
                </c:pt>
                <c:pt idx="146">
                  <c:v>0.45</c:v>
                </c:pt>
                <c:pt idx="147">
                  <c:v>0.45</c:v>
                </c:pt>
                <c:pt idx="148">
                  <c:v>0.45</c:v>
                </c:pt>
                <c:pt idx="149">
                  <c:v>0.45</c:v>
                </c:pt>
                <c:pt idx="150">
                  <c:v>0.45</c:v>
                </c:pt>
                <c:pt idx="151">
                  <c:v>0.45</c:v>
                </c:pt>
                <c:pt idx="152">
                  <c:v>0.45</c:v>
                </c:pt>
                <c:pt idx="153">
                  <c:v>0.45</c:v>
                </c:pt>
                <c:pt idx="154">
                  <c:v>0.45</c:v>
                </c:pt>
                <c:pt idx="155">
                  <c:v>0.45</c:v>
                </c:pt>
                <c:pt idx="156">
                  <c:v>0.45</c:v>
                </c:pt>
                <c:pt idx="157">
                  <c:v>0.45</c:v>
                </c:pt>
                <c:pt idx="158">
                  <c:v>0.45</c:v>
                </c:pt>
                <c:pt idx="159">
                  <c:v>0.45</c:v>
                </c:pt>
                <c:pt idx="160">
                  <c:v>0.45</c:v>
                </c:pt>
                <c:pt idx="161">
                  <c:v>0.45</c:v>
                </c:pt>
                <c:pt idx="162">
                  <c:v>0.45</c:v>
                </c:pt>
              </c:numCache>
            </c:numRef>
          </c:val>
          <c:smooth val="0"/>
          <c:extLst>
            <c:ext xmlns:c16="http://schemas.microsoft.com/office/drawing/2014/chart" uri="{C3380CC4-5D6E-409C-BE32-E72D297353CC}">
              <c16:uniqueId val="{00000004-731B-40F0-BBAB-7B12BA7706C7}"/>
            </c:ext>
          </c:extLst>
        </c:ser>
        <c:dLbls>
          <c:showLegendKey val="0"/>
          <c:showVal val="0"/>
          <c:showCatName val="0"/>
          <c:showSerName val="0"/>
          <c:showPercent val="0"/>
          <c:showBubbleSize val="0"/>
        </c:dLbls>
        <c:smooth val="0"/>
        <c:axId val="1072504184"/>
        <c:axId val="1072503200"/>
      </c:lineChart>
      <c:dateAx>
        <c:axId val="1072504184"/>
        <c:scaling>
          <c:orientation val="minMax"/>
        </c:scaling>
        <c:delete val="0"/>
        <c:axPos val="b"/>
        <c:numFmt formatCode="mmm\ yy" sourceLinked="0"/>
        <c:majorTickMark val="none"/>
        <c:minorTickMark val="none"/>
        <c:tickLblPos val="nextTo"/>
        <c:spPr>
          <a:noFill/>
          <a:ln w="9525" cap="flat" cmpd="sng" algn="ctr">
            <a:solidFill>
              <a:schemeClr val="bg1">
                <a:lumMod val="85000"/>
              </a:schemeClr>
            </a:solidFill>
            <a:round/>
          </a:ln>
          <a:effectLst/>
        </c:spPr>
        <c:txPr>
          <a:bodyPr rot="-2700000" spcFirstLastPara="1" vertOverflow="ellipsis" wrap="square" anchor="ctr" anchorCtr="1"/>
          <a:lstStyle/>
          <a:p>
            <a:pPr>
              <a:defRPr sz="900" b="0" i="0" u="none" strike="noStrike" kern="1200" baseline="0">
                <a:solidFill>
                  <a:schemeClr val="bg1">
                    <a:lumMod val="50000"/>
                  </a:schemeClr>
                </a:solidFill>
                <a:latin typeface="+mn-lt"/>
                <a:ea typeface="+mn-ea"/>
                <a:cs typeface="+mn-cs"/>
              </a:defRPr>
            </a:pPr>
            <a:endParaRPr lang="sk-SK"/>
          </a:p>
        </c:txPr>
        <c:crossAx val="1072503200"/>
        <c:crosses val="autoZero"/>
        <c:auto val="1"/>
        <c:lblOffset val="100"/>
        <c:baseTimeUnit val="months"/>
      </c:dateAx>
      <c:valAx>
        <c:axId val="1072503200"/>
        <c:scaling>
          <c:orientation val="minMax"/>
        </c:scaling>
        <c:delete val="0"/>
        <c:axPos val="l"/>
        <c:majorGridlines>
          <c:spPr>
            <a:ln w="9525" cap="flat" cmpd="sng" algn="ctr">
              <a:solidFill>
                <a:schemeClr val="bg1">
                  <a:lumMod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50000"/>
                  </a:schemeClr>
                </a:solidFill>
                <a:latin typeface="+mn-lt"/>
                <a:ea typeface="+mn-ea"/>
                <a:cs typeface="+mn-cs"/>
              </a:defRPr>
            </a:pPr>
            <a:endParaRPr lang="sk-SK"/>
          </a:p>
        </c:txPr>
        <c:crossAx val="1072504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lumMod val="50000"/>
                </a:schemeClr>
              </a:solidFill>
              <a:latin typeface="+mn-lt"/>
              <a:ea typeface="+mn-ea"/>
              <a:cs typeface="+mn-cs"/>
            </a:defRPr>
          </a:pPr>
          <a:endParaRPr lang="sk-S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sk-S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1"/>
            <a:ext cx="2946400" cy="496413"/>
          </a:xfrm>
          <a:prstGeom prst="rect">
            <a:avLst/>
          </a:prstGeom>
          <a:noFill/>
          <a:ln w="9525">
            <a:noFill/>
            <a:miter lim="800000"/>
            <a:headEnd/>
            <a:tailEnd/>
          </a:ln>
          <a:effectLst/>
        </p:spPr>
        <p:txBody>
          <a:bodyPr vert="horz" wrap="square" lIns="91769" tIns="45885" rIns="91769" bIns="45885" numCol="1" anchor="t" anchorCtr="0" compatLnSpc="1">
            <a:prstTxWarp prst="textNoShape">
              <a:avLst/>
            </a:prstTxWarp>
          </a:bodyPr>
          <a:lstStyle>
            <a:lvl1pPr>
              <a:defRPr sz="1200">
                <a:latin typeface="Arial" charset="0"/>
                <a:cs typeface="+mn-cs"/>
              </a:defRPr>
            </a:lvl1pPr>
          </a:lstStyle>
          <a:p>
            <a:pPr>
              <a:defRPr/>
            </a:pPr>
            <a:endParaRPr lang="nl-NL"/>
          </a:p>
        </p:txBody>
      </p:sp>
      <p:sp>
        <p:nvSpPr>
          <p:cNvPr id="37891" name="Rectangle 3"/>
          <p:cNvSpPr>
            <a:spLocks noGrp="1" noChangeArrowheads="1"/>
          </p:cNvSpPr>
          <p:nvPr>
            <p:ph type="dt" sz="quarter" idx="1"/>
          </p:nvPr>
        </p:nvSpPr>
        <p:spPr bwMode="auto">
          <a:xfrm>
            <a:off x="3851277" y="1"/>
            <a:ext cx="2944813" cy="496413"/>
          </a:xfrm>
          <a:prstGeom prst="rect">
            <a:avLst/>
          </a:prstGeom>
          <a:noFill/>
          <a:ln w="9525">
            <a:noFill/>
            <a:miter lim="800000"/>
            <a:headEnd/>
            <a:tailEnd/>
          </a:ln>
          <a:effectLst/>
        </p:spPr>
        <p:txBody>
          <a:bodyPr vert="horz" wrap="square" lIns="91769" tIns="45885" rIns="91769" bIns="45885" numCol="1" anchor="t" anchorCtr="0" compatLnSpc="1">
            <a:prstTxWarp prst="textNoShape">
              <a:avLst/>
            </a:prstTxWarp>
          </a:bodyPr>
          <a:lstStyle>
            <a:lvl1pPr algn="r">
              <a:defRPr sz="1200">
                <a:latin typeface="Arial" charset="0"/>
                <a:cs typeface="+mn-cs"/>
              </a:defRPr>
            </a:lvl1pPr>
          </a:lstStyle>
          <a:p>
            <a:pPr>
              <a:defRPr/>
            </a:pPr>
            <a:endParaRPr lang="nl-NL"/>
          </a:p>
        </p:txBody>
      </p:sp>
      <p:sp>
        <p:nvSpPr>
          <p:cNvPr id="37892" name="Rectangle 4"/>
          <p:cNvSpPr>
            <a:spLocks noGrp="1" noChangeArrowheads="1"/>
          </p:cNvSpPr>
          <p:nvPr>
            <p:ph type="ftr" sz="quarter" idx="2"/>
          </p:nvPr>
        </p:nvSpPr>
        <p:spPr bwMode="auto">
          <a:xfrm>
            <a:off x="0" y="9428631"/>
            <a:ext cx="2946400" cy="496411"/>
          </a:xfrm>
          <a:prstGeom prst="rect">
            <a:avLst/>
          </a:prstGeom>
          <a:noFill/>
          <a:ln w="9525">
            <a:noFill/>
            <a:miter lim="800000"/>
            <a:headEnd/>
            <a:tailEnd/>
          </a:ln>
          <a:effectLst/>
        </p:spPr>
        <p:txBody>
          <a:bodyPr vert="horz" wrap="square" lIns="91769" tIns="45885" rIns="91769" bIns="45885" numCol="1" anchor="b" anchorCtr="0" compatLnSpc="1">
            <a:prstTxWarp prst="textNoShape">
              <a:avLst/>
            </a:prstTxWarp>
          </a:bodyPr>
          <a:lstStyle>
            <a:lvl1pPr>
              <a:defRPr sz="1200">
                <a:latin typeface="Arial" charset="0"/>
                <a:cs typeface="+mn-cs"/>
              </a:defRPr>
            </a:lvl1pPr>
          </a:lstStyle>
          <a:p>
            <a:pPr>
              <a:defRPr/>
            </a:pPr>
            <a:endParaRPr lang="nl-NL"/>
          </a:p>
        </p:txBody>
      </p:sp>
      <p:sp>
        <p:nvSpPr>
          <p:cNvPr id="37893" name="Rectangle 5"/>
          <p:cNvSpPr>
            <a:spLocks noGrp="1" noChangeArrowheads="1"/>
          </p:cNvSpPr>
          <p:nvPr>
            <p:ph type="sldNum" sz="quarter" idx="3"/>
          </p:nvPr>
        </p:nvSpPr>
        <p:spPr bwMode="auto">
          <a:xfrm>
            <a:off x="3851277" y="9428631"/>
            <a:ext cx="2944813" cy="496411"/>
          </a:xfrm>
          <a:prstGeom prst="rect">
            <a:avLst/>
          </a:prstGeom>
          <a:noFill/>
          <a:ln w="9525">
            <a:noFill/>
            <a:miter lim="800000"/>
            <a:headEnd/>
            <a:tailEnd/>
          </a:ln>
          <a:effectLst/>
        </p:spPr>
        <p:txBody>
          <a:bodyPr vert="horz" wrap="square" lIns="91769" tIns="45885" rIns="91769" bIns="45885" numCol="1" anchor="b" anchorCtr="0" compatLnSpc="1">
            <a:prstTxWarp prst="textNoShape">
              <a:avLst/>
            </a:prstTxWarp>
          </a:bodyPr>
          <a:lstStyle>
            <a:lvl1pPr algn="r">
              <a:defRPr sz="1200">
                <a:latin typeface="Arial" charset="0"/>
                <a:cs typeface="+mn-cs"/>
              </a:defRPr>
            </a:lvl1pPr>
          </a:lstStyle>
          <a:p>
            <a:pPr>
              <a:defRPr/>
            </a:pPr>
            <a:fld id="{AF356180-2A1E-4BE9-A9F3-6824C20E891C}" type="slidenum">
              <a:rPr lang="nl-NL"/>
              <a:pPr>
                <a:defRPr/>
              </a:pPr>
              <a:t>‹#›</a:t>
            </a:fld>
            <a:endParaRPr lang="nl-NL"/>
          </a:p>
        </p:txBody>
      </p:sp>
    </p:spTree>
    <p:extLst>
      <p:ext uri="{BB962C8B-B14F-4D97-AF65-F5344CB8AC3E}">
        <p14:creationId xmlns:p14="http://schemas.microsoft.com/office/powerpoint/2010/main" val="2973777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1"/>
            <a:ext cx="2946400" cy="496413"/>
          </a:xfrm>
          <a:prstGeom prst="rect">
            <a:avLst/>
          </a:prstGeom>
          <a:noFill/>
          <a:ln w="9525">
            <a:noFill/>
            <a:miter lim="800000"/>
            <a:headEnd/>
            <a:tailEnd/>
          </a:ln>
          <a:effectLst/>
        </p:spPr>
        <p:txBody>
          <a:bodyPr vert="horz" wrap="square" lIns="91769" tIns="45885" rIns="91769" bIns="45885"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58371" name="Rectangle 3"/>
          <p:cNvSpPr>
            <a:spLocks noGrp="1" noChangeArrowheads="1"/>
          </p:cNvSpPr>
          <p:nvPr>
            <p:ph type="dt" idx="1"/>
          </p:nvPr>
        </p:nvSpPr>
        <p:spPr bwMode="auto">
          <a:xfrm>
            <a:off x="3851277" y="1"/>
            <a:ext cx="2944813" cy="496413"/>
          </a:xfrm>
          <a:prstGeom prst="rect">
            <a:avLst/>
          </a:prstGeom>
          <a:noFill/>
          <a:ln w="9525">
            <a:noFill/>
            <a:miter lim="800000"/>
            <a:headEnd/>
            <a:tailEnd/>
          </a:ln>
          <a:effectLst/>
        </p:spPr>
        <p:txBody>
          <a:bodyPr vert="horz" wrap="square" lIns="91769" tIns="45885" rIns="91769" bIns="45885"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93663" y="744538"/>
            <a:ext cx="6613525" cy="3721100"/>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681040" y="4715113"/>
            <a:ext cx="5437187" cy="4467706"/>
          </a:xfrm>
          <a:prstGeom prst="rect">
            <a:avLst/>
          </a:prstGeom>
          <a:noFill/>
          <a:ln w="9525">
            <a:noFill/>
            <a:miter lim="800000"/>
            <a:headEnd/>
            <a:tailEnd/>
          </a:ln>
          <a:effectLst/>
        </p:spPr>
        <p:txBody>
          <a:bodyPr vert="horz" wrap="square" lIns="91769" tIns="45885" rIns="91769" bIns="4588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8374" name="Rectangle 6"/>
          <p:cNvSpPr>
            <a:spLocks noGrp="1" noChangeArrowheads="1"/>
          </p:cNvSpPr>
          <p:nvPr>
            <p:ph type="ftr" sz="quarter" idx="4"/>
          </p:nvPr>
        </p:nvSpPr>
        <p:spPr bwMode="auto">
          <a:xfrm>
            <a:off x="0" y="9428631"/>
            <a:ext cx="2946400" cy="496411"/>
          </a:xfrm>
          <a:prstGeom prst="rect">
            <a:avLst/>
          </a:prstGeom>
          <a:noFill/>
          <a:ln w="9525">
            <a:noFill/>
            <a:miter lim="800000"/>
            <a:headEnd/>
            <a:tailEnd/>
          </a:ln>
          <a:effectLst/>
        </p:spPr>
        <p:txBody>
          <a:bodyPr vert="horz" wrap="square" lIns="91769" tIns="45885" rIns="91769" bIns="45885"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58375" name="Rectangle 7"/>
          <p:cNvSpPr>
            <a:spLocks noGrp="1" noChangeArrowheads="1"/>
          </p:cNvSpPr>
          <p:nvPr>
            <p:ph type="sldNum" sz="quarter" idx="5"/>
          </p:nvPr>
        </p:nvSpPr>
        <p:spPr bwMode="auto">
          <a:xfrm>
            <a:off x="3851277" y="9428631"/>
            <a:ext cx="2944813" cy="496411"/>
          </a:xfrm>
          <a:prstGeom prst="rect">
            <a:avLst/>
          </a:prstGeom>
          <a:noFill/>
          <a:ln w="9525">
            <a:noFill/>
            <a:miter lim="800000"/>
            <a:headEnd/>
            <a:tailEnd/>
          </a:ln>
          <a:effectLst/>
        </p:spPr>
        <p:txBody>
          <a:bodyPr vert="horz" wrap="square" lIns="91769" tIns="45885" rIns="91769" bIns="45885" numCol="1" anchor="b" anchorCtr="0" compatLnSpc="1">
            <a:prstTxWarp prst="textNoShape">
              <a:avLst/>
            </a:prstTxWarp>
          </a:bodyPr>
          <a:lstStyle>
            <a:lvl1pPr algn="r">
              <a:defRPr sz="1200">
                <a:latin typeface="Arial" charset="0"/>
                <a:cs typeface="+mn-cs"/>
              </a:defRPr>
            </a:lvl1pPr>
          </a:lstStyle>
          <a:p>
            <a:pPr>
              <a:defRPr/>
            </a:pPr>
            <a:fld id="{9AFC1F9E-6F2E-4012-879F-959EB8132215}" type="slidenum">
              <a:rPr lang="en-US"/>
              <a:pPr>
                <a:defRPr/>
              </a:pPr>
              <a:t>‹#›</a:t>
            </a:fld>
            <a:endParaRPr lang="en-US"/>
          </a:p>
        </p:txBody>
      </p:sp>
    </p:spTree>
    <p:extLst>
      <p:ext uri="{BB962C8B-B14F-4D97-AF65-F5344CB8AC3E}">
        <p14:creationId xmlns:p14="http://schemas.microsoft.com/office/powerpoint/2010/main" val="38816543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highlight>
                <a:srgbClr val="FFFF00"/>
              </a:highlight>
            </a:endParaRPr>
          </a:p>
        </p:txBody>
      </p:sp>
      <p:sp>
        <p:nvSpPr>
          <p:cNvPr id="4" name="Slide Number Placeholder 3"/>
          <p:cNvSpPr>
            <a:spLocks noGrp="1"/>
          </p:cNvSpPr>
          <p:nvPr>
            <p:ph type="sldNum" sz="quarter" idx="5"/>
          </p:nvPr>
        </p:nvSpPr>
        <p:spPr/>
        <p:txBody>
          <a:bodyPr/>
          <a:lstStyle/>
          <a:p>
            <a:pPr>
              <a:defRPr/>
            </a:pPr>
            <a:fld id="{9AFC1F9E-6F2E-4012-879F-959EB8132215}" type="slidenum">
              <a:rPr lang="en-US" smtClean="0"/>
              <a:pPr>
                <a:defRPr/>
              </a:pPr>
              <a:t>2</a:t>
            </a:fld>
            <a:endParaRPr lang="en-US"/>
          </a:p>
        </p:txBody>
      </p:sp>
    </p:spTree>
    <p:extLst>
      <p:ext uri="{BB962C8B-B14F-4D97-AF65-F5344CB8AC3E}">
        <p14:creationId xmlns:p14="http://schemas.microsoft.com/office/powerpoint/2010/main" val="2919046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200"/>
          </a:p>
          <a:p>
            <a:endParaRPr lang="en-GB"/>
          </a:p>
        </p:txBody>
      </p:sp>
      <p:sp>
        <p:nvSpPr>
          <p:cNvPr id="4" name="Slide Number Placeholder 3"/>
          <p:cNvSpPr>
            <a:spLocks noGrp="1"/>
          </p:cNvSpPr>
          <p:nvPr>
            <p:ph type="sldNum" sz="quarter" idx="5"/>
          </p:nvPr>
        </p:nvSpPr>
        <p:spPr/>
        <p:txBody>
          <a:bodyPr/>
          <a:lstStyle/>
          <a:p>
            <a:pPr>
              <a:defRPr/>
            </a:pPr>
            <a:fld id="{9AFC1F9E-6F2E-4012-879F-959EB8132215}" type="slidenum">
              <a:rPr lang="en-US" smtClean="0"/>
              <a:pPr>
                <a:defRPr/>
              </a:pPr>
              <a:t>12</a:t>
            </a:fld>
            <a:endParaRPr lang="en-US"/>
          </a:p>
        </p:txBody>
      </p:sp>
    </p:spTree>
    <p:extLst>
      <p:ext uri="{BB962C8B-B14F-4D97-AF65-F5344CB8AC3E}">
        <p14:creationId xmlns:p14="http://schemas.microsoft.com/office/powerpoint/2010/main" val="1423553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200"/>
          </a:p>
          <a:p>
            <a:endParaRPr lang="en-GB"/>
          </a:p>
        </p:txBody>
      </p:sp>
      <p:sp>
        <p:nvSpPr>
          <p:cNvPr id="4" name="Slide Number Placeholder 3"/>
          <p:cNvSpPr>
            <a:spLocks noGrp="1"/>
          </p:cNvSpPr>
          <p:nvPr>
            <p:ph type="sldNum" sz="quarter" idx="5"/>
          </p:nvPr>
        </p:nvSpPr>
        <p:spPr/>
        <p:txBody>
          <a:bodyPr/>
          <a:lstStyle/>
          <a:p>
            <a:pPr>
              <a:defRPr/>
            </a:pPr>
            <a:fld id="{9AFC1F9E-6F2E-4012-879F-959EB8132215}" type="slidenum">
              <a:rPr lang="en-US" smtClean="0"/>
              <a:pPr>
                <a:defRPr/>
              </a:pPr>
              <a:t>13</a:t>
            </a:fld>
            <a:endParaRPr lang="en-US"/>
          </a:p>
        </p:txBody>
      </p:sp>
    </p:spTree>
    <p:extLst>
      <p:ext uri="{BB962C8B-B14F-4D97-AF65-F5344CB8AC3E}">
        <p14:creationId xmlns:p14="http://schemas.microsoft.com/office/powerpoint/2010/main" val="1382123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9AFC1F9E-6F2E-4012-879F-959EB8132215}" type="slidenum">
              <a:rPr lang="en-US" smtClean="0"/>
              <a:pPr>
                <a:defRPr/>
              </a:pPr>
              <a:t>14</a:t>
            </a:fld>
            <a:endParaRPr lang="en-US"/>
          </a:p>
        </p:txBody>
      </p:sp>
    </p:spTree>
    <p:extLst>
      <p:ext uri="{BB962C8B-B14F-4D97-AF65-F5344CB8AC3E}">
        <p14:creationId xmlns:p14="http://schemas.microsoft.com/office/powerpoint/2010/main" val="3741294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9AFC1F9E-6F2E-4012-879F-959EB8132215}" type="slidenum">
              <a:rPr lang="en-US" smtClean="0"/>
              <a:pPr>
                <a:defRPr/>
              </a:pPr>
              <a:t>15</a:t>
            </a:fld>
            <a:endParaRPr lang="en-US"/>
          </a:p>
        </p:txBody>
      </p:sp>
    </p:spTree>
    <p:extLst>
      <p:ext uri="{BB962C8B-B14F-4D97-AF65-F5344CB8AC3E}">
        <p14:creationId xmlns:p14="http://schemas.microsoft.com/office/powerpoint/2010/main" val="1236777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9AFC1F9E-6F2E-4012-879F-959EB8132215}" type="slidenum">
              <a:rPr lang="en-US" smtClean="0"/>
              <a:pPr>
                <a:defRPr/>
              </a:pPr>
              <a:t>16</a:t>
            </a:fld>
            <a:endParaRPr lang="en-US"/>
          </a:p>
        </p:txBody>
      </p:sp>
    </p:spTree>
    <p:extLst>
      <p:ext uri="{BB962C8B-B14F-4D97-AF65-F5344CB8AC3E}">
        <p14:creationId xmlns:p14="http://schemas.microsoft.com/office/powerpoint/2010/main" val="245480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9AFC1F9E-6F2E-4012-879F-959EB8132215}" type="slidenum">
              <a:rPr lang="en-US" smtClean="0"/>
              <a:pPr>
                <a:defRPr/>
              </a:pPr>
              <a:t>17</a:t>
            </a:fld>
            <a:endParaRPr lang="en-US"/>
          </a:p>
        </p:txBody>
      </p:sp>
    </p:spTree>
    <p:extLst>
      <p:ext uri="{BB962C8B-B14F-4D97-AF65-F5344CB8AC3E}">
        <p14:creationId xmlns:p14="http://schemas.microsoft.com/office/powerpoint/2010/main" val="1510515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9AFC1F9E-6F2E-4012-879F-959EB8132215}" type="slidenum">
              <a:rPr lang="en-US" smtClean="0"/>
              <a:pPr>
                <a:defRPr/>
              </a:pPr>
              <a:t>18</a:t>
            </a:fld>
            <a:endParaRPr lang="en-US"/>
          </a:p>
        </p:txBody>
      </p:sp>
    </p:spTree>
    <p:extLst>
      <p:ext uri="{BB962C8B-B14F-4D97-AF65-F5344CB8AC3E}">
        <p14:creationId xmlns:p14="http://schemas.microsoft.com/office/powerpoint/2010/main" val="1126667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9AFC1F9E-6F2E-4012-879F-959EB8132215}" type="slidenum">
              <a:rPr lang="en-US" smtClean="0"/>
              <a:pPr>
                <a:defRPr/>
              </a:pPr>
              <a:t>19</a:t>
            </a:fld>
            <a:endParaRPr lang="en-US"/>
          </a:p>
        </p:txBody>
      </p:sp>
    </p:spTree>
    <p:extLst>
      <p:ext uri="{BB962C8B-B14F-4D97-AF65-F5344CB8AC3E}">
        <p14:creationId xmlns:p14="http://schemas.microsoft.com/office/powerpoint/2010/main" val="1839511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9AFC1F9E-6F2E-4012-879F-959EB8132215}" type="slidenum">
              <a:rPr lang="en-US" smtClean="0"/>
              <a:pPr>
                <a:defRPr/>
              </a:pPr>
              <a:t>20</a:t>
            </a:fld>
            <a:endParaRPr lang="en-US"/>
          </a:p>
        </p:txBody>
      </p:sp>
    </p:spTree>
    <p:extLst>
      <p:ext uri="{BB962C8B-B14F-4D97-AF65-F5344CB8AC3E}">
        <p14:creationId xmlns:p14="http://schemas.microsoft.com/office/powerpoint/2010/main" val="329663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9AFC1F9E-6F2E-4012-879F-959EB8132215}" type="slidenum">
              <a:rPr lang="en-US" smtClean="0"/>
              <a:pPr>
                <a:defRPr/>
              </a:pPr>
              <a:t>21</a:t>
            </a:fld>
            <a:endParaRPr lang="en-US"/>
          </a:p>
        </p:txBody>
      </p:sp>
    </p:spTree>
    <p:extLst>
      <p:ext uri="{BB962C8B-B14F-4D97-AF65-F5344CB8AC3E}">
        <p14:creationId xmlns:p14="http://schemas.microsoft.com/office/powerpoint/2010/main" val="2477268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9AFC1F9E-6F2E-4012-879F-959EB8132215}" type="slidenum">
              <a:rPr lang="en-US" smtClean="0"/>
              <a:pPr>
                <a:defRPr/>
              </a:pPr>
              <a:t>4</a:t>
            </a:fld>
            <a:endParaRPr lang="en-US"/>
          </a:p>
        </p:txBody>
      </p:sp>
    </p:spTree>
    <p:extLst>
      <p:ext uri="{BB962C8B-B14F-4D97-AF65-F5344CB8AC3E}">
        <p14:creationId xmlns:p14="http://schemas.microsoft.com/office/powerpoint/2010/main" val="2853630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9AFC1F9E-6F2E-4012-879F-959EB8132215}" type="slidenum">
              <a:rPr lang="en-US" smtClean="0"/>
              <a:pPr>
                <a:defRPr/>
              </a:pPr>
              <a:t>22</a:t>
            </a:fld>
            <a:endParaRPr lang="en-US"/>
          </a:p>
        </p:txBody>
      </p:sp>
    </p:spTree>
    <p:extLst>
      <p:ext uri="{BB962C8B-B14F-4D97-AF65-F5344CB8AC3E}">
        <p14:creationId xmlns:p14="http://schemas.microsoft.com/office/powerpoint/2010/main" val="1528770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9AFC1F9E-6F2E-4012-879F-959EB8132215}" type="slidenum">
              <a:rPr lang="en-US" smtClean="0"/>
              <a:pPr>
                <a:defRPr/>
              </a:pPr>
              <a:t>25</a:t>
            </a:fld>
            <a:endParaRPr lang="en-US"/>
          </a:p>
        </p:txBody>
      </p:sp>
    </p:spTree>
    <p:extLst>
      <p:ext uri="{BB962C8B-B14F-4D97-AF65-F5344CB8AC3E}">
        <p14:creationId xmlns:p14="http://schemas.microsoft.com/office/powerpoint/2010/main" val="33816813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9AFC1F9E-6F2E-4012-879F-959EB8132215}" type="slidenum">
              <a:rPr lang="en-US" smtClean="0"/>
              <a:pPr>
                <a:defRPr/>
              </a:pPr>
              <a:t>26</a:t>
            </a:fld>
            <a:endParaRPr lang="en-US"/>
          </a:p>
        </p:txBody>
      </p:sp>
    </p:spTree>
    <p:extLst>
      <p:ext uri="{BB962C8B-B14F-4D97-AF65-F5344CB8AC3E}">
        <p14:creationId xmlns:p14="http://schemas.microsoft.com/office/powerpoint/2010/main" val="15411924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9AFC1F9E-6F2E-4012-879F-959EB8132215}" type="slidenum">
              <a:rPr lang="en-US" smtClean="0"/>
              <a:pPr>
                <a:defRPr/>
              </a:pPr>
              <a:t>27</a:t>
            </a:fld>
            <a:endParaRPr lang="en-US"/>
          </a:p>
        </p:txBody>
      </p:sp>
    </p:spTree>
    <p:extLst>
      <p:ext uri="{BB962C8B-B14F-4D97-AF65-F5344CB8AC3E}">
        <p14:creationId xmlns:p14="http://schemas.microsoft.com/office/powerpoint/2010/main" val="37532530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9AFC1F9E-6F2E-4012-879F-959EB8132215}" type="slidenum">
              <a:rPr lang="en-US" smtClean="0"/>
              <a:pPr>
                <a:defRPr/>
              </a:pPr>
              <a:t>28</a:t>
            </a:fld>
            <a:endParaRPr lang="en-US"/>
          </a:p>
        </p:txBody>
      </p:sp>
    </p:spTree>
    <p:extLst>
      <p:ext uri="{BB962C8B-B14F-4D97-AF65-F5344CB8AC3E}">
        <p14:creationId xmlns:p14="http://schemas.microsoft.com/office/powerpoint/2010/main" val="4268899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9AFC1F9E-6F2E-4012-879F-959EB8132215}" type="slidenum">
              <a:rPr lang="en-US" smtClean="0"/>
              <a:pPr>
                <a:defRPr/>
              </a:pPr>
              <a:t>29</a:t>
            </a:fld>
            <a:endParaRPr lang="en-US"/>
          </a:p>
        </p:txBody>
      </p:sp>
    </p:spTree>
    <p:extLst>
      <p:ext uri="{BB962C8B-B14F-4D97-AF65-F5344CB8AC3E}">
        <p14:creationId xmlns:p14="http://schemas.microsoft.com/office/powerpoint/2010/main" val="3316376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200"/>
          </a:p>
          <a:p>
            <a:endParaRPr lang="en-GB"/>
          </a:p>
        </p:txBody>
      </p:sp>
      <p:sp>
        <p:nvSpPr>
          <p:cNvPr id="4" name="Slide Number Placeholder 3"/>
          <p:cNvSpPr>
            <a:spLocks noGrp="1"/>
          </p:cNvSpPr>
          <p:nvPr>
            <p:ph type="sldNum" sz="quarter" idx="5"/>
          </p:nvPr>
        </p:nvSpPr>
        <p:spPr/>
        <p:txBody>
          <a:bodyPr/>
          <a:lstStyle/>
          <a:p>
            <a:pPr>
              <a:defRPr/>
            </a:pPr>
            <a:fld id="{9AFC1F9E-6F2E-4012-879F-959EB8132215}" type="slidenum">
              <a:rPr lang="en-US" smtClean="0"/>
              <a:pPr>
                <a:defRPr/>
              </a:pPr>
              <a:t>5</a:t>
            </a:fld>
            <a:endParaRPr lang="en-US"/>
          </a:p>
        </p:txBody>
      </p:sp>
    </p:spTree>
    <p:extLst>
      <p:ext uri="{BB962C8B-B14F-4D97-AF65-F5344CB8AC3E}">
        <p14:creationId xmlns:p14="http://schemas.microsoft.com/office/powerpoint/2010/main" val="581078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200"/>
          </a:p>
          <a:p>
            <a:endParaRPr lang="en-GB"/>
          </a:p>
        </p:txBody>
      </p:sp>
      <p:sp>
        <p:nvSpPr>
          <p:cNvPr id="4" name="Slide Number Placeholder 3"/>
          <p:cNvSpPr>
            <a:spLocks noGrp="1"/>
          </p:cNvSpPr>
          <p:nvPr>
            <p:ph type="sldNum" sz="quarter" idx="5"/>
          </p:nvPr>
        </p:nvSpPr>
        <p:spPr/>
        <p:txBody>
          <a:bodyPr/>
          <a:lstStyle/>
          <a:p>
            <a:pPr>
              <a:defRPr/>
            </a:pPr>
            <a:fld id="{9AFC1F9E-6F2E-4012-879F-959EB8132215}" type="slidenum">
              <a:rPr lang="en-US" smtClean="0"/>
              <a:pPr>
                <a:defRPr/>
              </a:pPr>
              <a:t>6</a:t>
            </a:fld>
            <a:endParaRPr lang="en-US"/>
          </a:p>
        </p:txBody>
      </p:sp>
    </p:spTree>
    <p:extLst>
      <p:ext uri="{BB962C8B-B14F-4D97-AF65-F5344CB8AC3E}">
        <p14:creationId xmlns:p14="http://schemas.microsoft.com/office/powerpoint/2010/main" val="4006095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200"/>
          </a:p>
          <a:p>
            <a:endParaRPr lang="en-GB"/>
          </a:p>
        </p:txBody>
      </p:sp>
      <p:sp>
        <p:nvSpPr>
          <p:cNvPr id="4" name="Slide Number Placeholder 3"/>
          <p:cNvSpPr>
            <a:spLocks noGrp="1"/>
          </p:cNvSpPr>
          <p:nvPr>
            <p:ph type="sldNum" sz="quarter" idx="5"/>
          </p:nvPr>
        </p:nvSpPr>
        <p:spPr/>
        <p:txBody>
          <a:bodyPr/>
          <a:lstStyle/>
          <a:p>
            <a:pPr>
              <a:defRPr/>
            </a:pPr>
            <a:fld id="{9AFC1F9E-6F2E-4012-879F-959EB8132215}" type="slidenum">
              <a:rPr lang="en-US" smtClean="0"/>
              <a:pPr>
                <a:defRPr/>
              </a:pPr>
              <a:t>7</a:t>
            </a:fld>
            <a:endParaRPr lang="en-US"/>
          </a:p>
        </p:txBody>
      </p:sp>
    </p:spTree>
    <p:extLst>
      <p:ext uri="{BB962C8B-B14F-4D97-AF65-F5344CB8AC3E}">
        <p14:creationId xmlns:p14="http://schemas.microsoft.com/office/powerpoint/2010/main" val="3949705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200"/>
          </a:p>
          <a:p>
            <a:endParaRPr lang="en-GB"/>
          </a:p>
        </p:txBody>
      </p:sp>
      <p:sp>
        <p:nvSpPr>
          <p:cNvPr id="4" name="Slide Number Placeholder 3"/>
          <p:cNvSpPr>
            <a:spLocks noGrp="1"/>
          </p:cNvSpPr>
          <p:nvPr>
            <p:ph type="sldNum" sz="quarter" idx="5"/>
          </p:nvPr>
        </p:nvSpPr>
        <p:spPr/>
        <p:txBody>
          <a:bodyPr/>
          <a:lstStyle/>
          <a:p>
            <a:pPr>
              <a:defRPr/>
            </a:pPr>
            <a:fld id="{9AFC1F9E-6F2E-4012-879F-959EB8132215}" type="slidenum">
              <a:rPr lang="en-US" smtClean="0"/>
              <a:pPr>
                <a:defRPr/>
              </a:pPr>
              <a:t>8</a:t>
            </a:fld>
            <a:endParaRPr lang="en-US"/>
          </a:p>
        </p:txBody>
      </p:sp>
    </p:spTree>
    <p:extLst>
      <p:ext uri="{BB962C8B-B14F-4D97-AF65-F5344CB8AC3E}">
        <p14:creationId xmlns:p14="http://schemas.microsoft.com/office/powerpoint/2010/main" val="1805220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200"/>
          </a:p>
          <a:p>
            <a:endParaRPr lang="en-GB"/>
          </a:p>
        </p:txBody>
      </p:sp>
      <p:sp>
        <p:nvSpPr>
          <p:cNvPr id="4" name="Slide Number Placeholder 3"/>
          <p:cNvSpPr>
            <a:spLocks noGrp="1"/>
          </p:cNvSpPr>
          <p:nvPr>
            <p:ph type="sldNum" sz="quarter" idx="5"/>
          </p:nvPr>
        </p:nvSpPr>
        <p:spPr/>
        <p:txBody>
          <a:bodyPr/>
          <a:lstStyle/>
          <a:p>
            <a:pPr>
              <a:defRPr/>
            </a:pPr>
            <a:fld id="{9AFC1F9E-6F2E-4012-879F-959EB8132215}" type="slidenum">
              <a:rPr lang="en-US" smtClean="0"/>
              <a:pPr>
                <a:defRPr/>
              </a:pPr>
              <a:t>9</a:t>
            </a:fld>
            <a:endParaRPr lang="en-US"/>
          </a:p>
        </p:txBody>
      </p:sp>
    </p:spTree>
    <p:extLst>
      <p:ext uri="{BB962C8B-B14F-4D97-AF65-F5344CB8AC3E}">
        <p14:creationId xmlns:p14="http://schemas.microsoft.com/office/powerpoint/2010/main" val="1271239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200"/>
          </a:p>
          <a:p>
            <a:endParaRPr lang="en-GB"/>
          </a:p>
        </p:txBody>
      </p:sp>
      <p:sp>
        <p:nvSpPr>
          <p:cNvPr id="4" name="Slide Number Placeholder 3"/>
          <p:cNvSpPr>
            <a:spLocks noGrp="1"/>
          </p:cNvSpPr>
          <p:nvPr>
            <p:ph type="sldNum" sz="quarter" idx="5"/>
          </p:nvPr>
        </p:nvSpPr>
        <p:spPr/>
        <p:txBody>
          <a:bodyPr/>
          <a:lstStyle/>
          <a:p>
            <a:pPr>
              <a:defRPr/>
            </a:pPr>
            <a:fld id="{9AFC1F9E-6F2E-4012-879F-959EB8132215}" type="slidenum">
              <a:rPr lang="en-US" smtClean="0"/>
              <a:pPr>
                <a:defRPr/>
              </a:pPr>
              <a:t>10</a:t>
            </a:fld>
            <a:endParaRPr lang="en-US"/>
          </a:p>
        </p:txBody>
      </p:sp>
    </p:spTree>
    <p:extLst>
      <p:ext uri="{BB962C8B-B14F-4D97-AF65-F5344CB8AC3E}">
        <p14:creationId xmlns:p14="http://schemas.microsoft.com/office/powerpoint/2010/main" val="2529101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200"/>
          </a:p>
          <a:p>
            <a:endParaRPr lang="en-GB"/>
          </a:p>
        </p:txBody>
      </p:sp>
      <p:sp>
        <p:nvSpPr>
          <p:cNvPr id="4" name="Slide Number Placeholder 3"/>
          <p:cNvSpPr>
            <a:spLocks noGrp="1"/>
          </p:cNvSpPr>
          <p:nvPr>
            <p:ph type="sldNum" sz="quarter" idx="5"/>
          </p:nvPr>
        </p:nvSpPr>
        <p:spPr/>
        <p:txBody>
          <a:bodyPr/>
          <a:lstStyle/>
          <a:p>
            <a:pPr>
              <a:defRPr/>
            </a:pPr>
            <a:fld id="{9AFC1F9E-6F2E-4012-879F-959EB8132215}" type="slidenum">
              <a:rPr lang="en-US" smtClean="0"/>
              <a:pPr>
                <a:defRPr/>
              </a:pPr>
              <a:t>11</a:t>
            </a:fld>
            <a:endParaRPr lang="en-US"/>
          </a:p>
        </p:txBody>
      </p:sp>
    </p:spTree>
    <p:extLst>
      <p:ext uri="{BB962C8B-B14F-4D97-AF65-F5344CB8AC3E}">
        <p14:creationId xmlns:p14="http://schemas.microsoft.com/office/powerpoint/2010/main" val="7937684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12" descr="CEA-LOGO_rounded_squares_grey_bold-regular_V05_3D_choice_vec_OMBRAGE-01_forMS.png"/>
          <p:cNvPicPr>
            <a:picLocks noChangeAspect="1"/>
          </p:cNvPicPr>
          <p:nvPr userDrawn="1"/>
        </p:nvPicPr>
        <p:blipFill>
          <a:blip r:embed="rId2" cstate="print"/>
          <a:srcRect l="-2457" t="-1282" r="50475" b="52278"/>
          <a:stretch>
            <a:fillRect/>
          </a:stretch>
        </p:blipFill>
        <p:spPr bwMode="auto">
          <a:xfrm>
            <a:off x="5422901" y="3916364"/>
            <a:ext cx="6769100" cy="2941637"/>
          </a:xfrm>
          <a:prstGeom prst="rect">
            <a:avLst/>
          </a:prstGeom>
          <a:noFill/>
          <a:ln w="9525">
            <a:noFill/>
            <a:miter lim="800000"/>
            <a:headEnd/>
            <a:tailEnd/>
          </a:ln>
        </p:spPr>
      </p:pic>
      <p:pic>
        <p:nvPicPr>
          <p:cNvPr id="5" name="Picture 9" descr="CEA_CMYK+baseline"/>
          <p:cNvPicPr>
            <a:picLocks noChangeAspect="1" noChangeArrowheads="1"/>
          </p:cNvPicPr>
          <p:nvPr userDrawn="1"/>
        </p:nvPicPr>
        <p:blipFill>
          <a:blip r:embed="rId3" cstate="print"/>
          <a:srcRect/>
          <a:stretch>
            <a:fillRect/>
          </a:stretch>
        </p:blipFill>
        <p:spPr bwMode="auto">
          <a:xfrm>
            <a:off x="480485" y="360363"/>
            <a:ext cx="1871099" cy="1122362"/>
          </a:xfrm>
          <a:prstGeom prst="rect">
            <a:avLst/>
          </a:prstGeom>
          <a:noFill/>
          <a:ln w="9525">
            <a:noFill/>
            <a:miter lim="800000"/>
            <a:headEnd/>
            <a:tailEnd/>
          </a:ln>
        </p:spPr>
      </p:pic>
      <p:sp>
        <p:nvSpPr>
          <p:cNvPr id="6" name="Rectangle 11"/>
          <p:cNvSpPr/>
          <p:nvPr userDrawn="1"/>
        </p:nvSpPr>
        <p:spPr bwMode="gray">
          <a:xfrm>
            <a:off x="1" y="6337360"/>
            <a:ext cx="2832100" cy="204671"/>
          </a:xfrm>
          <a:prstGeom prst="rect">
            <a:avLst/>
          </a:prstGeom>
        </p:spPr>
        <p:txBody>
          <a:bodyPr tIns="0" bIns="0" anchor="ctr">
            <a:spAutoFit/>
          </a:bodyPr>
          <a:lstStyle/>
          <a:p>
            <a:pPr algn="ctr">
              <a:lnSpc>
                <a:spcPct val="95000"/>
              </a:lnSpc>
              <a:spcAft>
                <a:spcPts val="400"/>
              </a:spcAft>
              <a:buClr>
                <a:srgbClr val="808080"/>
              </a:buClr>
            </a:pPr>
            <a:endParaRPr lang="en-US" sz="1400" b="1" noProof="1"/>
          </a:p>
        </p:txBody>
      </p:sp>
      <p:sp>
        <p:nvSpPr>
          <p:cNvPr id="2" name="Title 1"/>
          <p:cNvSpPr>
            <a:spLocks noGrp="1"/>
          </p:cNvSpPr>
          <p:nvPr>
            <p:ph type="title"/>
          </p:nvPr>
        </p:nvSpPr>
        <p:spPr>
          <a:xfrm>
            <a:off x="484800" y="2708920"/>
            <a:ext cx="10363200" cy="1440160"/>
          </a:xfrm>
        </p:spPr>
        <p:txBody>
          <a:bodyPr/>
          <a:lstStyle>
            <a:lvl1pPr algn="l">
              <a:defRPr sz="2800" b="1" cap="none" baseline="0"/>
            </a:lvl1pPr>
          </a:lstStyle>
          <a:p>
            <a:r>
              <a:rPr lang="en-US"/>
              <a:t>Click to edit Master title style</a:t>
            </a:r>
            <a:endParaRPr lang="fr-BE"/>
          </a:p>
        </p:txBody>
      </p:sp>
      <p:sp>
        <p:nvSpPr>
          <p:cNvPr id="3" name="Text Placeholder 2"/>
          <p:cNvSpPr>
            <a:spLocks noGrp="1"/>
          </p:cNvSpPr>
          <p:nvPr>
            <p:ph type="body" idx="1"/>
          </p:nvPr>
        </p:nvSpPr>
        <p:spPr>
          <a:xfrm>
            <a:off x="484800" y="4149081"/>
            <a:ext cx="6283275" cy="307777"/>
          </a:xfrm>
        </p:spPr>
        <p:txBody>
          <a:bodyPr>
            <a:spAutoFit/>
          </a:bodyPr>
          <a:lstStyle>
            <a:lvl1pPr marL="0" indent="0">
              <a:buNone/>
              <a:defRPr sz="2000" b="1" baseline="0">
                <a:solidFill>
                  <a:srgbClr val="82C55B"/>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graphicFrame>
        <p:nvGraphicFramePr>
          <p:cNvPr id="8" name="Table 7">
            <a:extLst>
              <a:ext uri="{FF2B5EF4-FFF2-40B4-BE49-F238E27FC236}">
                <a16:creationId xmlns:a16="http://schemas.microsoft.com/office/drawing/2014/main" id="{A749FE9B-4B06-402D-BE4E-2F8C1AE22728}"/>
              </a:ext>
            </a:extLst>
          </p:cNvPr>
          <p:cNvGraphicFramePr>
            <a:graphicFrameLocks noGrp="1"/>
          </p:cNvGraphicFramePr>
          <p:nvPr userDrawn="1">
            <p:extLst>
              <p:ext uri="{D42A27DB-BD31-4B8C-83A1-F6EECF244321}">
                <p14:modId xmlns:p14="http://schemas.microsoft.com/office/powerpoint/2010/main" val="3887231394"/>
              </p:ext>
            </p:extLst>
          </p:nvPr>
        </p:nvGraphicFramePr>
        <p:xfrm>
          <a:off x="338918" y="6165304"/>
          <a:ext cx="5327482" cy="370459"/>
        </p:xfrm>
        <a:graphic>
          <a:graphicData uri="http://schemas.openxmlformats.org/drawingml/2006/table">
            <a:tbl>
              <a:tblPr>
                <a:tableStyleId>{5C22544A-7EE6-4342-B048-85BDC9FD1C3A}</a:tableStyleId>
              </a:tblPr>
              <a:tblGrid>
                <a:gridCol w="5327482">
                  <a:extLst>
                    <a:ext uri="{9D8B030D-6E8A-4147-A177-3AD203B41FA5}">
                      <a16:colId xmlns:a16="http://schemas.microsoft.com/office/drawing/2014/main" val="1097229317"/>
                    </a:ext>
                  </a:extLst>
                </a:gridCol>
              </a:tblGrid>
              <a:tr h="307777">
                <a:tc>
                  <a:txBody>
                    <a:bodyPr/>
                    <a:lstStyle/>
                    <a:p>
                      <a:pPr algn="just">
                        <a:lnSpc>
                          <a:spcPct val="120000"/>
                        </a:lnSpc>
                        <a:spcAft>
                          <a:spcPts val="0"/>
                        </a:spcAft>
                      </a:pPr>
                      <a:r>
                        <a:rPr lang="en-GB" sz="700">
                          <a:effectLst/>
                        </a:rPr>
                        <a:t>© </a:t>
                      </a:r>
                      <a:r>
                        <a:rPr lang="en-US" sz="700">
                          <a:effectLst/>
                        </a:rPr>
                        <a:t>Reproduction in whole or in part of the content of this document and the communication thereof are made with the consent of Insurance Europe, must be clearly attributed to Insurance Europe and must include the date of the Insurance Europe document.</a:t>
                      </a:r>
                      <a:endParaRPr lang="en-GB" sz="850">
                        <a:effectLst/>
                        <a:latin typeface="Verdana" panose="020B0604030504040204" pitchFamily="34" charset="0"/>
                        <a:ea typeface="Times New Roman" panose="02020603050405020304" pitchFamily="18" charset="0"/>
                        <a:cs typeface="Times New Roman" panose="02020603050405020304" pitchFamily="18" charset="0"/>
                      </a:endParaRPr>
                    </a:p>
                  </a:txBody>
                  <a:tcPr marL="114935" marR="114935" marT="0" marB="0">
                    <a:noFill/>
                  </a:tcPr>
                </a:tc>
                <a:extLst>
                  <a:ext uri="{0D108BD9-81ED-4DB2-BD59-A6C34878D82A}">
                    <a16:rowId xmlns:a16="http://schemas.microsoft.com/office/drawing/2014/main" val="1749278430"/>
                  </a:ext>
                </a:extLst>
              </a:tr>
            </a:tbl>
          </a:graphicData>
        </a:graphic>
      </p:graphicFrame>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7"/>
          <p:cNvCxnSpPr/>
          <p:nvPr userDrawn="1"/>
        </p:nvCxnSpPr>
        <p:spPr>
          <a:xfrm>
            <a:off x="527051" y="908050"/>
            <a:ext cx="11330516" cy="0"/>
          </a:xfrm>
          <a:prstGeom prst="line">
            <a:avLst/>
          </a:prstGeom>
          <a:ln w="12700">
            <a:solidFill>
              <a:srgbClr val="82C55B"/>
            </a:solidFill>
          </a:ln>
        </p:spPr>
        <p:style>
          <a:lnRef idx="1">
            <a:schemeClr val="accent1"/>
          </a:lnRef>
          <a:fillRef idx="0">
            <a:schemeClr val="accent1"/>
          </a:fillRef>
          <a:effectRef idx="0">
            <a:schemeClr val="accent1"/>
          </a:effectRef>
          <a:fontRef idx="minor">
            <a:schemeClr val="tx1"/>
          </a:fontRef>
        </p:style>
      </p:cxnSp>
      <p:pic>
        <p:nvPicPr>
          <p:cNvPr id="5" name="Picture 9" descr="CEA_CMYK+baseline"/>
          <p:cNvPicPr>
            <a:picLocks noChangeAspect="1" noChangeArrowheads="1"/>
          </p:cNvPicPr>
          <p:nvPr userDrawn="1"/>
        </p:nvPicPr>
        <p:blipFill>
          <a:blip r:embed="rId2" cstate="print"/>
          <a:srcRect/>
          <a:stretch>
            <a:fillRect/>
          </a:stretch>
        </p:blipFill>
        <p:spPr bwMode="auto">
          <a:xfrm>
            <a:off x="527053" y="6021389"/>
            <a:ext cx="960436" cy="574675"/>
          </a:xfrm>
          <a:prstGeom prst="rect">
            <a:avLst/>
          </a:prstGeom>
          <a:noFill/>
          <a:ln w="9525">
            <a:noFill/>
            <a:miter lim="800000"/>
            <a:headEnd/>
            <a:tailEnd/>
          </a:ln>
        </p:spPr>
      </p:pic>
      <p:sp>
        <p:nvSpPr>
          <p:cNvPr id="11" name="Title 10"/>
          <p:cNvSpPr>
            <a:spLocks noGrp="1"/>
          </p:cNvSpPr>
          <p:nvPr>
            <p:ph type="title"/>
          </p:nvPr>
        </p:nvSpPr>
        <p:spPr/>
        <p:txBody>
          <a:bodyPr>
            <a:spAutoFit/>
          </a:bodyPr>
          <a:lstStyle>
            <a:lvl1pPr>
              <a:defRPr baseline="0">
                <a:latin typeface="Verdana" pitchFamily="34" charset="0"/>
              </a:defRPr>
            </a:lvl1pPr>
          </a:lstStyle>
          <a:p>
            <a:r>
              <a:rPr lang="en-US"/>
              <a:t>Click to edit Master title style</a:t>
            </a:r>
            <a:endParaRPr lang="fr-BE"/>
          </a:p>
        </p:txBody>
      </p:sp>
      <p:sp>
        <p:nvSpPr>
          <p:cNvPr id="7" name="Rectangle 3"/>
          <p:cNvSpPr>
            <a:spLocks noGrp="1" noChangeArrowheads="1"/>
          </p:cNvSpPr>
          <p:nvPr>
            <p:ph idx="1"/>
          </p:nvPr>
        </p:nvSpPr>
        <p:spPr bwMode="auto">
          <a:xfrm>
            <a:off x="527051" y="1196753"/>
            <a:ext cx="11233149" cy="4824636"/>
          </a:xfrm>
          <a:prstGeom prst="rect">
            <a:avLst/>
          </a:prstGeom>
          <a:noFill/>
          <a:ln w="9525">
            <a:noFill/>
            <a:miter lim="800000"/>
            <a:headEnd/>
            <a:tailEnd/>
          </a:ln>
        </p:spPr>
        <p:txBody>
          <a:bodyPr/>
          <a:lstStyle>
            <a:lvl3pPr>
              <a:buFontTx/>
              <a:buBlip>
                <a:blip r:embed="rId3"/>
              </a:buBlip>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11"/>
          <p:cNvSpPr>
            <a:spLocks noGrp="1"/>
          </p:cNvSpPr>
          <p:nvPr>
            <p:ph type="sldNum" sz="quarter" idx="10"/>
          </p:nvPr>
        </p:nvSpPr>
        <p:spPr>
          <a:xfrm>
            <a:off x="8976784" y="6264276"/>
            <a:ext cx="2844800" cy="339725"/>
          </a:xfrm>
        </p:spPr>
        <p:txBody>
          <a:bodyPr/>
          <a:lstStyle>
            <a:lvl1pPr>
              <a:defRPr/>
            </a:lvl1pPr>
          </a:lstStyle>
          <a:p>
            <a:fld id="{1A67FEBB-CD14-4265-853F-FA2A04A55FD9}" type="slidenum">
              <a:rPr lang="en-US"/>
              <a:pPr/>
              <a:t>‹#›</a:t>
            </a:fld>
            <a:endParaRPr lang="en-US"/>
          </a:p>
        </p:txBody>
      </p:sp>
      <p:sp>
        <p:nvSpPr>
          <p:cNvPr id="2" name="TextBox 1">
            <a:extLst>
              <a:ext uri="{FF2B5EF4-FFF2-40B4-BE49-F238E27FC236}">
                <a16:creationId xmlns:a16="http://schemas.microsoft.com/office/drawing/2014/main" id="{82A453A0-CF48-4CC9-9144-268799A2FE2B}"/>
              </a:ext>
            </a:extLst>
          </p:cNvPr>
          <p:cNvSpPr txBox="1"/>
          <p:nvPr userDrawn="1"/>
        </p:nvSpPr>
        <p:spPr>
          <a:xfrm>
            <a:off x="8851012" y="6631444"/>
            <a:ext cx="3096344" cy="215444"/>
          </a:xfrm>
          <a:prstGeom prst="rect">
            <a:avLst/>
          </a:prstGeom>
          <a:noFill/>
        </p:spPr>
        <p:txBody>
          <a:bodyPr wrap="square" rtlCol="0">
            <a:spAutoFit/>
          </a:bodyPr>
          <a:lstStyle/>
          <a:p>
            <a:pPr algn="r"/>
            <a:r>
              <a:rPr lang="en-GB" sz="800">
                <a:effectLst/>
              </a:rPr>
              <a:t>©Insurance Europe</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Subtitle+text">
    <p:spTree>
      <p:nvGrpSpPr>
        <p:cNvPr id="1" name=""/>
        <p:cNvGrpSpPr/>
        <p:nvPr/>
      </p:nvGrpSpPr>
      <p:grpSpPr>
        <a:xfrm>
          <a:off x="0" y="0"/>
          <a:ext cx="0" cy="0"/>
          <a:chOff x="0" y="0"/>
          <a:chExt cx="0" cy="0"/>
        </a:xfrm>
      </p:grpSpPr>
      <p:cxnSp>
        <p:nvCxnSpPr>
          <p:cNvPr id="5" name="Straight Connector 11"/>
          <p:cNvCxnSpPr/>
          <p:nvPr userDrawn="1"/>
        </p:nvCxnSpPr>
        <p:spPr>
          <a:xfrm>
            <a:off x="527051" y="908050"/>
            <a:ext cx="11330516" cy="0"/>
          </a:xfrm>
          <a:prstGeom prst="line">
            <a:avLst/>
          </a:prstGeom>
          <a:ln w="12700">
            <a:solidFill>
              <a:srgbClr val="82C55B"/>
            </a:solidFill>
          </a:ln>
        </p:spPr>
        <p:style>
          <a:lnRef idx="1">
            <a:schemeClr val="accent1"/>
          </a:lnRef>
          <a:fillRef idx="0">
            <a:schemeClr val="accent1"/>
          </a:fillRef>
          <a:effectRef idx="0">
            <a:schemeClr val="accent1"/>
          </a:effectRef>
          <a:fontRef idx="minor">
            <a:schemeClr val="tx1"/>
          </a:fontRef>
        </p:style>
      </p:cxnSp>
      <p:pic>
        <p:nvPicPr>
          <p:cNvPr id="7" name="Picture 9" descr="CEA_CMYK+baseline"/>
          <p:cNvPicPr>
            <a:picLocks noChangeAspect="1" noChangeArrowheads="1"/>
          </p:cNvPicPr>
          <p:nvPr userDrawn="1"/>
        </p:nvPicPr>
        <p:blipFill>
          <a:blip r:embed="rId2" cstate="print"/>
          <a:srcRect/>
          <a:stretch>
            <a:fillRect/>
          </a:stretch>
        </p:blipFill>
        <p:spPr bwMode="auto">
          <a:xfrm>
            <a:off x="527053" y="6021389"/>
            <a:ext cx="960436" cy="574675"/>
          </a:xfrm>
          <a:prstGeom prst="rect">
            <a:avLst/>
          </a:prstGeom>
          <a:noFill/>
          <a:ln w="9525">
            <a:noFill/>
            <a:miter lim="800000"/>
            <a:headEnd/>
            <a:tailEnd/>
          </a:ln>
        </p:spPr>
      </p:pic>
      <p:sp>
        <p:nvSpPr>
          <p:cNvPr id="6" name="Text Placeholder 5"/>
          <p:cNvSpPr>
            <a:spLocks noGrp="1"/>
          </p:cNvSpPr>
          <p:nvPr>
            <p:ph type="body" sz="quarter" idx="12"/>
          </p:nvPr>
        </p:nvSpPr>
        <p:spPr>
          <a:xfrm>
            <a:off x="528000" y="1124744"/>
            <a:ext cx="11328640" cy="359246"/>
          </a:xfrm>
        </p:spPr>
        <p:txBody>
          <a:bodyPr/>
          <a:lstStyle>
            <a:lvl1pPr>
              <a:buFont typeface="Arial" pitchFamily="34" charset="0"/>
              <a:buNone/>
              <a:defRPr sz="1800" b="1">
                <a:solidFill>
                  <a:srgbClr val="82C55B"/>
                </a:solidFill>
              </a:defRPr>
            </a:lvl1pPr>
          </a:lstStyle>
          <a:p>
            <a:pPr lvl="0"/>
            <a:r>
              <a:rPr lang="en-US"/>
              <a:t>Click to edit Master text</a:t>
            </a:r>
            <a:endParaRPr lang="fr-BE"/>
          </a:p>
        </p:txBody>
      </p:sp>
      <p:sp>
        <p:nvSpPr>
          <p:cNvPr id="9" name="Title 8"/>
          <p:cNvSpPr>
            <a:spLocks noGrp="1"/>
          </p:cNvSpPr>
          <p:nvPr>
            <p:ph type="title"/>
          </p:nvPr>
        </p:nvSpPr>
        <p:spPr/>
        <p:txBody>
          <a:bodyPr/>
          <a:lstStyle/>
          <a:p>
            <a:r>
              <a:rPr lang="en-US"/>
              <a:t>Click to edit Master title style</a:t>
            </a:r>
            <a:endParaRPr lang="fr-BE"/>
          </a:p>
        </p:txBody>
      </p:sp>
      <p:sp>
        <p:nvSpPr>
          <p:cNvPr id="11" name="Rectangle 3"/>
          <p:cNvSpPr>
            <a:spLocks noGrp="1" noChangeArrowheads="1"/>
          </p:cNvSpPr>
          <p:nvPr>
            <p:ph idx="1"/>
          </p:nvPr>
        </p:nvSpPr>
        <p:spPr bwMode="auto">
          <a:xfrm>
            <a:off x="527051" y="1628800"/>
            <a:ext cx="11233149" cy="4320481"/>
          </a:xfrm>
          <a:prstGeom prst="rect">
            <a:avLst/>
          </a:prstGeom>
          <a:noFill/>
          <a:ln w="9525">
            <a:noFill/>
            <a:miter lim="800000"/>
            <a:headEnd/>
            <a:tailEnd/>
          </a:ln>
        </p:spPr>
        <p:txBody>
          <a:bodyPr/>
          <a:lstStyle>
            <a:lvl3pPr marL="1076325" indent="-266700">
              <a:tabLst>
                <a:tab pos="808038" algn="l"/>
              </a:tabLs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12"/>
          <p:cNvSpPr>
            <a:spLocks noGrp="1"/>
          </p:cNvSpPr>
          <p:nvPr>
            <p:ph type="sldNum" sz="quarter" idx="13"/>
          </p:nvPr>
        </p:nvSpPr>
        <p:spPr>
          <a:xfrm>
            <a:off x="8976784" y="6264276"/>
            <a:ext cx="2844800" cy="339725"/>
          </a:xfrm>
        </p:spPr>
        <p:txBody>
          <a:bodyPr/>
          <a:lstStyle>
            <a:lvl1pPr>
              <a:defRPr/>
            </a:lvl1pPr>
          </a:lstStyle>
          <a:p>
            <a:fld id="{BD0E48A5-5353-434C-97D1-5CA4F598D33E}" type="slidenum">
              <a:rPr lang="en-US"/>
              <a:pPr/>
              <a:t>‹#›</a:t>
            </a:fld>
            <a:endParaRPr lang="en-US"/>
          </a:p>
        </p:txBody>
      </p:sp>
      <p:sp>
        <p:nvSpPr>
          <p:cNvPr id="10" name="TextBox 9">
            <a:extLst>
              <a:ext uri="{FF2B5EF4-FFF2-40B4-BE49-F238E27FC236}">
                <a16:creationId xmlns:a16="http://schemas.microsoft.com/office/drawing/2014/main" id="{4C368A93-8273-4FC8-91CC-5C95A8260F24}"/>
              </a:ext>
            </a:extLst>
          </p:cNvPr>
          <p:cNvSpPr txBox="1"/>
          <p:nvPr userDrawn="1"/>
        </p:nvSpPr>
        <p:spPr>
          <a:xfrm>
            <a:off x="8851012" y="6631444"/>
            <a:ext cx="3096344" cy="215444"/>
          </a:xfrm>
          <a:prstGeom prst="rect">
            <a:avLst/>
          </a:prstGeom>
          <a:noFill/>
        </p:spPr>
        <p:txBody>
          <a:bodyPr wrap="square" rtlCol="0">
            <a:spAutoFit/>
          </a:bodyPr>
          <a:lstStyle/>
          <a:p>
            <a:pPr algn="r"/>
            <a:r>
              <a:rPr lang="en-GB" sz="800">
                <a:effectLst/>
              </a:rPr>
              <a:t>©Insurance Europe</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for big picture">
    <p:spTree>
      <p:nvGrpSpPr>
        <p:cNvPr id="1" name=""/>
        <p:cNvGrpSpPr/>
        <p:nvPr/>
      </p:nvGrpSpPr>
      <p:grpSpPr>
        <a:xfrm>
          <a:off x="0" y="0"/>
          <a:ext cx="0" cy="0"/>
          <a:chOff x="0" y="0"/>
          <a:chExt cx="0" cy="0"/>
        </a:xfrm>
      </p:grpSpPr>
      <p:cxnSp>
        <p:nvCxnSpPr>
          <p:cNvPr id="4" name="Straight Connector 9"/>
          <p:cNvCxnSpPr/>
          <p:nvPr userDrawn="1"/>
        </p:nvCxnSpPr>
        <p:spPr>
          <a:xfrm>
            <a:off x="527051" y="908050"/>
            <a:ext cx="11330516" cy="0"/>
          </a:xfrm>
          <a:prstGeom prst="line">
            <a:avLst/>
          </a:prstGeom>
          <a:ln w="12700">
            <a:solidFill>
              <a:srgbClr val="82C55B"/>
            </a:solidFill>
          </a:ln>
        </p:spPr>
        <p:style>
          <a:lnRef idx="1">
            <a:schemeClr val="accent1"/>
          </a:lnRef>
          <a:fillRef idx="0">
            <a:schemeClr val="accent1"/>
          </a:fillRef>
          <a:effectRef idx="0">
            <a:schemeClr val="accent1"/>
          </a:effectRef>
          <a:fontRef idx="minor">
            <a:schemeClr val="tx1"/>
          </a:fontRef>
        </p:style>
      </p:cxnSp>
      <p:pic>
        <p:nvPicPr>
          <p:cNvPr id="5" name="Picture 9" descr="CEA_CMYK+baseline"/>
          <p:cNvPicPr>
            <a:picLocks noChangeAspect="1" noChangeArrowheads="1"/>
          </p:cNvPicPr>
          <p:nvPr userDrawn="1"/>
        </p:nvPicPr>
        <p:blipFill>
          <a:blip r:embed="rId2" cstate="print"/>
          <a:srcRect/>
          <a:stretch>
            <a:fillRect/>
          </a:stretch>
        </p:blipFill>
        <p:spPr bwMode="auto">
          <a:xfrm>
            <a:off x="527053" y="6021389"/>
            <a:ext cx="1032444" cy="574675"/>
          </a:xfrm>
          <a:prstGeom prst="rect">
            <a:avLst/>
          </a:prstGeom>
          <a:noFill/>
          <a:ln w="9525">
            <a:noFill/>
            <a:miter lim="800000"/>
            <a:headEnd/>
            <a:tailEnd/>
          </a:ln>
        </p:spPr>
      </p:pic>
      <p:sp>
        <p:nvSpPr>
          <p:cNvPr id="2" name="Title 1"/>
          <p:cNvSpPr>
            <a:spLocks noGrp="1"/>
          </p:cNvSpPr>
          <p:nvPr>
            <p:ph type="title"/>
          </p:nvPr>
        </p:nvSpPr>
        <p:spPr/>
        <p:txBody>
          <a:bodyPr>
            <a:normAutofit/>
          </a:bodyPr>
          <a:lstStyle>
            <a:lvl1pPr>
              <a:defRPr sz="2800">
                <a:latin typeface="+mj-lt"/>
                <a:cs typeface="Arial" pitchFamily="34" charset="0"/>
              </a:defRPr>
            </a:lvl1pPr>
          </a:lstStyle>
          <a:p>
            <a:r>
              <a:rPr lang="en-US"/>
              <a:t>Click to edit Master title style</a:t>
            </a:r>
            <a:endParaRPr lang="fr-BE"/>
          </a:p>
        </p:txBody>
      </p:sp>
      <p:sp>
        <p:nvSpPr>
          <p:cNvPr id="9" name="Text Placeholder 8"/>
          <p:cNvSpPr>
            <a:spLocks noGrp="1"/>
          </p:cNvSpPr>
          <p:nvPr>
            <p:ph type="body" sz="quarter" idx="11"/>
          </p:nvPr>
        </p:nvSpPr>
        <p:spPr>
          <a:xfrm>
            <a:off x="8016215" y="1196752"/>
            <a:ext cx="3744416" cy="48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6" name="Slide Number Placeholder 10"/>
          <p:cNvSpPr>
            <a:spLocks noGrp="1"/>
          </p:cNvSpPr>
          <p:nvPr>
            <p:ph type="sldNum" sz="quarter" idx="12"/>
          </p:nvPr>
        </p:nvSpPr>
        <p:spPr>
          <a:xfrm>
            <a:off x="8976784" y="6264276"/>
            <a:ext cx="2844800" cy="339725"/>
          </a:xfrm>
        </p:spPr>
        <p:txBody>
          <a:bodyPr/>
          <a:lstStyle>
            <a:lvl1pPr>
              <a:defRPr/>
            </a:lvl1pPr>
          </a:lstStyle>
          <a:p>
            <a:fld id="{0C7D7316-3669-466E-88B8-A3080D0D5970}" type="slidenum">
              <a:rPr lang="en-US"/>
              <a:pPr/>
              <a:t>‹#›</a:t>
            </a:fld>
            <a:endParaRPr lang="en-US"/>
          </a:p>
        </p:txBody>
      </p:sp>
      <p:sp>
        <p:nvSpPr>
          <p:cNvPr id="7" name="TextBox 6">
            <a:extLst>
              <a:ext uri="{FF2B5EF4-FFF2-40B4-BE49-F238E27FC236}">
                <a16:creationId xmlns:a16="http://schemas.microsoft.com/office/drawing/2014/main" id="{A1EDA77B-D6D9-43D8-A77D-F3242C52D4D8}"/>
              </a:ext>
            </a:extLst>
          </p:cNvPr>
          <p:cNvSpPr txBox="1"/>
          <p:nvPr userDrawn="1"/>
        </p:nvSpPr>
        <p:spPr>
          <a:xfrm>
            <a:off x="8851012" y="6631444"/>
            <a:ext cx="3096344" cy="215444"/>
          </a:xfrm>
          <a:prstGeom prst="rect">
            <a:avLst/>
          </a:prstGeom>
          <a:noFill/>
        </p:spPr>
        <p:txBody>
          <a:bodyPr wrap="square" rtlCol="0">
            <a:spAutoFit/>
          </a:bodyPr>
          <a:lstStyle/>
          <a:p>
            <a:pPr algn="r"/>
            <a:r>
              <a:rPr lang="en-GB" sz="800">
                <a:effectLst/>
              </a:rPr>
              <a:t>©Insurance Europe</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7051" y="395288"/>
            <a:ext cx="11330516" cy="431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27051" y="1196976"/>
            <a:ext cx="11233149" cy="4824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8976784" y="6237289"/>
            <a:ext cx="2844800" cy="3397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400">
                <a:solidFill>
                  <a:srgbClr val="002957"/>
                </a:solidFill>
              </a:defRPr>
            </a:lvl1pPr>
          </a:lstStyle>
          <a:p>
            <a:fld id="{BCC4DCA1-5C9A-4123-AF4F-430518B05AF5}" type="slidenum">
              <a:rPr lang="en-US"/>
              <a:pPr/>
              <a:t>‹#›</a:t>
            </a:fld>
            <a:endParaRPr lang="en-US"/>
          </a:p>
        </p:txBody>
      </p:sp>
      <p:sp>
        <p:nvSpPr>
          <p:cNvPr id="5" name="TextBox 4">
            <a:extLst>
              <a:ext uri="{FF2B5EF4-FFF2-40B4-BE49-F238E27FC236}">
                <a16:creationId xmlns:a16="http://schemas.microsoft.com/office/drawing/2014/main" id="{F106AD7C-1177-49B1-90E6-5068AFC2E790}"/>
              </a:ext>
            </a:extLst>
          </p:cNvPr>
          <p:cNvSpPr txBox="1"/>
          <p:nvPr userDrawn="1"/>
        </p:nvSpPr>
        <p:spPr>
          <a:xfrm>
            <a:off x="8851012" y="6631444"/>
            <a:ext cx="3096344" cy="215444"/>
          </a:xfrm>
          <a:prstGeom prst="rect">
            <a:avLst/>
          </a:prstGeom>
          <a:noFill/>
        </p:spPr>
        <p:txBody>
          <a:bodyPr wrap="square" rtlCol="0">
            <a:spAutoFit/>
          </a:bodyPr>
          <a:lstStyle/>
          <a:p>
            <a:pPr algn="r"/>
            <a:r>
              <a:rPr lang="en-GB" sz="800">
                <a:effectLst/>
              </a:rPr>
              <a:t>©Insurance Europe</a:t>
            </a:r>
            <a:endParaRPr lang="en-GB"/>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Lst>
  <p:hf hdr="0" ftr="0" dt="0"/>
  <p:txStyles>
    <p:titleStyle>
      <a:lvl1pPr algn="l" rtl="0" eaLnBrk="0" fontAlgn="base" hangingPunct="0">
        <a:spcBef>
          <a:spcPct val="0"/>
        </a:spcBef>
        <a:spcAft>
          <a:spcPct val="0"/>
        </a:spcAft>
        <a:defRPr sz="2800" b="1">
          <a:solidFill>
            <a:srgbClr val="002957"/>
          </a:solidFill>
          <a:latin typeface="Verdana" pitchFamily="34" charset="0"/>
          <a:ea typeface="+mj-ea"/>
          <a:cs typeface="Arial" pitchFamily="34" charset="0"/>
        </a:defRPr>
      </a:lvl1pPr>
      <a:lvl2pPr algn="l" rtl="0" eaLnBrk="0" fontAlgn="base" hangingPunct="0">
        <a:spcBef>
          <a:spcPct val="0"/>
        </a:spcBef>
        <a:spcAft>
          <a:spcPct val="0"/>
        </a:spcAft>
        <a:defRPr sz="2800" b="1">
          <a:solidFill>
            <a:srgbClr val="002957"/>
          </a:solidFill>
          <a:latin typeface="Verdana" pitchFamily="34" charset="0"/>
          <a:cs typeface="Arial" charset="0"/>
        </a:defRPr>
      </a:lvl2pPr>
      <a:lvl3pPr algn="l" rtl="0" eaLnBrk="0" fontAlgn="base" hangingPunct="0">
        <a:spcBef>
          <a:spcPct val="0"/>
        </a:spcBef>
        <a:spcAft>
          <a:spcPct val="0"/>
        </a:spcAft>
        <a:defRPr sz="2800" b="1">
          <a:solidFill>
            <a:srgbClr val="002957"/>
          </a:solidFill>
          <a:latin typeface="Verdana" pitchFamily="34" charset="0"/>
          <a:cs typeface="Arial" charset="0"/>
        </a:defRPr>
      </a:lvl3pPr>
      <a:lvl4pPr algn="l" rtl="0" eaLnBrk="0" fontAlgn="base" hangingPunct="0">
        <a:spcBef>
          <a:spcPct val="0"/>
        </a:spcBef>
        <a:spcAft>
          <a:spcPct val="0"/>
        </a:spcAft>
        <a:defRPr sz="2800" b="1">
          <a:solidFill>
            <a:srgbClr val="002957"/>
          </a:solidFill>
          <a:latin typeface="Verdana" pitchFamily="34" charset="0"/>
          <a:cs typeface="Arial" charset="0"/>
        </a:defRPr>
      </a:lvl4pPr>
      <a:lvl5pPr algn="l" rtl="0" eaLnBrk="0" fontAlgn="base" hangingPunct="0">
        <a:spcBef>
          <a:spcPct val="0"/>
        </a:spcBef>
        <a:spcAft>
          <a:spcPct val="0"/>
        </a:spcAft>
        <a:defRPr sz="2800" b="1">
          <a:solidFill>
            <a:srgbClr val="002957"/>
          </a:solidFill>
          <a:latin typeface="Verdana" pitchFamily="34" charset="0"/>
          <a:cs typeface="Arial" charset="0"/>
        </a:defRPr>
      </a:lvl5pPr>
      <a:lvl6pPr marL="457200" algn="r" rtl="0" eaLnBrk="1" fontAlgn="base" hangingPunct="1">
        <a:spcBef>
          <a:spcPct val="0"/>
        </a:spcBef>
        <a:spcAft>
          <a:spcPct val="0"/>
        </a:spcAft>
        <a:defRPr sz="4400" b="1">
          <a:solidFill>
            <a:srgbClr val="004480"/>
          </a:solidFill>
          <a:latin typeface="Frutiger LT Std 45 Light" pitchFamily="34" charset="0"/>
        </a:defRPr>
      </a:lvl6pPr>
      <a:lvl7pPr marL="914400" algn="r" rtl="0" eaLnBrk="1" fontAlgn="base" hangingPunct="1">
        <a:spcBef>
          <a:spcPct val="0"/>
        </a:spcBef>
        <a:spcAft>
          <a:spcPct val="0"/>
        </a:spcAft>
        <a:defRPr sz="4400" b="1">
          <a:solidFill>
            <a:srgbClr val="004480"/>
          </a:solidFill>
          <a:latin typeface="Frutiger LT Std 45 Light" pitchFamily="34" charset="0"/>
        </a:defRPr>
      </a:lvl7pPr>
      <a:lvl8pPr marL="1371600" algn="r" rtl="0" eaLnBrk="1" fontAlgn="base" hangingPunct="1">
        <a:spcBef>
          <a:spcPct val="0"/>
        </a:spcBef>
        <a:spcAft>
          <a:spcPct val="0"/>
        </a:spcAft>
        <a:defRPr sz="4400" b="1">
          <a:solidFill>
            <a:srgbClr val="004480"/>
          </a:solidFill>
          <a:latin typeface="Frutiger LT Std 45 Light" pitchFamily="34" charset="0"/>
        </a:defRPr>
      </a:lvl8pPr>
      <a:lvl9pPr marL="1828800" algn="r" rtl="0" eaLnBrk="1" fontAlgn="base" hangingPunct="1">
        <a:spcBef>
          <a:spcPct val="0"/>
        </a:spcBef>
        <a:spcAft>
          <a:spcPct val="0"/>
        </a:spcAft>
        <a:defRPr sz="4400" b="1">
          <a:solidFill>
            <a:srgbClr val="004480"/>
          </a:solidFill>
          <a:latin typeface="Frutiger LT Std 45 Light" pitchFamily="34" charset="0"/>
        </a:defRPr>
      </a:lvl9pPr>
    </p:titleStyle>
    <p:bodyStyle>
      <a:lvl1pPr marL="266700" indent="-266700" algn="l" rtl="0" eaLnBrk="0" fontAlgn="base" hangingPunct="0">
        <a:spcBef>
          <a:spcPct val="20000"/>
        </a:spcBef>
        <a:spcAft>
          <a:spcPct val="0"/>
        </a:spcAft>
        <a:buClr>
          <a:srgbClr val="002957"/>
        </a:buClr>
        <a:buSzPct val="100000"/>
        <a:buBlip>
          <a:blip r:embed="rId6"/>
        </a:buBlip>
        <a:tabLst>
          <a:tab pos="266700" algn="l"/>
        </a:tabLst>
        <a:defRPr sz="2000">
          <a:solidFill>
            <a:schemeClr val="tx1"/>
          </a:solidFill>
          <a:latin typeface="Verdana" pitchFamily="34" charset="0"/>
          <a:ea typeface="+mn-ea"/>
          <a:cs typeface="Arial" pitchFamily="34" charset="0"/>
        </a:defRPr>
      </a:lvl1pPr>
      <a:lvl2pPr marL="742950" indent="-285750" algn="l" rtl="0" eaLnBrk="0" fontAlgn="base" hangingPunct="0">
        <a:spcBef>
          <a:spcPct val="20000"/>
        </a:spcBef>
        <a:spcAft>
          <a:spcPct val="0"/>
        </a:spcAft>
        <a:buClr>
          <a:srgbClr val="82C55B"/>
        </a:buClr>
        <a:buSzPct val="100000"/>
        <a:buBlip>
          <a:blip r:embed="rId7"/>
        </a:buBlip>
        <a:tabLst>
          <a:tab pos="717550" algn="l"/>
        </a:tabLst>
        <a:defRPr>
          <a:solidFill>
            <a:schemeClr val="tx1"/>
          </a:solidFill>
          <a:latin typeface="Verdana" pitchFamily="34" charset="0"/>
          <a:cs typeface="Arial" pitchFamily="34" charset="0"/>
        </a:defRPr>
      </a:lvl2pPr>
      <a:lvl3pPr marL="1076325" indent="-266700" algn="l" rtl="0" eaLnBrk="0" fontAlgn="base" hangingPunct="0">
        <a:spcBef>
          <a:spcPct val="20000"/>
        </a:spcBef>
        <a:spcAft>
          <a:spcPct val="0"/>
        </a:spcAft>
        <a:buClr>
          <a:srgbClr val="002957"/>
        </a:buClr>
        <a:buSzPct val="100000"/>
        <a:buBlip>
          <a:blip r:embed="rId8"/>
        </a:buBlip>
        <a:defRPr sz="1600">
          <a:solidFill>
            <a:schemeClr val="tx1"/>
          </a:solidFill>
          <a:latin typeface="Verdana" pitchFamily="34" charset="0"/>
          <a:cs typeface="Arial" pitchFamily="34" charset="0"/>
        </a:defRPr>
      </a:lvl3pPr>
      <a:lvl4pPr marL="1600200" indent="-228600" algn="l" rtl="0" eaLnBrk="0" fontAlgn="base" hangingPunct="0">
        <a:spcBef>
          <a:spcPct val="20000"/>
        </a:spcBef>
        <a:spcAft>
          <a:spcPct val="0"/>
        </a:spcAft>
        <a:buClr>
          <a:srgbClr val="82C55B"/>
        </a:buClr>
        <a:buSzPct val="80000"/>
        <a:buFont typeface="Arial" charset="0"/>
        <a:buChar char="•"/>
        <a:defRPr sz="1400">
          <a:solidFill>
            <a:schemeClr val="tx1"/>
          </a:solidFill>
          <a:latin typeface="Verdana" pitchFamily="34" charset="0"/>
          <a:cs typeface="Arial" pitchFamily="34" charset="0"/>
        </a:defRPr>
      </a:lvl4pPr>
      <a:lvl5pPr marL="2057400" indent="-228600" algn="l" rtl="0" eaLnBrk="0" fontAlgn="base" hangingPunct="0">
        <a:spcBef>
          <a:spcPct val="20000"/>
        </a:spcBef>
        <a:spcAft>
          <a:spcPct val="0"/>
        </a:spcAft>
        <a:buClr>
          <a:srgbClr val="002957"/>
        </a:buClr>
        <a:buSzPct val="80000"/>
        <a:buFont typeface="Verdana" pitchFamily="34" charset="0"/>
        <a:buChar char="•"/>
        <a:defRPr sz="1200">
          <a:solidFill>
            <a:schemeClr val="tx1"/>
          </a:solidFill>
          <a:latin typeface="Verdana" pitchFamily="34" charset="0"/>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image" Target="../media/image18.sv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chart" Target="../charts/chart7.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9.sv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9.sv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svg"/></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8.sv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5BF28-67E9-4926-8F91-B4CCADEDC9EF}"/>
              </a:ext>
            </a:extLst>
          </p:cNvPr>
          <p:cNvSpPr>
            <a:spLocks noGrp="1"/>
          </p:cNvSpPr>
          <p:nvPr>
            <p:ph type="title"/>
          </p:nvPr>
        </p:nvSpPr>
        <p:spPr>
          <a:xfrm>
            <a:off x="484800" y="2204864"/>
            <a:ext cx="10363200" cy="1440160"/>
          </a:xfrm>
        </p:spPr>
        <p:txBody>
          <a:bodyPr/>
          <a:lstStyle/>
          <a:p>
            <a:r>
              <a:rPr lang="en-GB" dirty="0"/>
              <a:t>Solvency II review:</a:t>
            </a:r>
            <a:br>
              <a:rPr lang="en-GB" dirty="0"/>
            </a:br>
            <a:br>
              <a:rPr lang="en-GB" dirty="0"/>
            </a:br>
            <a:br>
              <a:rPr lang="en-GB" dirty="0"/>
            </a:br>
            <a:endParaRPr lang="en-GB" dirty="0"/>
          </a:p>
        </p:txBody>
      </p:sp>
      <p:sp>
        <p:nvSpPr>
          <p:cNvPr id="6" name="Text Placeholder 5">
            <a:extLst>
              <a:ext uri="{FF2B5EF4-FFF2-40B4-BE49-F238E27FC236}">
                <a16:creationId xmlns:a16="http://schemas.microsoft.com/office/drawing/2014/main" id="{3CC463DA-CF21-4A7B-AF79-195E23F562F4}"/>
              </a:ext>
            </a:extLst>
          </p:cNvPr>
          <p:cNvSpPr>
            <a:spLocks noGrp="1"/>
          </p:cNvSpPr>
          <p:nvPr>
            <p:ph type="body" idx="1"/>
          </p:nvPr>
        </p:nvSpPr>
        <p:spPr>
          <a:xfrm>
            <a:off x="484800" y="2852936"/>
            <a:ext cx="6547304" cy="984885"/>
          </a:xfrm>
        </p:spPr>
        <p:txBody>
          <a:bodyPr/>
          <a:lstStyle/>
          <a:p>
            <a:r>
              <a:rPr lang="en-GB">
                <a:solidFill>
                  <a:schemeClr val="accent2"/>
                </a:solidFill>
              </a:rPr>
              <a:t>EIOPA’s </a:t>
            </a:r>
            <a:r>
              <a:rPr lang="en-GB">
                <a:solidFill>
                  <a:srgbClr val="FF0000"/>
                </a:solidFill>
              </a:rPr>
              <a:t>unnecessary</a:t>
            </a:r>
            <a:r>
              <a:rPr lang="en-GB">
                <a:solidFill>
                  <a:schemeClr val="accent2"/>
                </a:solidFill>
              </a:rPr>
              <a:t> risk correction and liquidity </a:t>
            </a:r>
            <a:r>
              <a:rPr lang="en-GB">
                <a:solidFill>
                  <a:srgbClr val="FF0000"/>
                </a:solidFill>
              </a:rPr>
              <a:t>double</a:t>
            </a:r>
            <a:r>
              <a:rPr lang="en-GB">
                <a:solidFill>
                  <a:schemeClr val="accent2"/>
                </a:solidFill>
              </a:rPr>
              <a:t> buffer </a:t>
            </a:r>
            <a:r>
              <a:rPr lang="en-GB">
                <a:solidFill>
                  <a:srgbClr val="FF0000"/>
                </a:solidFill>
              </a:rPr>
              <a:t>make the VA worse</a:t>
            </a:r>
          </a:p>
          <a:p>
            <a:endParaRPr lang="en-GB"/>
          </a:p>
        </p:txBody>
      </p:sp>
    </p:spTree>
    <p:extLst>
      <p:ext uri="{BB962C8B-B14F-4D97-AF65-F5344CB8AC3E}">
        <p14:creationId xmlns:p14="http://schemas.microsoft.com/office/powerpoint/2010/main" val="1816577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49A5D4-1D10-4269-B291-5F3AF7BCE768}"/>
              </a:ext>
            </a:extLst>
          </p:cNvPr>
          <p:cNvSpPr/>
          <p:nvPr/>
        </p:nvSpPr>
        <p:spPr bwMode="gray">
          <a:xfrm>
            <a:off x="6744072" y="1772816"/>
            <a:ext cx="5182810" cy="3449602"/>
          </a:xfrm>
          <a:prstGeom prst="rect">
            <a:avLst/>
          </a:prstGeom>
          <a:noFill/>
          <a:ln w="28575" cmpd="sng">
            <a:solidFill>
              <a:schemeClr val="accent2"/>
            </a:solidFill>
            <a:miter lim="800000"/>
            <a:headEnd/>
            <a:tailEnd/>
          </a:ln>
          <a:effectLst/>
        </p:spPr>
        <p:txBody>
          <a:bodyPr wrap="none" lIns="0" tIns="0" rIns="0" bIns="0" rtlCol="0" anchor="ctr"/>
          <a:lstStyle/>
          <a:p>
            <a:pPr algn="ctr"/>
            <a:endParaRPr lang="en-GB">
              <a:latin typeface="+mj-lt"/>
              <a:cs typeface="+mn-cs"/>
            </a:endParaRPr>
          </a:p>
        </p:txBody>
      </p:sp>
      <p:sp>
        <p:nvSpPr>
          <p:cNvPr id="3" name="Title 2">
            <a:extLst>
              <a:ext uri="{FF2B5EF4-FFF2-40B4-BE49-F238E27FC236}">
                <a16:creationId xmlns:a16="http://schemas.microsoft.com/office/drawing/2014/main" id="{3D713133-26B9-47C0-B193-A7FF69BAF21B}"/>
              </a:ext>
            </a:extLst>
          </p:cNvPr>
          <p:cNvSpPr>
            <a:spLocks noGrp="1"/>
          </p:cNvSpPr>
          <p:nvPr>
            <p:ph type="title"/>
          </p:nvPr>
        </p:nvSpPr>
        <p:spPr>
          <a:xfrm>
            <a:off x="527050" y="395288"/>
            <a:ext cx="11473606" cy="431800"/>
          </a:xfrm>
        </p:spPr>
        <p:txBody>
          <a:bodyPr/>
          <a:lstStyle/>
          <a:p>
            <a:r>
              <a:rPr lang="en-GB" sz="2200"/>
              <a:t>Flaws in EIOPA’s arguments and proposals</a:t>
            </a:r>
          </a:p>
        </p:txBody>
      </p:sp>
      <p:pic>
        <p:nvPicPr>
          <p:cNvPr id="16" name="Picture 15" descr="A close up of a map&#10;&#10;Description automatically generated">
            <a:extLst>
              <a:ext uri="{FF2B5EF4-FFF2-40B4-BE49-F238E27FC236}">
                <a16:creationId xmlns:a16="http://schemas.microsoft.com/office/drawing/2014/main" id="{23A927D3-234F-47B6-8E4A-86D19CC1B7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360" y="1772816"/>
            <a:ext cx="5590514" cy="3449602"/>
          </a:xfrm>
          <a:prstGeom prst="rect">
            <a:avLst/>
          </a:prstGeom>
          <a:ln w="19050">
            <a:solidFill>
              <a:srgbClr val="FF0000"/>
            </a:solidFill>
          </a:ln>
        </p:spPr>
      </p:pic>
      <p:sp>
        <p:nvSpPr>
          <p:cNvPr id="5" name="TextBox 4">
            <a:extLst>
              <a:ext uri="{FF2B5EF4-FFF2-40B4-BE49-F238E27FC236}">
                <a16:creationId xmlns:a16="http://schemas.microsoft.com/office/drawing/2014/main" id="{A7F654CA-9480-4883-B687-4142E9FADE0C}"/>
              </a:ext>
            </a:extLst>
          </p:cNvPr>
          <p:cNvSpPr txBox="1"/>
          <p:nvPr/>
        </p:nvSpPr>
        <p:spPr>
          <a:xfrm>
            <a:off x="489265" y="5222418"/>
            <a:ext cx="5102679" cy="215444"/>
          </a:xfrm>
          <a:prstGeom prst="rect">
            <a:avLst/>
          </a:prstGeom>
          <a:noFill/>
        </p:spPr>
        <p:txBody>
          <a:bodyPr wrap="none" rtlCol="0">
            <a:spAutoFit/>
          </a:bodyPr>
          <a:lstStyle/>
          <a:p>
            <a:r>
              <a:rPr lang="en-GB" sz="800"/>
              <a:t>EIOPA-BoS-19/465 “Consultation paper on the opinion on the 2020 review of Solvency II” p93</a:t>
            </a:r>
          </a:p>
        </p:txBody>
      </p:sp>
      <p:sp>
        <p:nvSpPr>
          <p:cNvPr id="2" name="TextBox 1">
            <a:extLst>
              <a:ext uri="{FF2B5EF4-FFF2-40B4-BE49-F238E27FC236}">
                <a16:creationId xmlns:a16="http://schemas.microsoft.com/office/drawing/2014/main" id="{9ABA7C96-FEC0-4D05-8066-2BDBD745BE96}"/>
              </a:ext>
            </a:extLst>
          </p:cNvPr>
          <p:cNvSpPr txBox="1"/>
          <p:nvPr/>
        </p:nvSpPr>
        <p:spPr>
          <a:xfrm>
            <a:off x="5375920" y="1043444"/>
            <a:ext cx="6453541" cy="369332"/>
          </a:xfrm>
          <a:prstGeom prst="rect">
            <a:avLst/>
          </a:prstGeom>
          <a:noFill/>
        </p:spPr>
        <p:txBody>
          <a:bodyPr wrap="square" rtlCol="0">
            <a:spAutoFit/>
          </a:bodyPr>
          <a:lstStyle/>
          <a:p>
            <a:pPr algn="r"/>
            <a:r>
              <a:rPr lang="en-GB" b="1">
                <a:solidFill>
                  <a:srgbClr val="FF0000"/>
                </a:solidFill>
              </a:rPr>
              <a:t>Looking at the actual losses from defaults</a:t>
            </a:r>
          </a:p>
        </p:txBody>
      </p:sp>
      <p:sp>
        <p:nvSpPr>
          <p:cNvPr id="15" name="Arrow: Down 14">
            <a:extLst>
              <a:ext uri="{FF2B5EF4-FFF2-40B4-BE49-F238E27FC236}">
                <a16:creationId xmlns:a16="http://schemas.microsoft.com/office/drawing/2014/main" id="{3DD95512-47AD-43F0-81D4-98B98F46CCDC}"/>
              </a:ext>
            </a:extLst>
          </p:cNvPr>
          <p:cNvSpPr/>
          <p:nvPr/>
        </p:nvSpPr>
        <p:spPr bwMode="gray">
          <a:xfrm rot="16200000">
            <a:off x="5982138" y="3936512"/>
            <a:ext cx="705670" cy="698758"/>
          </a:xfrm>
          <a:prstGeom prst="downArrow">
            <a:avLst/>
          </a:prstGeom>
          <a:solidFill>
            <a:srgbClr val="FF0000"/>
          </a:solidFill>
          <a:ln w="28575" cmpd="sng">
            <a:noFill/>
            <a:miter lim="800000"/>
            <a:headEnd/>
            <a:tailEnd/>
          </a:ln>
          <a:effectLst>
            <a:outerShdw dist="53882" dir="2700000" algn="ctr" rotWithShape="0">
              <a:srgbClr val="292929">
                <a:alpha val="50000"/>
              </a:srgbClr>
            </a:outerShdw>
          </a:effectLst>
        </p:spPr>
        <p:txBody>
          <a:bodyPr wrap="none" lIns="0" tIns="0" rIns="0" bIns="0" rtlCol="0" anchor="ctr"/>
          <a:lstStyle/>
          <a:p>
            <a:pPr algn="ctr"/>
            <a:endParaRPr lang="en-GB">
              <a:latin typeface="+mj-lt"/>
              <a:cs typeface="+mn-cs"/>
            </a:endParaRPr>
          </a:p>
        </p:txBody>
      </p:sp>
      <p:graphicFrame>
        <p:nvGraphicFramePr>
          <p:cNvPr id="10" name="Chart 9">
            <a:extLst>
              <a:ext uri="{FF2B5EF4-FFF2-40B4-BE49-F238E27FC236}">
                <a16:creationId xmlns:a16="http://schemas.microsoft.com/office/drawing/2014/main" id="{2D962213-BCFE-4EE0-B5FC-C7B63F1EAD52}"/>
              </a:ext>
            </a:extLst>
          </p:cNvPr>
          <p:cNvGraphicFramePr>
            <a:graphicFrameLocks/>
          </p:cNvGraphicFramePr>
          <p:nvPr>
            <p:extLst>
              <p:ext uri="{D42A27DB-BD31-4B8C-83A1-F6EECF244321}">
                <p14:modId xmlns:p14="http://schemas.microsoft.com/office/powerpoint/2010/main" val="2280717204"/>
              </p:ext>
            </p:extLst>
          </p:nvPr>
        </p:nvGraphicFramePr>
        <p:xfrm>
          <a:off x="6749914" y="1772816"/>
          <a:ext cx="5236688" cy="3331485"/>
        </p:xfrm>
        <a:graphic>
          <a:graphicData uri="http://schemas.openxmlformats.org/drawingml/2006/chart">
            <c:chart xmlns:c="http://schemas.openxmlformats.org/drawingml/2006/chart" xmlns:r="http://schemas.openxmlformats.org/officeDocument/2006/relationships" r:id="rId4"/>
          </a:graphicData>
        </a:graphic>
      </p:graphicFrame>
      <p:pic>
        <p:nvPicPr>
          <p:cNvPr id="17" name="Graphic 16">
            <a:extLst>
              <a:ext uri="{FF2B5EF4-FFF2-40B4-BE49-F238E27FC236}">
                <a16:creationId xmlns:a16="http://schemas.microsoft.com/office/drawing/2014/main" id="{364A0D03-3BD4-4002-BF50-864079BDA7B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422446">
            <a:off x="8351327" y="1408910"/>
            <a:ext cx="428631" cy="1069115"/>
          </a:xfrm>
          <a:prstGeom prst="rect">
            <a:avLst/>
          </a:prstGeom>
        </p:spPr>
      </p:pic>
    </p:spTree>
    <p:extLst>
      <p:ext uri="{BB962C8B-B14F-4D97-AF65-F5344CB8AC3E}">
        <p14:creationId xmlns:p14="http://schemas.microsoft.com/office/powerpoint/2010/main" val="2846857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49A5D4-1D10-4269-B291-5F3AF7BCE768}"/>
              </a:ext>
            </a:extLst>
          </p:cNvPr>
          <p:cNvSpPr/>
          <p:nvPr/>
        </p:nvSpPr>
        <p:spPr bwMode="gray">
          <a:xfrm>
            <a:off x="6744072" y="1772816"/>
            <a:ext cx="5182810" cy="3449602"/>
          </a:xfrm>
          <a:prstGeom prst="rect">
            <a:avLst/>
          </a:prstGeom>
          <a:noFill/>
          <a:ln w="28575" cmpd="sng">
            <a:solidFill>
              <a:schemeClr val="accent2"/>
            </a:solidFill>
            <a:miter lim="800000"/>
            <a:headEnd/>
            <a:tailEnd/>
          </a:ln>
          <a:effectLst/>
        </p:spPr>
        <p:txBody>
          <a:bodyPr wrap="none" lIns="0" tIns="0" rIns="0" bIns="0" rtlCol="0" anchor="ctr"/>
          <a:lstStyle/>
          <a:p>
            <a:pPr algn="ctr"/>
            <a:endParaRPr lang="en-GB">
              <a:latin typeface="+mj-lt"/>
              <a:cs typeface="+mn-cs"/>
            </a:endParaRPr>
          </a:p>
        </p:txBody>
      </p:sp>
      <p:sp>
        <p:nvSpPr>
          <p:cNvPr id="3" name="Title 2">
            <a:extLst>
              <a:ext uri="{FF2B5EF4-FFF2-40B4-BE49-F238E27FC236}">
                <a16:creationId xmlns:a16="http://schemas.microsoft.com/office/drawing/2014/main" id="{3D713133-26B9-47C0-B193-A7FF69BAF21B}"/>
              </a:ext>
            </a:extLst>
          </p:cNvPr>
          <p:cNvSpPr>
            <a:spLocks noGrp="1"/>
          </p:cNvSpPr>
          <p:nvPr>
            <p:ph type="title"/>
          </p:nvPr>
        </p:nvSpPr>
        <p:spPr>
          <a:xfrm>
            <a:off x="527050" y="395288"/>
            <a:ext cx="11473606" cy="431800"/>
          </a:xfrm>
        </p:spPr>
        <p:txBody>
          <a:bodyPr/>
          <a:lstStyle/>
          <a:p>
            <a:r>
              <a:rPr lang="en-GB" sz="2200"/>
              <a:t>Flaws in EIOPA’s arguments and proposals</a:t>
            </a:r>
          </a:p>
        </p:txBody>
      </p:sp>
      <p:pic>
        <p:nvPicPr>
          <p:cNvPr id="16" name="Picture 15" descr="A close up of a map&#10;&#10;Description automatically generated">
            <a:extLst>
              <a:ext uri="{FF2B5EF4-FFF2-40B4-BE49-F238E27FC236}">
                <a16:creationId xmlns:a16="http://schemas.microsoft.com/office/drawing/2014/main" id="{23A927D3-234F-47B6-8E4A-86D19CC1B7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360" y="1772816"/>
            <a:ext cx="5590514" cy="3449602"/>
          </a:xfrm>
          <a:prstGeom prst="rect">
            <a:avLst/>
          </a:prstGeom>
          <a:ln w="19050">
            <a:solidFill>
              <a:srgbClr val="FF0000"/>
            </a:solidFill>
          </a:ln>
        </p:spPr>
      </p:pic>
      <p:sp>
        <p:nvSpPr>
          <p:cNvPr id="5" name="TextBox 4">
            <a:extLst>
              <a:ext uri="{FF2B5EF4-FFF2-40B4-BE49-F238E27FC236}">
                <a16:creationId xmlns:a16="http://schemas.microsoft.com/office/drawing/2014/main" id="{A7F654CA-9480-4883-B687-4142E9FADE0C}"/>
              </a:ext>
            </a:extLst>
          </p:cNvPr>
          <p:cNvSpPr txBox="1"/>
          <p:nvPr/>
        </p:nvSpPr>
        <p:spPr>
          <a:xfrm>
            <a:off x="489265" y="5222418"/>
            <a:ext cx="5102679" cy="215444"/>
          </a:xfrm>
          <a:prstGeom prst="rect">
            <a:avLst/>
          </a:prstGeom>
          <a:noFill/>
        </p:spPr>
        <p:txBody>
          <a:bodyPr wrap="none" rtlCol="0">
            <a:spAutoFit/>
          </a:bodyPr>
          <a:lstStyle/>
          <a:p>
            <a:r>
              <a:rPr lang="en-GB" sz="800"/>
              <a:t>EIOPA-BoS-19/465 “Consultation paper on the opinion on the 2020 review of Solvency II” p93</a:t>
            </a:r>
          </a:p>
        </p:txBody>
      </p:sp>
      <p:sp>
        <p:nvSpPr>
          <p:cNvPr id="2" name="TextBox 1">
            <a:extLst>
              <a:ext uri="{FF2B5EF4-FFF2-40B4-BE49-F238E27FC236}">
                <a16:creationId xmlns:a16="http://schemas.microsoft.com/office/drawing/2014/main" id="{9ABA7C96-FEC0-4D05-8066-2BDBD745BE96}"/>
              </a:ext>
            </a:extLst>
          </p:cNvPr>
          <p:cNvSpPr txBox="1"/>
          <p:nvPr/>
        </p:nvSpPr>
        <p:spPr>
          <a:xfrm>
            <a:off x="5375920" y="1043444"/>
            <a:ext cx="6453541" cy="369332"/>
          </a:xfrm>
          <a:prstGeom prst="rect">
            <a:avLst/>
          </a:prstGeom>
          <a:noFill/>
        </p:spPr>
        <p:txBody>
          <a:bodyPr wrap="square" rtlCol="0">
            <a:spAutoFit/>
          </a:bodyPr>
          <a:lstStyle/>
          <a:p>
            <a:pPr algn="r"/>
            <a:r>
              <a:rPr lang="en-GB" b="1">
                <a:solidFill>
                  <a:srgbClr val="FF0000"/>
                </a:solidFill>
              </a:rPr>
              <a:t>Looking at the actual losses from defaults</a:t>
            </a:r>
          </a:p>
        </p:txBody>
      </p:sp>
      <p:sp>
        <p:nvSpPr>
          <p:cNvPr id="15" name="Arrow: Down 14">
            <a:extLst>
              <a:ext uri="{FF2B5EF4-FFF2-40B4-BE49-F238E27FC236}">
                <a16:creationId xmlns:a16="http://schemas.microsoft.com/office/drawing/2014/main" id="{3DD95512-47AD-43F0-81D4-98B98F46CCDC}"/>
              </a:ext>
            </a:extLst>
          </p:cNvPr>
          <p:cNvSpPr/>
          <p:nvPr/>
        </p:nvSpPr>
        <p:spPr bwMode="gray">
          <a:xfrm rot="16200000">
            <a:off x="5982138" y="3936512"/>
            <a:ext cx="705670" cy="698758"/>
          </a:xfrm>
          <a:prstGeom prst="downArrow">
            <a:avLst/>
          </a:prstGeom>
          <a:solidFill>
            <a:srgbClr val="FF0000"/>
          </a:solidFill>
          <a:ln w="28575" cmpd="sng">
            <a:noFill/>
            <a:miter lim="800000"/>
            <a:headEnd/>
            <a:tailEnd/>
          </a:ln>
          <a:effectLst>
            <a:outerShdw dist="53882" dir="2700000" algn="ctr" rotWithShape="0">
              <a:srgbClr val="292929">
                <a:alpha val="50000"/>
              </a:srgbClr>
            </a:outerShdw>
          </a:effectLst>
        </p:spPr>
        <p:txBody>
          <a:bodyPr wrap="none" lIns="0" tIns="0" rIns="0" bIns="0" rtlCol="0" anchor="ctr"/>
          <a:lstStyle/>
          <a:p>
            <a:pPr algn="ctr"/>
            <a:endParaRPr lang="en-GB">
              <a:latin typeface="+mj-lt"/>
              <a:cs typeface="+mn-cs"/>
            </a:endParaRPr>
          </a:p>
        </p:txBody>
      </p:sp>
      <p:graphicFrame>
        <p:nvGraphicFramePr>
          <p:cNvPr id="10" name="Chart 9">
            <a:extLst>
              <a:ext uri="{FF2B5EF4-FFF2-40B4-BE49-F238E27FC236}">
                <a16:creationId xmlns:a16="http://schemas.microsoft.com/office/drawing/2014/main" id="{2D962213-BCFE-4EE0-B5FC-C7B63F1EAD52}"/>
              </a:ext>
            </a:extLst>
          </p:cNvPr>
          <p:cNvGraphicFramePr>
            <a:graphicFrameLocks/>
          </p:cNvGraphicFramePr>
          <p:nvPr/>
        </p:nvGraphicFramePr>
        <p:xfrm>
          <a:off x="6749914" y="1772816"/>
          <a:ext cx="5236688" cy="3331485"/>
        </p:xfrm>
        <a:graphic>
          <a:graphicData uri="http://schemas.openxmlformats.org/drawingml/2006/chart">
            <c:chart xmlns:c="http://schemas.openxmlformats.org/drawingml/2006/chart" xmlns:r="http://schemas.openxmlformats.org/officeDocument/2006/relationships" r:id="rId4"/>
          </a:graphicData>
        </a:graphic>
      </p:graphicFrame>
      <p:pic>
        <p:nvPicPr>
          <p:cNvPr id="17" name="Graphic 16">
            <a:extLst>
              <a:ext uri="{FF2B5EF4-FFF2-40B4-BE49-F238E27FC236}">
                <a16:creationId xmlns:a16="http://schemas.microsoft.com/office/drawing/2014/main" id="{364A0D03-3BD4-4002-BF50-864079BDA7B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422446">
            <a:off x="8351327" y="1408910"/>
            <a:ext cx="428631" cy="1069115"/>
          </a:xfrm>
          <a:prstGeom prst="rect">
            <a:avLst/>
          </a:prstGeom>
        </p:spPr>
      </p:pic>
      <p:pic>
        <p:nvPicPr>
          <p:cNvPr id="11" name="Graphic 10">
            <a:extLst>
              <a:ext uri="{FF2B5EF4-FFF2-40B4-BE49-F238E27FC236}">
                <a16:creationId xmlns:a16="http://schemas.microsoft.com/office/drawing/2014/main" id="{E8613268-349F-403E-BCE9-38D20FF595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422446">
            <a:off x="7051454" y="4008473"/>
            <a:ext cx="193319" cy="482187"/>
          </a:xfrm>
          <a:prstGeom prst="rect">
            <a:avLst/>
          </a:prstGeom>
        </p:spPr>
      </p:pic>
      <p:sp>
        <p:nvSpPr>
          <p:cNvPr id="12" name="Rectangle 11">
            <a:extLst>
              <a:ext uri="{FF2B5EF4-FFF2-40B4-BE49-F238E27FC236}">
                <a16:creationId xmlns:a16="http://schemas.microsoft.com/office/drawing/2014/main" id="{AF4D7BF2-50CC-48DB-A0FA-6D952EEBFD7C}"/>
              </a:ext>
            </a:extLst>
          </p:cNvPr>
          <p:cNvSpPr/>
          <p:nvPr/>
        </p:nvSpPr>
        <p:spPr>
          <a:xfrm>
            <a:off x="7176120" y="5279815"/>
            <a:ext cx="4526615" cy="523220"/>
          </a:xfrm>
          <a:prstGeom prst="rect">
            <a:avLst/>
          </a:prstGeom>
          <a:noFill/>
        </p:spPr>
        <p:txBody>
          <a:bodyPr wrap="square">
            <a:spAutoFit/>
          </a:bodyPr>
          <a:lstStyle/>
          <a:p>
            <a:r>
              <a:rPr lang="en-GB" sz="1400" b="1">
                <a:solidFill>
                  <a:srgbClr val="FF0000"/>
                </a:solidFill>
              </a:rPr>
              <a:t>There are slight increases for these bonds after crises … </a:t>
            </a:r>
          </a:p>
        </p:txBody>
      </p:sp>
      <p:pic>
        <p:nvPicPr>
          <p:cNvPr id="14" name="Graphic 13">
            <a:extLst>
              <a:ext uri="{FF2B5EF4-FFF2-40B4-BE49-F238E27FC236}">
                <a16:creationId xmlns:a16="http://schemas.microsoft.com/office/drawing/2014/main" id="{A01E7B61-822E-4093-BC0D-EB3A2EB1CB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422446">
            <a:off x="9915779" y="4008473"/>
            <a:ext cx="193319" cy="482187"/>
          </a:xfrm>
          <a:prstGeom prst="rect">
            <a:avLst/>
          </a:prstGeom>
        </p:spPr>
      </p:pic>
    </p:spTree>
    <p:extLst>
      <p:ext uri="{BB962C8B-B14F-4D97-AF65-F5344CB8AC3E}">
        <p14:creationId xmlns:p14="http://schemas.microsoft.com/office/powerpoint/2010/main" val="4072735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49A5D4-1D10-4269-B291-5F3AF7BCE768}"/>
              </a:ext>
            </a:extLst>
          </p:cNvPr>
          <p:cNvSpPr/>
          <p:nvPr/>
        </p:nvSpPr>
        <p:spPr bwMode="gray">
          <a:xfrm>
            <a:off x="6744072" y="1772816"/>
            <a:ext cx="5182810" cy="3449602"/>
          </a:xfrm>
          <a:prstGeom prst="rect">
            <a:avLst/>
          </a:prstGeom>
          <a:noFill/>
          <a:ln w="28575" cmpd="sng">
            <a:solidFill>
              <a:schemeClr val="accent2"/>
            </a:solidFill>
            <a:miter lim="800000"/>
            <a:headEnd/>
            <a:tailEnd/>
          </a:ln>
          <a:effectLst/>
        </p:spPr>
        <p:txBody>
          <a:bodyPr wrap="none" lIns="0" tIns="0" rIns="0" bIns="0" rtlCol="0" anchor="ctr"/>
          <a:lstStyle/>
          <a:p>
            <a:pPr algn="ctr"/>
            <a:endParaRPr lang="en-GB">
              <a:latin typeface="+mj-lt"/>
              <a:cs typeface="+mn-cs"/>
            </a:endParaRPr>
          </a:p>
        </p:txBody>
      </p:sp>
      <p:sp>
        <p:nvSpPr>
          <p:cNvPr id="3" name="Title 2">
            <a:extLst>
              <a:ext uri="{FF2B5EF4-FFF2-40B4-BE49-F238E27FC236}">
                <a16:creationId xmlns:a16="http://schemas.microsoft.com/office/drawing/2014/main" id="{3D713133-26B9-47C0-B193-A7FF69BAF21B}"/>
              </a:ext>
            </a:extLst>
          </p:cNvPr>
          <p:cNvSpPr>
            <a:spLocks noGrp="1"/>
          </p:cNvSpPr>
          <p:nvPr>
            <p:ph type="title"/>
          </p:nvPr>
        </p:nvSpPr>
        <p:spPr>
          <a:xfrm>
            <a:off x="527050" y="395288"/>
            <a:ext cx="11473606" cy="431800"/>
          </a:xfrm>
        </p:spPr>
        <p:txBody>
          <a:bodyPr/>
          <a:lstStyle/>
          <a:p>
            <a:r>
              <a:rPr lang="en-GB" sz="2200"/>
              <a:t>Flaws in EIOPA’s arguments and proposals</a:t>
            </a:r>
          </a:p>
        </p:txBody>
      </p:sp>
      <p:pic>
        <p:nvPicPr>
          <p:cNvPr id="16" name="Picture 15" descr="A close up of a map&#10;&#10;Description automatically generated">
            <a:extLst>
              <a:ext uri="{FF2B5EF4-FFF2-40B4-BE49-F238E27FC236}">
                <a16:creationId xmlns:a16="http://schemas.microsoft.com/office/drawing/2014/main" id="{23A927D3-234F-47B6-8E4A-86D19CC1B7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360" y="1772816"/>
            <a:ext cx="5590514" cy="3449602"/>
          </a:xfrm>
          <a:prstGeom prst="rect">
            <a:avLst/>
          </a:prstGeom>
          <a:ln w="19050">
            <a:solidFill>
              <a:srgbClr val="FF0000"/>
            </a:solidFill>
          </a:ln>
        </p:spPr>
      </p:pic>
      <p:sp>
        <p:nvSpPr>
          <p:cNvPr id="5" name="TextBox 4">
            <a:extLst>
              <a:ext uri="{FF2B5EF4-FFF2-40B4-BE49-F238E27FC236}">
                <a16:creationId xmlns:a16="http://schemas.microsoft.com/office/drawing/2014/main" id="{A7F654CA-9480-4883-B687-4142E9FADE0C}"/>
              </a:ext>
            </a:extLst>
          </p:cNvPr>
          <p:cNvSpPr txBox="1"/>
          <p:nvPr/>
        </p:nvSpPr>
        <p:spPr>
          <a:xfrm>
            <a:off x="489265" y="5222418"/>
            <a:ext cx="5102679" cy="215444"/>
          </a:xfrm>
          <a:prstGeom prst="rect">
            <a:avLst/>
          </a:prstGeom>
          <a:noFill/>
        </p:spPr>
        <p:txBody>
          <a:bodyPr wrap="none" rtlCol="0">
            <a:spAutoFit/>
          </a:bodyPr>
          <a:lstStyle/>
          <a:p>
            <a:r>
              <a:rPr lang="en-GB" sz="800"/>
              <a:t>EIOPA-BoS-19/465 “Consultation paper on the opinion on the 2020 review of Solvency II” p93</a:t>
            </a:r>
          </a:p>
        </p:txBody>
      </p:sp>
      <p:sp>
        <p:nvSpPr>
          <p:cNvPr id="2" name="TextBox 1">
            <a:extLst>
              <a:ext uri="{FF2B5EF4-FFF2-40B4-BE49-F238E27FC236}">
                <a16:creationId xmlns:a16="http://schemas.microsoft.com/office/drawing/2014/main" id="{9ABA7C96-FEC0-4D05-8066-2BDBD745BE96}"/>
              </a:ext>
            </a:extLst>
          </p:cNvPr>
          <p:cNvSpPr txBox="1"/>
          <p:nvPr/>
        </p:nvSpPr>
        <p:spPr>
          <a:xfrm>
            <a:off x="5375920" y="1043444"/>
            <a:ext cx="6453541" cy="369332"/>
          </a:xfrm>
          <a:prstGeom prst="rect">
            <a:avLst/>
          </a:prstGeom>
          <a:noFill/>
        </p:spPr>
        <p:txBody>
          <a:bodyPr wrap="square" rtlCol="0">
            <a:spAutoFit/>
          </a:bodyPr>
          <a:lstStyle/>
          <a:p>
            <a:pPr algn="r"/>
            <a:r>
              <a:rPr lang="en-GB" b="1">
                <a:solidFill>
                  <a:srgbClr val="FF0000"/>
                </a:solidFill>
              </a:rPr>
              <a:t>Looking at the actual losses from defaults</a:t>
            </a:r>
          </a:p>
        </p:txBody>
      </p:sp>
      <p:sp>
        <p:nvSpPr>
          <p:cNvPr id="15" name="Arrow: Down 14">
            <a:extLst>
              <a:ext uri="{FF2B5EF4-FFF2-40B4-BE49-F238E27FC236}">
                <a16:creationId xmlns:a16="http://schemas.microsoft.com/office/drawing/2014/main" id="{3DD95512-47AD-43F0-81D4-98B98F46CCDC}"/>
              </a:ext>
            </a:extLst>
          </p:cNvPr>
          <p:cNvSpPr/>
          <p:nvPr/>
        </p:nvSpPr>
        <p:spPr bwMode="gray">
          <a:xfrm rot="16200000">
            <a:off x="5982138" y="3936512"/>
            <a:ext cx="705670" cy="698758"/>
          </a:xfrm>
          <a:prstGeom prst="downArrow">
            <a:avLst/>
          </a:prstGeom>
          <a:solidFill>
            <a:srgbClr val="FF0000"/>
          </a:solidFill>
          <a:ln w="28575" cmpd="sng">
            <a:noFill/>
            <a:miter lim="800000"/>
            <a:headEnd/>
            <a:tailEnd/>
          </a:ln>
          <a:effectLst>
            <a:outerShdw dist="53882" dir="2700000" algn="ctr" rotWithShape="0">
              <a:srgbClr val="292929">
                <a:alpha val="50000"/>
              </a:srgbClr>
            </a:outerShdw>
          </a:effectLst>
        </p:spPr>
        <p:txBody>
          <a:bodyPr wrap="none" lIns="0" tIns="0" rIns="0" bIns="0" rtlCol="0" anchor="ctr"/>
          <a:lstStyle/>
          <a:p>
            <a:pPr algn="ctr"/>
            <a:endParaRPr lang="en-GB">
              <a:latin typeface="+mj-lt"/>
              <a:cs typeface="+mn-cs"/>
            </a:endParaRPr>
          </a:p>
        </p:txBody>
      </p:sp>
      <p:graphicFrame>
        <p:nvGraphicFramePr>
          <p:cNvPr id="10" name="Chart 9">
            <a:extLst>
              <a:ext uri="{FF2B5EF4-FFF2-40B4-BE49-F238E27FC236}">
                <a16:creationId xmlns:a16="http://schemas.microsoft.com/office/drawing/2014/main" id="{2D962213-BCFE-4EE0-B5FC-C7B63F1EAD52}"/>
              </a:ext>
            </a:extLst>
          </p:cNvPr>
          <p:cNvGraphicFramePr>
            <a:graphicFrameLocks/>
          </p:cNvGraphicFramePr>
          <p:nvPr/>
        </p:nvGraphicFramePr>
        <p:xfrm>
          <a:off x="6749914" y="1772816"/>
          <a:ext cx="5236688" cy="3331485"/>
        </p:xfrm>
        <a:graphic>
          <a:graphicData uri="http://schemas.openxmlformats.org/drawingml/2006/chart">
            <c:chart xmlns:c="http://schemas.openxmlformats.org/drawingml/2006/chart" xmlns:r="http://schemas.openxmlformats.org/officeDocument/2006/relationships" r:id="rId4"/>
          </a:graphicData>
        </a:graphic>
      </p:graphicFrame>
      <p:pic>
        <p:nvPicPr>
          <p:cNvPr id="17" name="Graphic 16">
            <a:extLst>
              <a:ext uri="{FF2B5EF4-FFF2-40B4-BE49-F238E27FC236}">
                <a16:creationId xmlns:a16="http://schemas.microsoft.com/office/drawing/2014/main" id="{364A0D03-3BD4-4002-BF50-864079BDA7B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422446">
            <a:off x="8351327" y="1408910"/>
            <a:ext cx="428631" cy="1069115"/>
          </a:xfrm>
          <a:prstGeom prst="rect">
            <a:avLst/>
          </a:prstGeom>
        </p:spPr>
      </p:pic>
      <p:sp>
        <p:nvSpPr>
          <p:cNvPr id="12" name="Rectangle 11">
            <a:extLst>
              <a:ext uri="{FF2B5EF4-FFF2-40B4-BE49-F238E27FC236}">
                <a16:creationId xmlns:a16="http://schemas.microsoft.com/office/drawing/2014/main" id="{AF4D7BF2-50CC-48DB-A0FA-6D952EEBFD7C}"/>
              </a:ext>
            </a:extLst>
          </p:cNvPr>
          <p:cNvSpPr/>
          <p:nvPr/>
        </p:nvSpPr>
        <p:spPr>
          <a:xfrm>
            <a:off x="7176120" y="5279815"/>
            <a:ext cx="4963580" cy="523220"/>
          </a:xfrm>
          <a:prstGeom prst="rect">
            <a:avLst/>
          </a:prstGeom>
          <a:noFill/>
        </p:spPr>
        <p:txBody>
          <a:bodyPr wrap="square">
            <a:spAutoFit/>
          </a:bodyPr>
          <a:lstStyle/>
          <a:p>
            <a:r>
              <a:rPr lang="en-GB" sz="1400" b="1">
                <a:solidFill>
                  <a:srgbClr val="FF0000"/>
                </a:solidFill>
              </a:rPr>
              <a:t>… BUT below current risk correction, </a:t>
            </a:r>
          </a:p>
          <a:p>
            <a:r>
              <a:rPr lang="en-GB" sz="1400" b="1">
                <a:solidFill>
                  <a:srgbClr val="FF0000"/>
                </a:solidFill>
              </a:rPr>
              <a:t>which is conservative enough</a:t>
            </a:r>
          </a:p>
        </p:txBody>
      </p:sp>
      <p:sp>
        <p:nvSpPr>
          <p:cNvPr id="13" name="Oval 12">
            <a:extLst>
              <a:ext uri="{FF2B5EF4-FFF2-40B4-BE49-F238E27FC236}">
                <a16:creationId xmlns:a16="http://schemas.microsoft.com/office/drawing/2014/main" id="{D3A330CA-3F7F-4676-AAB6-8CB7ED0B36F4}"/>
              </a:ext>
            </a:extLst>
          </p:cNvPr>
          <p:cNvSpPr/>
          <p:nvPr/>
        </p:nvSpPr>
        <p:spPr bwMode="gray">
          <a:xfrm>
            <a:off x="7032104" y="4179309"/>
            <a:ext cx="647885" cy="432048"/>
          </a:xfrm>
          <a:prstGeom prst="ellipse">
            <a:avLst/>
          </a:prstGeom>
          <a:noFill/>
          <a:ln w="57150" cmpd="sng">
            <a:solidFill>
              <a:srgbClr val="FF0000"/>
            </a:solidFill>
            <a:miter lim="800000"/>
            <a:headEnd/>
            <a:tailEnd/>
          </a:ln>
          <a:effectLst/>
        </p:spPr>
        <p:txBody>
          <a:bodyPr wrap="none" lIns="0" tIns="0" rIns="0" bIns="0" rtlCol="0" anchor="ctr"/>
          <a:lstStyle/>
          <a:p>
            <a:pPr algn="ctr"/>
            <a:endParaRPr lang="en-GB">
              <a:latin typeface="+mj-lt"/>
              <a:cs typeface="+mn-cs"/>
            </a:endParaRPr>
          </a:p>
        </p:txBody>
      </p:sp>
      <p:sp>
        <p:nvSpPr>
          <p:cNvPr id="14" name="Oval 13">
            <a:extLst>
              <a:ext uri="{FF2B5EF4-FFF2-40B4-BE49-F238E27FC236}">
                <a16:creationId xmlns:a16="http://schemas.microsoft.com/office/drawing/2014/main" id="{A0024047-3F00-4A25-A377-2D4F22016BDC}"/>
              </a:ext>
            </a:extLst>
          </p:cNvPr>
          <p:cNvSpPr/>
          <p:nvPr/>
        </p:nvSpPr>
        <p:spPr bwMode="gray">
          <a:xfrm>
            <a:off x="9840416" y="4179309"/>
            <a:ext cx="647885" cy="432048"/>
          </a:xfrm>
          <a:prstGeom prst="ellipse">
            <a:avLst/>
          </a:prstGeom>
          <a:noFill/>
          <a:ln w="57150" cmpd="sng">
            <a:solidFill>
              <a:srgbClr val="FF0000"/>
            </a:solidFill>
            <a:miter lim="800000"/>
            <a:headEnd/>
            <a:tailEnd/>
          </a:ln>
          <a:effectLst/>
        </p:spPr>
        <p:txBody>
          <a:bodyPr wrap="none" lIns="0" tIns="0" rIns="0" bIns="0" rtlCol="0" anchor="ctr"/>
          <a:lstStyle/>
          <a:p>
            <a:pPr algn="ctr"/>
            <a:endParaRPr lang="en-GB">
              <a:latin typeface="+mj-lt"/>
              <a:cs typeface="+mn-cs"/>
            </a:endParaRPr>
          </a:p>
        </p:txBody>
      </p:sp>
    </p:spTree>
    <p:extLst>
      <p:ext uri="{BB962C8B-B14F-4D97-AF65-F5344CB8AC3E}">
        <p14:creationId xmlns:p14="http://schemas.microsoft.com/office/powerpoint/2010/main" val="3892405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713133-26B9-47C0-B193-A7FF69BAF21B}"/>
              </a:ext>
            </a:extLst>
          </p:cNvPr>
          <p:cNvSpPr>
            <a:spLocks noGrp="1"/>
          </p:cNvSpPr>
          <p:nvPr>
            <p:ph type="title"/>
          </p:nvPr>
        </p:nvSpPr>
        <p:spPr>
          <a:xfrm>
            <a:off x="527050" y="395288"/>
            <a:ext cx="11473606" cy="431800"/>
          </a:xfrm>
        </p:spPr>
        <p:txBody>
          <a:bodyPr/>
          <a:lstStyle/>
          <a:p>
            <a:r>
              <a:rPr lang="en-GB" sz="2200"/>
              <a:t>Flaws in EIOPA’s arguments and proposals</a:t>
            </a:r>
          </a:p>
        </p:txBody>
      </p:sp>
      <p:sp>
        <p:nvSpPr>
          <p:cNvPr id="2" name="TextBox 1">
            <a:extLst>
              <a:ext uri="{FF2B5EF4-FFF2-40B4-BE49-F238E27FC236}">
                <a16:creationId xmlns:a16="http://schemas.microsoft.com/office/drawing/2014/main" id="{9ABA7C96-FEC0-4D05-8066-2BDBD745BE96}"/>
              </a:ext>
            </a:extLst>
          </p:cNvPr>
          <p:cNvSpPr txBox="1"/>
          <p:nvPr/>
        </p:nvSpPr>
        <p:spPr>
          <a:xfrm>
            <a:off x="382688" y="908720"/>
            <a:ext cx="11809312" cy="867289"/>
          </a:xfrm>
          <a:prstGeom prst="rect">
            <a:avLst/>
          </a:prstGeom>
          <a:noFill/>
        </p:spPr>
        <p:txBody>
          <a:bodyPr wrap="square" rtlCol="0">
            <a:spAutoFit/>
          </a:bodyPr>
          <a:lstStyle/>
          <a:p>
            <a:pPr>
              <a:lnSpc>
                <a:spcPct val="150000"/>
              </a:lnSpc>
            </a:pPr>
            <a:r>
              <a:rPr lang="en-GB" b="1">
                <a:solidFill>
                  <a:srgbClr val="FF0000"/>
                </a:solidFill>
              </a:rPr>
              <a:t>This is confirmed by looking at loss data going back to 1981 AND …</a:t>
            </a:r>
          </a:p>
          <a:p>
            <a:pPr>
              <a:lnSpc>
                <a:spcPct val="150000"/>
              </a:lnSpc>
            </a:pPr>
            <a:r>
              <a:rPr lang="en-GB" b="1">
                <a:solidFill>
                  <a:srgbClr val="FF0000"/>
                </a:solidFill>
              </a:rPr>
              <a:t>… is even more true for the bonds actually held by insurers </a:t>
            </a:r>
            <a:r>
              <a:rPr lang="en-GB" b="1" err="1">
                <a:solidFill>
                  <a:srgbClr val="FF0000"/>
                </a:solidFill>
              </a:rPr>
              <a:t>eg</a:t>
            </a:r>
            <a:r>
              <a:rPr lang="en-GB" b="1">
                <a:solidFill>
                  <a:srgbClr val="FF0000"/>
                </a:solidFill>
              </a:rPr>
              <a:t> BBB or A </a:t>
            </a:r>
          </a:p>
        </p:txBody>
      </p:sp>
      <p:graphicFrame>
        <p:nvGraphicFramePr>
          <p:cNvPr id="21" name="Chart 20">
            <a:extLst>
              <a:ext uri="{FF2B5EF4-FFF2-40B4-BE49-F238E27FC236}">
                <a16:creationId xmlns:a16="http://schemas.microsoft.com/office/drawing/2014/main" id="{4B7687AF-B14F-408B-85D5-B01668AC2563}"/>
              </a:ext>
            </a:extLst>
          </p:cNvPr>
          <p:cNvGraphicFramePr>
            <a:graphicFrameLocks/>
          </p:cNvGraphicFramePr>
          <p:nvPr>
            <p:extLst>
              <p:ext uri="{D42A27DB-BD31-4B8C-83A1-F6EECF244321}">
                <p14:modId xmlns:p14="http://schemas.microsoft.com/office/powerpoint/2010/main" val="1396683917"/>
              </p:ext>
            </p:extLst>
          </p:nvPr>
        </p:nvGraphicFramePr>
        <p:xfrm>
          <a:off x="119336" y="2383758"/>
          <a:ext cx="4006392" cy="34935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a:extLst>
              <a:ext uri="{FF2B5EF4-FFF2-40B4-BE49-F238E27FC236}">
                <a16:creationId xmlns:a16="http://schemas.microsoft.com/office/drawing/2014/main" id="{BF69667B-B80B-45A6-8E6A-F8D964B6FA03}"/>
              </a:ext>
            </a:extLst>
          </p:cNvPr>
          <p:cNvGraphicFramePr>
            <a:graphicFrameLocks/>
          </p:cNvGraphicFramePr>
          <p:nvPr>
            <p:extLst>
              <p:ext uri="{D42A27DB-BD31-4B8C-83A1-F6EECF244321}">
                <p14:modId xmlns:p14="http://schemas.microsoft.com/office/powerpoint/2010/main" val="1858071833"/>
              </p:ext>
            </p:extLst>
          </p:nvPr>
        </p:nvGraphicFramePr>
        <p:xfrm>
          <a:off x="4105835" y="2330343"/>
          <a:ext cx="4006389" cy="354692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hart 22">
            <a:extLst>
              <a:ext uri="{FF2B5EF4-FFF2-40B4-BE49-F238E27FC236}">
                <a16:creationId xmlns:a16="http://schemas.microsoft.com/office/drawing/2014/main" id="{F3BED54A-6C3A-49C1-811A-17ECA57477DB}"/>
              </a:ext>
            </a:extLst>
          </p:cNvPr>
          <p:cNvGraphicFramePr>
            <a:graphicFrameLocks/>
          </p:cNvGraphicFramePr>
          <p:nvPr>
            <p:extLst>
              <p:ext uri="{D42A27DB-BD31-4B8C-83A1-F6EECF244321}">
                <p14:modId xmlns:p14="http://schemas.microsoft.com/office/powerpoint/2010/main" val="1964521065"/>
              </p:ext>
            </p:extLst>
          </p:nvPr>
        </p:nvGraphicFramePr>
        <p:xfrm>
          <a:off x="8112224" y="2330343"/>
          <a:ext cx="4012315" cy="3546929"/>
        </p:xfrm>
        <a:graphic>
          <a:graphicData uri="http://schemas.openxmlformats.org/drawingml/2006/chart">
            <c:chart xmlns:c="http://schemas.openxmlformats.org/drawingml/2006/chart" xmlns:r="http://schemas.openxmlformats.org/officeDocument/2006/relationships" r:id="rId5"/>
          </a:graphicData>
        </a:graphic>
      </p:graphicFrame>
      <p:sp>
        <p:nvSpPr>
          <p:cNvPr id="24" name="Rectangle 23">
            <a:extLst>
              <a:ext uri="{FF2B5EF4-FFF2-40B4-BE49-F238E27FC236}">
                <a16:creationId xmlns:a16="http://schemas.microsoft.com/office/drawing/2014/main" id="{C4DF4356-D72D-445C-89CC-B55DD86BE1C2}"/>
              </a:ext>
            </a:extLst>
          </p:cNvPr>
          <p:cNvSpPr/>
          <p:nvPr/>
        </p:nvSpPr>
        <p:spPr bwMode="gray">
          <a:xfrm>
            <a:off x="67461" y="2405714"/>
            <a:ext cx="4006389" cy="3449602"/>
          </a:xfrm>
          <a:prstGeom prst="rect">
            <a:avLst/>
          </a:prstGeom>
          <a:noFill/>
          <a:ln w="28575" cmpd="sng">
            <a:solidFill>
              <a:schemeClr val="accent2"/>
            </a:solidFill>
            <a:miter lim="800000"/>
            <a:headEnd/>
            <a:tailEnd/>
          </a:ln>
          <a:effectLst/>
        </p:spPr>
        <p:txBody>
          <a:bodyPr wrap="none" lIns="0" tIns="0" rIns="0" bIns="0" rtlCol="0" anchor="ctr"/>
          <a:lstStyle/>
          <a:p>
            <a:pPr algn="ctr"/>
            <a:endParaRPr lang="en-GB">
              <a:latin typeface="+mj-lt"/>
              <a:cs typeface="+mn-cs"/>
            </a:endParaRPr>
          </a:p>
        </p:txBody>
      </p:sp>
      <p:sp>
        <p:nvSpPr>
          <p:cNvPr id="25" name="Rectangle 24">
            <a:extLst>
              <a:ext uri="{FF2B5EF4-FFF2-40B4-BE49-F238E27FC236}">
                <a16:creationId xmlns:a16="http://schemas.microsoft.com/office/drawing/2014/main" id="{A31EADC0-722A-45BA-B4B5-386C1F8FBE67}"/>
              </a:ext>
            </a:extLst>
          </p:cNvPr>
          <p:cNvSpPr/>
          <p:nvPr/>
        </p:nvSpPr>
        <p:spPr bwMode="gray">
          <a:xfrm>
            <a:off x="4125729" y="2401325"/>
            <a:ext cx="3934618" cy="3449602"/>
          </a:xfrm>
          <a:prstGeom prst="rect">
            <a:avLst/>
          </a:prstGeom>
          <a:noFill/>
          <a:ln w="28575" cmpd="sng">
            <a:solidFill>
              <a:schemeClr val="accent2"/>
            </a:solidFill>
            <a:miter lim="800000"/>
            <a:headEnd/>
            <a:tailEnd/>
          </a:ln>
          <a:effectLst/>
        </p:spPr>
        <p:txBody>
          <a:bodyPr wrap="none" lIns="0" tIns="0" rIns="0" bIns="0" rtlCol="0" anchor="ctr"/>
          <a:lstStyle/>
          <a:p>
            <a:pPr algn="ctr"/>
            <a:endParaRPr lang="en-GB">
              <a:latin typeface="+mj-lt"/>
              <a:cs typeface="+mn-cs"/>
            </a:endParaRPr>
          </a:p>
        </p:txBody>
      </p:sp>
      <p:sp>
        <p:nvSpPr>
          <p:cNvPr id="26" name="Rectangle 25">
            <a:extLst>
              <a:ext uri="{FF2B5EF4-FFF2-40B4-BE49-F238E27FC236}">
                <a16:creationId xmlns:a16="http://schemas.microsoft.com/office/drawing/2014/main" id="{84A19B82-B4D0-4203-B0FB-BBAAF513DDD4}"/>
              </a:ext>
            </a:extLst>
          </p:cNvPr>
          <p:cNvSpPr/>
          <p:nvPr/>
        </p:nvSpPr>
        <p:spPr bwMode="gray">
          <a:xfrm>
            <a:off x="8112224" y="2401424"/>
            <a:ext cx="3934618" cy="3449602"/>
          </a:xfrm>
          <a:prstGeom prst="rect">
            <a:avLst/>
          </a:prstGeom>
          <a:noFill/>
          <a:ln w="28575" cmpd="sng">
            <a:solidFill>
              <a:schemeClr val="accent2"/>
            </a:solidFill>
            <a:miter lim="800000"/>
            <a:headEnd/>
            <a:tailEnd/>
          </a:ln>
          <a:effectLst/>
        </p:spPr>
        <p:txBody>
          <a:bodyPr wrap="none" lIns="0" tIns="0" rIns="0" bIns="0" rtlCol="0" anchor="ctr"/>
          <a:lstStyle/>
          <a:p>
            <a:pPr algn="ctr"/>
            <a:endParaRPr lang="en-GB">
              <a:latin typeface="+mj-lt"/>
              <a:cs typeface="+mn-cs"/>
            </a:endParaRPr>
          </a:p>
        </p:txBody>
      </p:sp>
      <p:pic>
        <p:nvPicPr>
          <p:cNvPr id="29" name="Graphic 28">
            <a:extLst>
              <a:ext uri="{FF2B5EF4-FFF2-40B4-BE49-F238E27FC236}">
                <a16:creationId xmlns:a16="http://schemas.microsoft.com/office/drawing/2014/main" id="{B817D0A5-05A5-44DA-B3F9-02BE29B9BA7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422446">
            <a:off x="4940676" y="1832737"/>
            <a:ext cx="333861" cy="832734"/>
          </a:xfrm>
          <a:prstGeom prst="rect">
            <a:avLst/>
          </a:prstGeom>
        </p:spPr>
      </p:pic>
      <p:pic>
        <p:nvPicPr>
          <p:cNvPr id="30" name="Graphic 29">
            <a:extLst>
              <a:ext uri="{FF2B5EF4-FFF2-40B4-BE49-F238E27FC236}">
                <a16:creationId xmlns:a16="http://schemas.microsoft.com/office/drawing/2014/main" id="{A9CF5E5D-E95F-41DD-8C32-2E5A4FABA07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422446">
            <a:off x="9034463" y="1899120"/>
            <a:ext cx="333861" cy="832734"/>
          </a:xfrm>
          <a:prstGeom prst="rect">
            <a:avLst/>
          </a:prstGeom>
        </p:spPr>
      </p:pic>
      <p:sp>
        <p:nvSpPr>
          <p:cNvPr id="32" name="TextBox 31">
            <a:extLst>
              <a:ext uri="{FF2B5EF4-FFF2-40B4-BE49-F238E27FC236}">
                <a16:creationId xmlns:a16="http://schemas.microsoft.com/office/drawing/2014/main" id="{491D5526-0E1C-4D79-88F8-269096208033}"/>
              </a:ext>
            </a:extLst>
          </p:cNvPr>
          <p:cNvSpPr txBox="1"/>
          <p:nvPr/>
        </p:nvSpPr>
        <p:spPr>
          <a:xfrm>
            <a:off x="1559496" y="6381328"/>
            <a:ext cx="2879400" cy="369332"/>
          </a:xfrm>
          <a:prstGeom prst="rect">
            <a:avLst/>
          </a:prstGeom>
          <a:noFill/>
        </p:spPr>
        <p:txBody>
          <a:bodyPr wrap="square" rtlCol="0">
            <a:spAutoFit/>
          </a:bodyPr>
          <a:lstStyle/>
          <a:p>
            <a:r>
              <a:rPr lang="en-GB" sz="900">
                <a:solidFill>
                  <a:schemeClr val="bg1">
                    <a:lumMod val="50000"/>
                  </a:schemeClr>
                </a:solidFill>
              </a:rPr>
              <a:t>* Risk correction assumes equal split between financial and non-financial bonds</a:t>
            </a:r>
          </a:p>
        </p:txBody>
      </p:sp>
    </p:spTree>
    <p:extLst>
      <p:ext uri="{BB962C8B-B14F-4D97-AF65-F5344CB8AC3E}">
        <p14:creationId xmlns:p14="http://schemas.microsoft.com/office/powerpoint/2010/main" val="843738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A4E2FE-FE70-4D95-8216-E46B7BC8C06F}"/>
              </a:ext>
            </a:extLst>
          </p:cNvPr>
          <p:cNvSpPr>
            <a:spLocks noGrp="1"/>
          </p:cNvSpPr>
          <p:nvPr>
            <p:ph type="title"/>
          </p:nvPr>
        </p:nvSpPr>
        <p:spPr/>
        <p:txBody>
          <a:bodyPr/>
          <a:lstStyle/>
          <a:p>
            <a:r>
              <a:rPr lang="en-GB" sz="2200"/>
              <a:t>There is recognition that the VA must be improved</a:t>
            </a:r>
          </a:p>
        </p:txBody>
      </p:sp>
      <p:sp>
        <p:nvSpPr>
          <p:cNvPr id="5" name="Slide Number Placeholder 4">
            <a:extLst>
              <a:ext uri="{FF2B5EF4-FFF2-40B4-BE49-F238E27FC236}">
                <a16:creationId xmlns:a16="http://schemas.microsoft.com/office/drawing/2014/main" id="{80C9BDF2-D75D-4326-B5A0-AED6A9B80162}"/>
              </a:ext>
            </a:extLst>
          </p:cNvPr>
          <p:cNvSpPr>
            <a:spLocks noGrp="1"/>
          </p:cNvSpPr>
          <p:nvPr>
            <p:ph type="sldNum" sz="quarter" idx="13"/>
          </p:nvPr>
        </p:nvSpPr>
        <p:spPr/>
        <p:txBody>
          <a:bodyPr/>
          <a:lstStyle/>
          <a:p>
            <a:fld id="{BD0E48A5-5353-434C-97D1-5CA4F598D33E}" type="slidenum">
              <a:rPr lang="en-US" smtClean="0"/>
              <a:pPr/>
              <a:t>14</a:t>
            </a:fld>
            <a:endParaRPr lang="en-US"/>
          </a:p>
        </p:txBody>
      </p:sp>
      <p:sp>
        <p:nvSpPr>
          <p:cNvPr id="8" name="Speech Bubble: Oval 7">
            <a:extLst>
              <a:ext uri="{FF2B5EF4-FFF2-40B4-BE49-F238E27FC236}">
                <a16:creationId xmlns:a16="http://schemas.microsoft.com/office/drawing/2014/main" id="{22C064FE-FAE5-4740-ACFD-1CC3697C10EA}"/>
              </a:ext>
            </a:extLst>
          </p:cNvPr>
          <p:cNvSpPr/>
          <p:nvPr/>
        </p:nvSpPr>
        <p:spPr>
          <a:xfrm>
            <a:off x="2135560" y="3563004"/>
            <a:ext cx="5969749" cy="2899708"/>
          </a:xfrm>
          <a:prstGeom prst="wedgeEllipseCallout">
            <a:avLst/>
          </a:prstGeom>
          <a:solidFill>
            <a:srgbClr val="E2F0D9"/>
          </a:solidFill>
          <a:ln w="28575" cap="flat" cmpd="sng" algn="ctr">
            <a:solidFill>
              <a:schemeClr val="accent2"/>
            </a:solidFill>
            <a:prstDash val="solid"/>
            <a:miter lim="800000"/>
          </a:ln>
          <a:effectLst/>
        </p:spPr>
        <p:txBody>
          <a:bodyPr wrap="square"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600" u="sng" kern="0">
                <a:solidFill>
                  <a:srgbClr val="002060"/>
                </a:solidFill>
                <a:latin typeface="+mj-lt"/>
              </a:rPr>
              <a:t>High-Level Forum on the CMU: </a:t>
            </a:r>
          </a:p>
          <a:p>
            <a:pPr marL="0" marR="0" lvl="0" indent="0" defTabSz="914400" eaLnBrk="1" fontAlgn="auto" latinLnBrk="0" hangingPunct="1">
              <a:lnSpc>
                <a:spcPct val="100000"/>
              </a:lnSpc>
              <a:spcBef>
                <a:spcPts val="0"/>
              </a:spcBef>
              <a:spcAft>
                <a:spcPts val="0"/>
              </a:spcAft>
              <a:buClrTx/>
              <a:buSzTx/>
              <a:buFontTx/>
              <a:buNone/>
              <a:tabLst/>
              <a:defRPr/>
            </a:pPr>
            <a:r>
              <a:rPr lang="en-GB" sz="1400" i="1">
                <a:solidFill>
                  <a:srgbClr val="002060"/>
                </a:solidFill>
                <a:latin typeface="+mj-lt"/>
              </a:rPr>
              <a:t>“Ensuring that insurers’ own funds are appropriately valued and are not too volatile, in particular looking at </a:t>
            </a:r>
            <a:r>
              <a:rPr lang="en-GB" sz="1400" b="1" i="1">
                <a:solidFill>
                  <a:srgbClr val="002060"/>
                </a:solidFill>
                <a:latin typeface="+mj-lt"/>
              </a:rPr>
              <a:t>what improvements can be made to the Volatility Adjustment</a:t>
            </a:r>
            <a:r>
              <a:rPr lang="en-GB" sz="1400" i="1">
                <a:solidFill>
                  <a:srgbClr val="002060"/>
                </a:solidFill>
                <a:latin typeface="+mj-lt"/>
              </a:rPr>
              <a:t> to avoid exaggerating either way the valuation of projected long-term liabilities and reduce artificial volatility.” </a:t>
            </a:r>
            <a:r>
              <a:rPr lang="en-GB" sz="1100" kern="0">
                <a:solidFill>
                  <a:srgbClr val="002060"/>
                </a:solidFill>
                <a:latin typeface="+mj-lt"/>
              </a:rPr>
              <a:t>(10/6/2020)</a:t>
            </a:r>
          </a:p>
        </p:txBody>
      </p:sp>
      <p:sp>
        <p:nvSpPr>
          <p:cNvPr id="9" name="Speech Bubble: Oval 8">
            <a:extLst>
              <a:ext uri="{FF2B5EF4-FFF2-40B4-BE49-F238E27FC236}">
                <a16:creationId xmlns:a16="http://schemas.microsoft.com/office/drawing/2014/main" id="{6AED8573-2923-4B5C-B199-C6FC30552B80}"/>
              </a:ext>
            </a:extLst>
          </p:cNvPr>
          <p:cNvSpPr/>
          <p:nvPr/>
        </p:nvSpPr>
        <p:spPr>
          <a:xfrm>
            <a:off x="191344" y="787980"/>
            <a:ext cx="5357659" cy="2899708"/>
          </a:xfrm>
          <a:prstGeom prst="wedgeEllipseCallout">
            <a:avLst/>
          </a:prstGeom>
          <a:solidFill>
            <a:srgbClr val="E2F0D9"/>
          </a:solidFill>
          <a:ln w="28575" cap="flat" cmpd="sng" algn="ctr">
            <a:solidFill>
              <a:schemeClr val="accent2"/>
            </a:solidFill>
            <a:prstDash val="solid"/>
            <a:miter lim="800000"/>
          </a:ln>
          <a:effectLst/>
        </p:spPr>
        <p:txBody>
          <a:bodyPr wrap="square" rtlCol="0" anchor="b">
            <a:spAutoFit/>
          </a:bodyPr>
          <a:lstStyle/>
          <a:p>
            <a:pPr lvl="1"/>
            <a:r>
              <a:rPr lang="en-GB" sz="1600" u="sng">
                <a:latin typeface="+mj-lt"/>
              </a:rPr>
              <a:t>European Parliament’s ECON Committee:</a:t>
            </a:r>
          </a:p>
          <a:p>
            <a:pPr lvl="1"/>
            <a:r>
              <a:rPr lang="en-GB" sz="1600" i="1">
                <a:latin typeface="+mj-lt"/>
              </a:rPr>
              <a:t>“...</a:t>
            </a:r>
            <a:r>
              <a:rPr lang="en-GB" sz="1600" b="1" i="1">
                <a:latin typeface="+mj-lt"/>
              </a:rPr>
              <a:t>fix the critical issues related to the VA and other LTG measures</a:t>
            </a:r>
            <a:r>
              <a:rPr lang="en-GB" sz="1600" i="1">
                <a:latin typeface="+mj-lt"/>
              </a:rPr>
              <a:t>, which will need to be properly assessed and addressed during the 2020 Review.” </a:t>
            </a:r>
            <a:r>
              <a:rPr lang="en-GB" sz="1100" i="1">
                <a:latin typeface="+mj-lt"/>
              </a:rPr>
              <a:t>(18/9/2018)</a:t>
            </a:r>
          </a:p>
        </p:txBody>
      </p:sp>
      <p:sp>
        <p:nvSpPr>
          <p:cNvPr id="7" name="Speech Bubble: Oval 6">
            <a:extLst>
              <a:ext uri="{FF2B5EF4-FFF2-40B4-BE49-F238E27FC236}">
                <a16:creationId xmlns:a16="http://schemas.microsoft.com/office/drawing/2014/main" id="{FDA61D70-DB9B-4D08-BF57-3F913168EE42}"/>
              </a:ext>
            </a:extLst>
          </p:cNvPr>
          <p:cNvSpPr/>
          <p:nvPr/>
        </p:nvSpPr>
        <p:spPr>
          <a:xfrm>
            <a:off x="6642997" y="1052736"/>
            <a:ext cx="5357659" cy="3245941"/>
          </a:xfrm>
          <a:prstGeom prst="wedgeEllipseCallout">
            <a:avLst/>
          </a:prstGeom>
          <a:solidFill>
            <a:srgbClr val="E2F0D9"/>
          </a:solidFill>
          <a:ln w="28575" cap="flat" cmpd="sng" algn="ctr">
            <a:solidFill>
              <a:schemeClr val="accent2"/>
            </a:solidFill>
            <a:prstDash val="solid"/>
            <a:miter lim="800000"/>
          </a:ln>
          <a:effectLst/>
        </p:spPr>
        <p:txBody>
          <a:bodyPr wrap="square" rtlCol="0" anchor="b">
            <a:spAutoFit/>
          </a:bodyPr>
          <a:lstStyle/>
          <a:p>
            <a:pPr lvl="1"/>
            <a:r>
              <a:rPr lang="en-GB" sz="1600" u="sng">
                <a:latin typeface="+mj-lt"/>
              </a:rPr>
              <a:t>European Commission call for advice to EIOPA:</a:t>
            </a:r>
          </a:p>
          <a:p>
            <a:pPr lvl="1"/>
            <a:r>
              <a:rPr lang="en-GB" sz="1600" i="1">
                <a:latin typeface="+mj-lt"/>
              </a:rPr>
              <a:t>“EIOPA is asked to </a:t>
            </a:r>
            <a:r>
              <a:rPr lang="en-GB" sz="1600" b="1" i="1">
                <a:latin typeface="+mj-lt"/>
              </a:rPr>
              <a:t>assess the efficient functioning of the volatility adjustment</a:t>
            </a:r>
            <a:r>
              <a:rPr lang="en-GB" sz="1600" i="1">
                <a:latin typeface="+mj-lt"/>
              </a:rPr>
              <a:t> and the matching adjustment as mechanisms to prevent pro-cyclical behaviour on financial markets...” </a:t>
            </a:r>
            <a:r>
              <a:rPr lang="en-GB" sz="1100" i="1">
                <a:latin typeface="+mj-lt"/>
              </a:rPr>
              <a:t>(11/2/2019)</a:t>
            </a:r>
          </a:p>
        </p:txBody>
      </p:sp>
    </p:spTree>
    <p:extLst>
      <p:ext uri="{BB962C8B-B14F-4D97-AF65-F5344CB8AC3E}">
        <p14:creationId xmlns:p14="http://schemas.microsoft.com/office/powerpoint/2010/main" val="1453356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8917AEF-F22E-4EBB-86D5-425406CFF61B}"/>
              </a:ext>
            </a:extLst>
          </p:cNvPr>
          <p:cNvSpPr/>
          <p:nvPr/>
        </p:nvSpPr>
        <p:spPr bwMode="gray">
          <a:xfrm>
            <a:off x="2207568" y="3807271"/>
            <a:ext cx="7200800" cy="214314"/>
          </a:xfrm>
          <a:prstGeom prst="rect">
            <a:avLst/>
          </a:prstGeom>
          <a:solidFill>
            <a:schemeClr val="bg1">
              <a:lumMod val="85000"/>
            </a:schemeClr>
          </a:solidFill>
          <a:ln w="28575" cmpd="sng">
            <a:noFill/>
            <a:miter lim="800000"/>
            <a:headEnd/>
            <a:tailEnd/>
          </a:ln>
          <a:effectLst/>
        </p:spPr>
        <p:txBody>
          <a:bodyPr wrap="none" lIns="0" tIns="0" rIns="0" bIns="0" rtlCol="0" anchor="ctr"/>
          <a:lstStyle/>
          <a:p>
            <a:pPr algn="ctr"/>
            <a:endParaRPr lang="en-GB">
              <a:latin typeface="+mj-lt"/>
              <a:cs typeface="+mn-cs"/>
            </a:endParaRPr>
          </a:p>
        </p:txBody>
      </p:sp>
      <p:graphicFrame>
        <p:nvGraphicFramePr>
          <p:cNvPr id="12" name="Chart 11">
            <a:extLst>
              <a:ext uri="{FF2B5EF4-FFF2-40B4-BE49-F238E27FC236}">
                <a16:creationId xmlns:a16="http://schemas.microsoft.com/office/drawing/2014/main" id="{9EB907C7-EEA1-4A86-98D8-38856B44C331}"/>
              </a:ext>
            </a:extLst>
          </p:cNvPr>
          <p:cNvGraphicFramePr>
            <a:graphicFrameLocks/>
          </p:cNvGraphicFramePr>
          <p:nvPr>
            <p:extLst>
              <p:ext uri="{D42A27DB-BD31-4B8C-83A1-F6EECF244321}">
                <p14:modId xmlns:p14="http://schemas.microsoft.com/office/powerpoint/2010/main" val="1343829690"/>
              </p:ext>
            </p:extLst>
          </p:nvPr>
        </p:nvGraphicFramePr>
        <p:xfrm>
          <a:off x="1631504" y="1474087"/>
          <a:ext cx="7988298" cy="4302508"/>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A1151A3A-B744-4E65-A3DA-2DAEF14144C9}"/>
              </a:ext>
            </a:extLst>
          </p:cNvPr>
          <p:cNvSpPr>
            <a:spLocks noGrp="1"/>
          </p:cNvSpPr>
          <p:nvPr>
            <p:ph type="title"/>
          </p:nvPr>
        </p:nvSpPr>
        <p:spPr>
          <a:xfrm>
            <a:off x="551384" y="404664"/>
            <a:ext cx="11377264" cy="431800"/>
          </a:xfrm>
        </p:spPr>
        <p:txBody>
          <a:bodyPr/>
          <a:lstStyle/>
          <a:p>
            <a:r>
              <a:rPr lang="en-GB" sz="2200"/>
              <a:t>EIOPA’s proposals make VA even worse at mitigating volatility</a:t>
            </a:r>
          </a:p>
        </p:txBody>
      </p:sp>
      <p:sp>
        <p:nvSpPr>
          <p:cNvPr id="5" name="Slide Number Placeholder 4">
            <a:extLst>
              <a:ext uri="{FF2B5EF4-FFF2-40B4-BE49-F238E27FC236}">
                <a16:creationId xmlns:a16="http://schemas.microsoft.com/office/drawing/2014/main" id="{EB9D2F77-0D65-47D4-9D54-6145667BB95E}"/>
              </a:ext>
            </a:extLst>
          </p:cNvPr>
          <p:cNvSpPr>
            <a:spLocks noGrp="1"/>
          </p:cNvSpPr>
          <p:nvPr>
            <p:ph type="sldNum" sz="quarter" idx="13"/>
          </p:nvPr>
        </p:nvSpPr>
        <p:spPr/>
        <p:txBody>
          <a:bodyPr/>
          <a:lstStyle/>
          <a:p>
            <a:fld id="{BD0E48A5-5353-434C-97D1-5CA4F598D33E}" type="slidenum">
              <a:rPr lang="en-US" smtClean="0"/>
              <a:pPr/>
              <a:t>15</a:t>
            </a:fld>
            <a:endParaRPr lang="en-US"/>
          </a:p>
        </p:txBody>
      </p:sp>
      <p:sp>
        <p:nvSpPr>
          <p:cNvPr id="2" name="TextBox 1">
            <a:extLst>
              <a:ext uri="{FF2B5EF4-FFF2-40B4-BE49-F238E27FC236}">
                <a16:creationId xmlns:a16="http://schemas.microsoft.com/office/drawing/2014/main" id="{CA428B6E-7BF9-4C12-8212-3CD54D793205}"/>
              </a:ext>
            </a:extLst>
          </p:cNvPr>
          <p:cNvSpPr txBox="1"/>
          <p:nvPr/>
        </p:nvSpPr>
        <p:spPr>
          <a:xfrm>
            <a:off x="2711624" y="1197088"/>
            <a:ext cx="7299821" cy="276999"/>
          </a:xfrm>
          <a:prstGeom prst="rect">
            <a:avLst/>
          </a:prstGeom>
          <a:solidFill>
            <a:schemeClr val="bg1"/>
          </a:solidFill>
        </p:spPr>
        <p:txBody>
          <a:bodyPr wrap="square" rtlCol="0">
            <a:spAutoFit/>
          </a:bodyPr>
          <a:lstStyle/>
          <a:p>
            <a:r>
              <a:rPr lang="en-GB" sz="1200" b="1"/>
              <a:t>Artificial volatility problem the Solvency II review aims to address </a:t>
            </a:r>
          </a:p>
        </p:txBody>
      </p:sp>
      <p:sp>
        <p:nvSpPr>
          <p:cNvPr id="17" name="TextBox 16">
            <a:extLst>
              <a:ext uri="{FF2B5EF4-FFF2-40B4-BE49-F238E27FC236}">
                <a16:creationId xmlns:a16="http://schemas.microsoft.com/office/drawing/2014/main" id="{06374D13-DF0D-429C-8E22-42F402B98C89}"/>
              </a:ext>
            </a:extLst>
          </p:cNvPr>
          <p:cNvSpPr txBox="1"/>
          <p:nvPr/>
        </p:nvSpPr>
        <p:spPr>
          <a:xfrm>
            <a:off x="1487488" y="1098351"/>
            <a:ext cx="945717" cy="400110"/>
          </a:xfrm>
          <a:prstGeom prst="rect">
            <a:avLst/>
          </a:prstGeom>
          <a:solidFill>
            <a:schemeClr val="bg1"/>
          </a:solidFill>
        </p:spPr>
        <p:txBody>
          <a:bodyPr wrap="square" rtlCol="0">
            <a:spAutoFit/>
          </a:bodyPr>
          <a:lstStyle/>
          <a:p>
            <a:pPr algn="ctr"/>
            <a:r>
              <a:rPr lang="en-GB" sz="1000">
                <a:solidFill>
                  <a:schemeClr val="bg1">
                    <a:lumMod val="50000"/>
                  </a:schemeClr>
                </a:solidFill>
              </a:rPr>
              <a:t>Solvency</a:t>
            </a:r>
          </a:p>
          <a:p>
            <a:pPr algn="ctr"/>
            <a:r>
              <a:rPr lang="en-GB" sz="1000">
                <a:solidFill>
                  <a:schemeClr val="bg1">
                    <a:lumMod val="50000"/>
                  </a:schemeClr>
                </a:solidFill>
              </a:rPr>
              <a:t>Ratio* </a:t>
            </a:r>
          </a:p>
        </p:txBody>
      </p:sp>
      <p:sp>
        <p:nvSpPr>
          <p:cNvPr id="23" name="Rectangle 22">
            <a:extLst>
              <a:ext uri="{FF2B5EF4-FFF2-40B4-BE49-F238E27FC236}">
                <a16:creationId xmlns:a16="http://schemas.microsoft.com/office/drawing/2014/main" id="{3256B945-9C38-4ACD-926D-E033CDCD0011}"/>
              </a:ext>
            </a:extLst>
          </p:cNvPr>
          <p:cNvSpPr/>
          <p:nvPr/>
        </p:nvSpPr>
        <p:spPr>
          <a:xfrm>
            <a:off x="3089934" y="4896354"/>
            <a:ext cx="7299820" cy="338554"/>
          </a:xfrm>
          <a:prstGeom prst="rect">
            <a:avLst/>
          </a:prstGeom>
          <a:solidFill>
            <a:schemeClr val="bg1"/>
          </a:solidFill>
        </p:spPr>
        <p:txBody>
          <a:bodyPr wrap="square">
            <a:spAutoFit/>
          </a:bodyPr>
          <a:lstStyle/>
          <a:p>
            <a:r>
              <a:rPr lang="en-GB" sz="1600" b="1">
                <a:solidFill>
                  <a:srgbClr val="FF0000"/>
                </a:solidFill>
              </a:rPr>
              <a:t>Current VA is not good enough at mitigating volatility</a:t>
            </a:r>
          </a:p>
        </p:txBody>
      </p:sp>
      <p:pic>
        <p:nvPicPr>
          <p:cNvPr id="24" name="Graphic 23">
            <a:extLst>
              <a:ext uri="{FF2B5EF4-FFF2-40B4-BE49-F238E27FC236}">
                <a16:creationId xmlns:a16="http://schemas.microsoft.com/office/drawing/2014/main" id="{B6108237-42FE-4BB1-8FAE-AC5C52EABA5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229078">
            <a:off x="3633781" y="3971188"/>
            <a:ext cx="262290" cy="654218"/>
          </a:xfrm>
          <a:prstGeom prst="rect">
            <a:avLst/>
          </a:prstGeom>
        </p:spPr>
      </p:pic>
      <p:pic>
        <p:nvPicPr>
          <p:cNvPr id="26" name="Graphic 25">
            <a:extLst>
              <a:ext uri="{FF2B5EF4-FFF2-40B4-BE49-F238E27FC236}">
                <a16:creationId xmlns:a16="http://schemas.microsoft.com/office/drawing/2014/main" id="{CD5409D5-B70B-475C-BFAF-8F6DE95D81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8104209">
            <a:off x="5064585" y="3622436"/>
            <a:ext cx="262290" cy="654218"/>
          </a:xfrm>
          <a:prstGeom prst="rect">
            <a:avLst/>
          </a:prstGeom>
        </p:spPr>
      </p:pic>
      <p:pic>
        <p:nvPicPr>
          <p:cNvPr id="27" name="Graphic 26">
            <a:extLst>
              <a:ext uri="{FF2B5EF4-FFF2-40B4-BE49-F238E27FC236}">
                <a16:creationId xmlns:a16="http://schemas.microsoft.com/office/drawing/2014/main" id="{6C5A7648-F672-4ED2-A375-2E2D649537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3783297">
            <a:off x="8942882" y="2892938"/>
            <a:ext cx="262290" cy="654218"/>
          </a:xfrm>
          <a:prstGeom prst="rect">
            <a:avLst/>
          </a:prstGeom>
        </p:spPr>
      </p:pic>
      <p:sp>
        <p:nvSpPr>
          <p:cNvPr id="4" name="TextBox 3">
            <a:extLst>
              <a:ext uri="{FF2B5EF4-FFF2-40B4-BE49-F238E27FC236}">
                <a16:creationId xmlns:a16="http://schemas.microsoft.com/office/drawing/2014/main" id="{646E3B78-DDBC-40B4-AFEF-EC00D57FC24D}"/>
              </a:ext>
            </a:extLst>
          </p:cNvPr>
          <p:cNvSpPr txBox="1"/>
          <p:nvPr/>
        </p:nvSpPr>
        <p:spPr>
          <a:xfrm>
            <a:off x="1343009" y="6034320"/>
            <a:ext cx="3744416" cy="815608"/>
          </a:xfrm>
          <a:prstGeom prst="rect">
            <a:avLst/>
          </a:prstGeom>
          <a:noFill/>
        </p:spPr>
        <p:txBody>
          <a:bodyPr wrap="square" rtlCol="0">
            <a:spAutoFit/>
          </a:bodyPr>
          <a:lstStyle/>
          <a:p>
            <a:pPr marL="177800" indent="-177800"/>
            <a:r>
              <a:rPr lang="en-GB" sz="900">
                <a:solidFill>
                  <a:schemeClr val="bg1">
                    <a:lumMod val="50000"/>
                  </a:schemeClr>
                </a:solidFill>
              </a:rPr>
              <a:t>*</a:t>
            </a:r>
            <a:r>
              <a:rPr lang="en-GB" sz="1100"/>
              <a:t> </a:t>
            </a:r>
            <a:r>
              <a:rPr lang="en-GB" sz="900">
                <a:solidFill>
                  <a:schemeClr val="bg1">
                    <a:lumMod val="50000"/>
                  </a:schemeClr>
                </a:solidFill>
              </a:rPr>
              <a:t>Simplified example of an insurance company with 10-year liabilities, fully matched with 10-year maturity fixed-income assets invested in exactly the reference portfolio.  As our focus is on balance sheet volatility, for simplicity the SCR is assumed to stay constant over time.</a:t>
            </a:r>
          </a:p>
        </p:txBody>
      </p:sp>
      <p:pic>
        <p:nvPicPr>
          <p:cNvPr id="14" name="Graphic 13">
            <a:extLst>
              <a:ext uri="{FF2B5EF4-FFF2-40B4-BE49-F238E27FC236}">
                <a16:creationId xmlns:a16="http://schemas.microsoft.com/office/drawing/2014/main" id="{5F37E0D1-F829-412A-A6AC-25B3A562D9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7590005">
            <a:off x="5335866" y="3210052"/>
            <a:ext cx="262290" cy="654218"/>
          </a:xfrm>
          <a:prstGeom prst="rect">
            <a:avLst/>
          </a:prstGeom>
        </p:spPr>
      </p:pic>
    </p:spTree>
    <p:extLst>
      <p:ext uri="{BB962C8B-B14F-4D97-AF65-F5344CB8AC3E}">
        <p14:creationId xmlns:p14="http://schemas.microsoft.com/office/powerpoint/2010/main" val="2808423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8917AEF-F22E-4EBB-86D5-425406CFF61B}"/>
              </a:ext>
            </a:extLst>
          </p:cNvPr>
          <p:cNvSpPr/>
          <p:nvPr/>
        </p:nvSpPr>
        <p:spPr bwMode="gray">
          <a:xfrm>
            <a:off x="2207568" y="3807271"/>
            <a:ext cx="7200800" cy="214314"/>
          </a:xfrm>
          <a:prstGeom prst="rect">
            <a:avLst/>
          </a:prstGeom>
          <a:solidFill>
            <a:schemeClr val="bg1">
              <a:lumMod val="85000"/>
            </a:schemeClr>
          </a:solidFill>
          <a:ln w="28575" cmpd="sng">
            <a:noFill/>
            <a:miter lim="800000"/>
            <a:headEnd/>
            <a:tailEnd/>
          </a:ln>
          <a:effectLst/>
        </p:spPr>
        <p:txBody>
          <a:bodyPr wrap="none" lIns="0" tIns="0" rIns="0" bIns="0" rtlCol="0" anchor="ctr"/>
          <a:lstStyle/>
          <a:p>
            <a:pPr algn="ctr"/>
            <a:endParaRPr lang="en-GB">
              <a:latin typeface="+mj-lt"/>
              <a:cs typeface="+mn-cs"/>
            </a:endParaRPr>
          </a:p>
        </p:txBody>
      </p:sp>
      <p:graphicFrame>
        <p:nvGraphicFramePr>
          <p:cNvPr id="13" name="Chart 12">
            <a:extLst>
              <a:ext uri="{FF2B5EF4-FFF2-40B4-BE49-F238E27FC236}">
                <a16:creationId xmlns:a16="http://schemas.microsoft.com/office/drawing/2014/main" id="{92843FD3-404F-48CA-B025-83D452DD0B9E}"/>
              </a:ext>
            </a:extLst>
          </p:cNvPr>
          <p:cNvGraphicFramePr>
            <a:graphicFrameLocks/>
          </p:cNvGraphicFramePr>
          <p:nvPr>
            <p:extLst>
              <p:ext uri="{D42A27DB-BD31-4B8C-83A1-F6EECF244321}">
                <p14:modId xmlns:p14="http://schemas.microsoft.com/office/powerpoint/2010/main" val="729799094"/>
              </p:ext>
            </p:extLst>
          </p:nvPr>
        </p:nvGraphicFramePr>
        <p:xfrm>
          <a:off x="1631504" y="1472222"/>
          <a:ext cx="7992888" cy="430437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A1151A3A-B744-4E65-A3DA-2DAEF14144C9}"/>
              </a:ext>
            </a:extLst>
          </p:cNvPr>
          <p:cNvSpPr>
            <a:spLocks noGrp="1"/>
          </p:cNvSpPr>
          <p:nvPr>
            <p:ph type="title"/>
          </p:nvPr>
        </p:nvSpPr>
        <p:spPr>
          <a:xfrm>
            <a:off x="551384" y="404664"/>
            <a:ext cx="11377264" cy="431800"/>
          </a:xfrm>
        </p:spPr>
        <p:txBody>
          <a:bodyPr/>
          <a:lstStyle/>
          <a:p>
            <a:r>
              <a:rPr lang="en-GB" sz="2200"/>
              <a:t>EIOPA’s proposals make VA even worse at mitigating volatility</a:t>
            </a:r>
          </a:p>
        </p:txBody>
      </p:sp>
      <p:sp>
        <p:nvSpPr>
          <p:cNvPr id="5" name="Slide Number Placeholder 4">
            <a:extLst>
              <a:ext uri="{FF2B5EF4-FFF2-40B4-BE49-F238E27FC236}">
                <a16:creationId xmlns:a16="http://schemas.microsoft.com/office/drawing/2014/main" id="{EB9D2F77-0D65-47D4-9D54-6145667BB95E}"/>
              </a:ext>
            </a:extLst>
          </p:cNvPr>
          <p:cNvSpPr>
            <a:spLocks noGrp="1"/>
          </p:cNvSpPr>
          <p:nvPr>
            <p:ph type="sldNum" sz="quarter" idx="13"/>
          </p:nvPr>
        </p:nvSpPr>
        <p:spPr/>
        <p:txBody>
          <a:bodyPr/>
          <a:lstStyle/>
          <a:p>
            <a:fld id="{BD0E48A5-5353-434C-97D1-5CA4F598D33E}" type="slidenum">
              <a:rPr lang="en-US" smtClean="0"/>
              <a:pPr/>
              <a:t>16</a:t>
            </a:fld>
            <a:endParaRPr lang="en-US"/>
          </a:p>
        </p:txBody>
      </p:sp>
      <p:sp>
        <p:nvSpPr>
          <p:cNvPr id="2" name="TextBox 1">
            <a:extLst>
              <a:ext uri="{FF2B5EF4-FFF2-40B4-BE49-F238E27FC236}">
                <a16:creationId xmlns:a16="http://schemas.microsoft.com/office/drawing/2014/main" id="{CA428B6E-7BF9-4C12-8212-3CD54D793205}"/>
              </a:ext>
            </a:extLst>
          </p:cNvPr>
          <p:cNvSpPr txBox="1"/>
          <p:nvPr/>
        </p:nvSpPr>
        <p:spPr>
          <a:xfrm>
            <a:off x="2711624" y="1197088"/>
            <a:ext cx="7299821" cy="276999"/>
          </a:xfrm>
          <a:prstGeom prst="rect">
            <a:avLst/>
          </a:prstGeom>
          <a:solidFill>
            <a:schemeClr val="bg1"/>
          </a:solidFill>
        </p:spPr>
        <p:txBody>
          <a:bodyPr wrap="square" rtlCol="0">
            <a:spAutoFit/>
          </a:bodyPr>
          <a:lstStyle/>
          <a:p>
            <a:r>
              <a:rPr lang="en-GB" sz="1200" b="1"/>
              <a:t>Artificial volatility problem the Solvency II review aims to address </a:t>
            </a:r>
          </a:p>
        </p:txBody>
      </p:sp>
      <p:sp>
        <p:nvSpPr>
          <p:cNvPr id="17" name="TextBox 16">
            <a:extLst>
              <a:ext uri="{FF2B5EF4-FFF2-40B4-BE49-F238E27FC236}">
                <a16:creationId xmlns:a16="http://schemas.microsoft.com/office/drawing/2014/main" id="{06374D13-DF0D-429C-8E22-42F402B98C89}"/>
              </a:ext>
            </a:extLst>
          </p:cNvPr>
          <p:cNvSpPr txBox="1"/>
          <p:nvPr/>
        </p:nvSpPr>
        <p:spPr>
          <a:xfrm>
            <a:off x="1487488" y="1098351"/>
            <a:ext cx="945717" cy="400110"/>
          </a:xfrm>
          <a:prstGeom prst="rect">
            <a:avLst/>
          </a:prstGeom>
          <a:solidFill>
            <a:schemeClr val="bg1"/>
          </a:solidFill>
        </p:spPr>
        <p:txBody>
          <a:bodyPr wrap="square" rtlCol="0">
            <a:spAutoFit/>
          </a:bodyPr>
          <a:lstStyle/>
          <a:p>
            <a:pPr algn="ctr"/>
            <a:r>
              <a:rPr lang="en-GB" sz="1000">
                <a:solidFill>
                  <a:schemeClr val="bg1">
                    <a:lumMod val="50000"/>
                  </a:schemeClr>
                </a:solidFill>
              </a:rPr>
              <a:t>Solvency</a:t>
            </a:r>
          </a:p>
          <a:p>
            <a:pPr algn="ctr"/>
            <a:r>
              <a:rPr lang="en-GB" sz="1000">
                <a:solidFill>
                  <a:schemeClr val="bg1">
                    <a:lumMod val="50000"/>
                  </a:schemeClr>
                </a:solidFill>
              </a:rPr>
              <a:t>Ratio* </a:t>
            </a:r>
          </a:p>
        </p:txBody>
      </p:sp>
      <p:sp>
        <p:nvSpPr>
          <p:cNvPr id="23" name="Rectangle 22">
            <a:extLst>
              <a:ext uri="{FF2B5EF4-FFF2-40B4-BE49-F238E27FC236}">
                <a16:creationId xmlns:a16="http://schemas.microsoft.com/office/drawing/2014/main" id="{3256B945-9C38-4ACD-926D-E033CDCD0011}"/>
              </a:ext>
            </a:extLst>
          </p:cNvPr>
          <p:cNvSpPr/>
          <p:nvPr/>
        </p:nvSpPr>
        <p:spPr>
          <a:xfrm>
            <a:off x="2930387" y="5738153"/>
            <a:ext cx="5881694" cy="1077218"/>
          </a:xfrm>
          <a:prstGeom prst="rect">
            <a:avLst/>
          </a:prstGeom>
          <a:solidFill>
            <a:schemeClr val="bg1"/>
          </a:solidFill>
        </p:spPr>
        <p:txBody>
          <a:bodyPr wrap="square">
            <a:spAutoFit/>
          </a:bodyPr>
          <a:lstStyle/>
          <a:p>
            <a:r>
              <a:rPr lang="en-GB" sz="1600" b="1">
                <a:solidFill>
                  <a:srgbClr val="FF0000"/>
                </a:solidFill>
              </a:rPr>
              <a:t>EIOPA proposals makes VA worse, not better</a:t>
            </a:r>
          </a:p>
          <a:p>
            <a:endParaRPr lang="en-GB" sz="1600" b="1">
              <a:solidFill>
                <a:srgbClr val="FF0000"/>
              </a:solidFill>
            </a:endParaRPr>
          </a:p>
          <a:p>
            <a:r>
              <a:rPr lang="en-GB" sz="1600" b="1">
                <a:solidFill>
                  <a:srgbClr val="FF0000"/>
                </a:solidFill>
              </a:rPr>
              <a:t>Increasing, not decreasing, artificial volatility and making Solvency II more procyclical</a:t>
            </a:r>
          </a:p>
        </p:txBody>
      </p:sp>
      <p:pic>
        <p:nvPicPr>
          <p:cNvPr id="24" name="Graphic 23">
            <a:extLst>
              <a:ext uri="{FF2B5EF4-FFF2-40B4-BE49-F238E27FC236}">
                <a16:creationId xmlns:a16="http://schemas.microsoft.com/office/drawing/2014/main" id="{B6108237-42FE-4BB1-8FAE-AC5C52EABA5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229078">
            <a:off x="3705789" y="4424741"/>
            <a:ext cx="262290" cy="654218"/>
          </a:xfrm>
          <a:prstGeom prst="rect">
            <a:avLst/>
          </a:prstGeom>
        </p:spPr>
      </p:pic>
      <p:pic>
        <p:nvPicPr>
          <p:cNvPr id="26" name="Graphic 25">
            <a:extLst>
              <a:ext uri="{FF2B5EF4-FFF2-40B4-BE49-F238E27FC236}">
                <a16:creationId xmlns:a16="http://schemas.microsoft.com/office/drawing/2014/main" id="{CD5409D5-B70B-475C-BFAF-8F6DE95D81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8104209">
            <a:off x="5064584" y="3846571"/>
            <a:ext cx="262290" cy="654218"/>
          </a:xfrm>
          <a:prstGeom prst="rect">
            <a:avLst/>
          </a:prstGeom>
        </p:spPr>
      </p:pic>
      <p:pic>
        <p:nvPicPr>
          <p:cNvPr id="14" name="Graphic 13">
            <a:extLst>
              <a:ext uri="{FF2B5EF4-FFF2-40B4-BE49-F238E27FC236}">
                <a16:creationId xmlns:a16="http://schemas.microsoft.com/office/drawing/2014/main" id="{87304ED8-BE85-409E-B6F6-3B8A892FF6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6482052">
            <a:off x="5388449" y="3218452"/>
            <a:ext cx="262290" cy="654218"/>
          </a:xfrm>
          <a:prstGeom prst="rect">
            <a:avLst/>
          </a:prstGeom>
        </p:spPr>
      </p:pic>
    </p:spTree>
    <p:extLst>
      <p:ext uri="{BB962C8B-B14F-4D97-AF65-F5344CB8AC3E}">
        <p14:creationId xmlns:p14="http://schemas.microsoft.com/office/powerpoint/2010/main" val="1003863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B9D2F77-0D65-47D4-9D54-6145667BB95E}"/>
              </a:ext>
            </a:extLst>
          </p:cNvPr>
          <p:cNvSpPr>
            <a:spLocks noGrp="1"/>
          </p:cNvSpPr>
          <p:nvPr>
            <p:ph type="sldNum" sz="quarter" idx="13"/>
          </p:nvPr>
        </p:nvSpPr>
        <p:spPr/>
        <p:txBody>
          <a:bodyPr/>
          <a:lstStyle/>
          <a:p>
            <a:fld id="{BD0E48A5-5353-434C-97D1-5CA4F598D33E}" type="slidenum">
              <a:rPr lang="en-US" smtClean="0"/>
              <a:pPr/>
              <a:t>17</a:t>
            </a:fld>
            <a:endParaRPr lang="en-US"/>
          </a:p>
        </p:txBody>
      </p:sp>
      <p:sp>
        <p:nvSpPr>
          <p:cNvPr id="2" name="TextBox 1">
            <a:extLst>
              <a:ext uri="{FF2B5EF4-FFF2-40B4-BE49-F238E27FC236}">
                <a16:creationId xmlns:a16="http://schemas.microsoft.com/office/drawing/2014/main" id="{CA428B6E-7BF9-4C12-8212-3CD54D793205}"/>
              </a:ext>
            </a:extLst>
          </p:cNvPr>
          <p:cNvSpPr txBox="1"/>
          <p:nvPr/>
        </p:nvSpPr>
        <p:spPr>
          <a:xfrm>
            <a:off x="2108547" y="1197088"/>
            <a:ext cx="7299821" cy="276999"/>
          </a:xfrm>
          <a:prstGeom prst="rect">
            <a:avLst/>
          </a:prstGeom>
          <a:solidFill>
            <a:schemeClr val="bg1"/>
          </a:solidFill>
        </p:spPr>
        <p:txBody>
          <a:bodyPr wrap="square" rtlCol="0">
            <a:spAutoFit/>
          </a:bodyPr>
          <a:lstStyle/>
          <a:p>
            <a:pPr algn="ctr"/>
            <a:r>
              <a:rPr lang="en-GB" sz="1200" b="1"/>
              <a:t>Example: Portuguese volatility adjustment</a:t>
            </a:r>
          </a:p>
        </p:txBody>
      </p:sp>
      <p:sp>
        <p:nvSpPr>
          <p:cNvPr id="18" name="Title 2">
            <a:extLst>
              <a:ext uri="{FF2B5EF4-FFF2-40B4-BE49-F238E27FC236}">
                <a16:creationId xmlns:a16="http://schemas.microsoft.com/office/drawing/2014/main" id="{8F78DABC-72D8-4FCF-83AD-8CC7B52871AC}"/>
              </a:ext>
            </a:extLst>
          </p:cNvPr>
          <p:cNvSpPr>
            <a:spLocks noGrp="1"/>
          </p:cNvSpPr>
          <p:nvPr>
            <p:ph type="title"/>
          </p:nvPr>
        </p:nvSpPr>
        <p:spPr>
          <a:xfrm>
            <a:off x="551384" y="404664"/>
            <a:ext cx="11377264" cy="431800"/>
          </a:xfrm>
        </p:spPr>
        <p:txBody>
          <a:bodyPr/>
          <a:lstStyle/>
          <a:p>
            <a:r>
              <a:rPr lang="en-GB" sz="2000"/>
              <a:t>And would neutralise improvements to country component (“option 7”)</a:t>
            </a:r>
          </a:p>
        </p:txBody>
      </p:sp>
      <p:graphicFrame>
        <p:nvGraphicFramePr>
          <p:cNvPr id="10" name="Chart 9">
            <a:extLst>
              <a:ext uri="{FF2B5EF4-FFF2-40B4-BE49-F238E27FC236}">
                <a16:creationId xmlns:a16="http://schemas.microsoft.com/office/drawing/2014/main" id="{4F4522C1-72C9-4ECD-8DED-954282E25AF7}"/>
              </a:ext>
            </a:extLst>
          </p:cNvPr>
          <p:cNvGraphicFramePr>
            <a:graphicFrameLocks/>
          </p:cNvGraphicFramePr>
          <p:nvPr>
            <p:extLst>
              <p:ext uri="{D42A27DB-BD31-4B8C-83A1-F6EECF244321}">
                <p14:modId xmlns:p14="http://schemas.microsoft.com/office/powerpoint/2010/main" val="2316045005"/>
              </p:ext>
            </p:extLst>
          </p:nvPr>
        </p:nvGraphicFramePr>
        <p:xfrm>
          <a:off x="1919536" y="1484783"/>
          <a:ext cx="8280000" cy="4800887"/>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a:extLst>
              <a:ext uri="{FF2B5EF4-FFF2-40B4-BE49-F238E27FC236}">
                <a16:creationId xmlns:a16="http://schemas.microsoft.com/office/drawing/2014/main" id="{C9F836F4-96AD-4D30-89F7-9F2034EC292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945951" y="1193306"/>
            <a:ext cx="681880" cy="681880"/>
          </a:xfrm>
          <a:prstGeom prst="rect">
            <a:avLst/>
          </a:prstGeom>
        </p:spPr>
      </p:pic>
      <p:sp>
        <p:nvSpPr>
          <p:cNvPr id="8" name="TextBox 7">
            <a:extLst>
              <a:ext uri="{FF2B5EF4-FFF2-40B4-BE49-F238E27FC236}">
                <a16:creationId xmlns:a16="http://schemas.microsoft.com/office/drawing/2014/main" id="{FE661600-3904-424B-A150-7649774AF0E0}"/>
              </a:ext>
            </a:extLst>
          </p:cNvPr>
          <p:cNvSpPr txBox="1"/>
          <p:nvPr/>
        </p:nvSpPr>
        <p:spPr>
          <a:xfrm>
            <a:off x="1776440" y="6563469"/>
            <a:ext cx="2663376" cy="230832"/>
          </a:xfrm>
          <a:prstGeom prst="rect">
            <a:avLst/>
          </a:prstGeom>
          <a:noFill/>
        </p:spPr>
        <p:txBody>
          <a:bodyPr wrap="square" rtlCol="0">
            <a:spAutoFit/>
          </a:bodyPr>
          <a:lstStyle/>
          <a:p>
            <a:r>
              <a:rPr lang="en-GB" sz="900">
                <a:solidFill>
                  <a:schemeClr val="bg1">
                    <a:lumMod val="50000"/>
                  </a:schemeClr>
                </a:solidFill>
              </a:rPr>
              <a:t>* Duration ratio assumed to be 100%</a:t>
            </a:r>
          </a:p>
        </p:txBody>
      </p:sp>
    </p:spTree>
    <p:extLst>
      <p:ext uri="{BB962C8B-B14F-4D97-AF65-F5344CB8AC3E}">
        <p14:creationId xmlns:p14="http://schemas.microsoft.com/office/powerpoint/2010/main" val="2057483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B9D2F77-0D65-47D4-9D54-6145667BB95E}"/>
              </a:ext>
            </a:extLst>
          </p:cNvPr>
          <p:cNvSpPr>
            <a:spLocks noGrp="1"/>
          </p:cNvSpPr>
          <p:nvPr>
            <p:ph type="sldNum" sz="quarter" idx="13"/>
          </p:nvPr>
        </p:nvSpPr>
        <p:spPr/>
        <p:txBody>
          <a:bodyPr/>
          <a:lstStyle/>
          <a:p>
            <a:fld id="{BD0E48A5-5353-434C-97D1-5CA4F598D33E}" type="slidenum">
              <a:rPr lang="en-US" smtClean="0"/>
              <a:pPr/>
              <a:t>18</a:t>
            </a:fld>
            <a:endParaRPr lang="en-US"/>
          </a:p>
        </p:txBody>
      </p:sp>
      <p:sp>
        <p:nvSpPr>
          <p:cNvPr id="2" name="TextBox 1">
            <a:extLst>
              <a:ext uri="{FF2B5EF4-FFF2-40B4-BE49-F238E27FC236}">
                <a16:creationId xmlns:a16="http://schemas.microsoft.com/office/drawing/2014/main" id="{CA428B6E-7BF9-4C12-8212-3CD54D793205}"/>
              </a:ext>
            </a:extLst>
          </p:cNvPr>
          <p:cNvSpPr txBox="1"/>
          <p:nvPr/>
        </p:nvSpPr>
        <p:spPr>
          <a:xfrm>
            <a:off x="2108547" y="1197088"/>
            <a:ext cx="7299821" cy="276999"/>
          </a:xfrm>
          <a:prstGeom prst="rect">
            <a:avLst/>
          </a:prstGeom>
          <a:solidFill>
            <a:schemeClr val="bg1"/>
          </a:solidFill>
        </p:spPr>
        <p:txBody>
          <a:bodyPr wrap="square" rtlCol="0">
            <a:spAutoFit/>
          </a:bodyPr>
          <a:lstStyle/>
          <a:p>
            <a:pPr algn="ctr"/>
            <a:r>
              <a:rPr lang="en-GB" sz="1200" b="1"/>
              <a:t>Example: Portuguese volatility adjustment</a:t>
            </a:r>
          </a:p>
        </p:txBody>
      </p:sp>
      <p:sp>
        <p:nvSpPr>
          <p:cNvPr id="18" name="Title 2">
            <a:extLst>
              <a:ext uri="{FF2B5EF4-FFF2-40B4-BE49-F238E27FC236}">
                <a16:creationId xmlns:a16="http://schemas.microsoft.com/office/drawing/2014/main" id="{8F78DABC-72D8-4FCF-83AD-8CC7B52871AC}"/>
              </a:ext>
            </a:extLst>
          </p:cNvPr>
          <p:cNvSpPr>
            <a:spLocks noGrp="1"/>
          </p:cNvSpPr>
          <p:nvPr>
            <p:ph type="title"/>
          </p:nvPr>
        </p:nvSpPr>
        <p:spPr>
          <a:xfrm>
            <a:off x="551384" y="404664"/>
            <a:ext cx="11377264" cy="431800"/>
          </a:xfrm>
        </p:spPr>
        <p:txBody>
          <a:bodyPr/>
          <a:lstStyle/>
          <a:p>
            <a:r>
              <a:rPr lang="en-GB" sz="2000"/>
              <a:t>And would neutralise improvements to country component (“option 7”)</a:t>
            </a:r>
          </a:p>
        </p:txBody>
      </p:sp>
      <p:graphicFrame>
        <p:nvGraphicFramePr>
          <p:cNvPr id="8" name="Chart 7">
            <a:extLst>
              <a:ext uri="{FF2B5EF4-FFF2-40B4-BE49-F238E27FC236}">
                <a16:creationId xmlns:a16="http://schemas.microsoft.com/office/drawing/2014/main" id="{BC1468F4-F1DA-45AA-B4D4-135A9C778211}"/>
              </a:ext>
            </a:extLst>
          </p:cNvPr>
          <p:cNvGraphicFramePr>
            <a:graphicFrameLocks/>
          </p:cNvGraphicFramePr>
          <p:nvPr>
            <p:extLst>
              <p:ext uri="{D42A27DB-BD31-4B8C-83A1-F6EECF244321}">
                <p14:modId xmlns:p14="http://schemas.microsoft.com/office/powerpoint/2010/main" val="995660048"/>
              </p:ext>
            </p:extLst>
          </p:nvPr>
        </p:nvGraphicFramePr>
        <p:xfrm>
          <a:off x="1934618" y="1474087"/>
          <a:ext cx="8280000" cy="4790189"/>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a:extLst>
              <a:ext uri="{FF2B5EF4-FFF2-40B4-BE49-F238E27FC236}">
                <a16:creationId xmlns:a16="http://schemas.microsoft.com/office/drawing/2014/main" id="{C9F836F4-96AD-4D30-89F7-9F2034EC292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945951" y="1193306"/>
            <a:ext cx="681880" cy="681880"/>
          </a:xfrm>
          <a:prstGeom prst="rect">
            <a:avLst/>
          </a:prstGeom>
        </p:spPr>
      </p:pic>
      <p:sp>
        <p:nvSpPr>
          <p:cNvPr id="9" name="Rectangle 8">
            <a:extLst>
              <a:ext uri="{FF2B5EF4-FFF2-40B4-BE49-F238E27FC236}">
                <a16:creationId xmlns:a16="http://schemas.microsoft.com/office/drawing/2014/main" id="{ED22A4BD-5D07-49C4-9137-F573B3F96A81}"/>
              </a:ext>
            </a:extLst>
          </p:cNvPr>
          <p:cNvSpPr/>
          <p:nvPr/>
        </p:nvSpPr>
        <p:spPr>
          <a:xfrm>
            <a:off x="6486246" y="2272320"/>
            <a:ext cx="5413213" cy="1877437"/>
          </a:xfrm>
          <a:prstGeom prst="rect">
            <a:avLst/>
          </a:prstGeom>
          <a:solidFill>
            <a:schemeClr val="bg1"/>
          </a:solidFill>
        </p:spPr>
        <p:txBody>
          <a:bodyPr wrap="square">
            <a:spAutoFit/>
          </a:bodyPr>
          <a:lstStyle/>
          <a:p>
            <a:pPr algn="ctr"/>
            <a:r>
              <a:rPr lang="en-GB" sz="1600" b="1">
                <a:solidFill>
                  <a:schemeClr val="accent2"/>
                </a:solidFill>
              </a:rPr>
              <a:t>EIOPA “option 7” proposal </a:t>
            </a:r>
          </a:p>
          <a:p>
            <a:pPr algn="ctr"/>
            <a:r>
              <a:rPr lang="en-GB" sz="1600" b="1">
                <a:solidFill>
                  <a:schemeClr val="accent2"/>
                </a:solidFill>
              </a:rPr>
              <a:t>+ </a:t>
            </a:r>
          </a:p>
          <a:p>
            <a:pPr algn="ctr"/>
            <a:r>
              <a:rPr lang="en-GB" sz="1600" b="1">
                <a:solidFill>
                  <a:schemeClr val="accent2"/>
                </a:solidFill>
              </a:rPr>
              <a:t>EIOPA proposals to rescale fixed-income assets and improve general application ratio (GAR) </a:t>
            </a:r>
          </a:p>
          <a:p>
            <a:pPr algn="ctr"/>
            <a:r>
              <a:rPr lang="en-GB" sz="1600" b="1">
                <a:solidFill>
                  <a:schemeClr val="accent2"/>
                </a:solidFill>
              </a:rPr>
              <a:t>= </a:t>
            </a:r>
          </a:p>
          <a:p>
            <a:pPr algn="ctr"/>
            <a:r>
              <a:rPr lang="en-GB" sz="2000" b="1">
                <a:solidFill>
                  <a:schemeClr val="accent2"/>
                </a:solidFill>
              </a:rPr>
              <a:t>improved country component</a:t>
            </a:r>
          </a:p>
        </p:txBody>
      </p:sp>
      <p:sp>
        <p:nvSpPr>
          <p:cNvPr id="10" name="TextBox 9">
            <a:extLst>
              <a:ext uri="{FF2B5EF4-FFF2-40B4-BE49-F238E27FC236}">
                <a16:creationId xmlns:a16="http://schemas.microsoft.com/office/drawing/2014/main" id="{06EA052D-61AB-41E6-B922-1CE6B4A89A5D}"/>
              </a:ext>
            </a:extLst>
          </p:cNvPr>
          <p:cNvSpPr txBox="1"/>
          <p:nvPr/>
        </p:nvSpPr>
        <p:spPr>
          <a:xfrm>
            <a:off x="1776440" y="6563469"/>
            <a:ext cx="2663376" cy="230832"/>
          </a:xfrm>
          <a:prstGeom prst="rect">
            <a:avLst/>
          </a:prstGeom>
          <a:noFill/>
        </p:spPr>
        <p:txBody>
          <a:bodyPr wrap="square" rtlCol="0">
            <a:spAutoFit/>
          </a:bodyPr>
          <a:lstStyle/>
          <a:p>
            <a:r>
              <a:rPr lang="en-GB" sz="900">
                <a:solidFill>
                  <a:schemeClr val="bg1">
                    <a:lumMod val="50000"/>
                  </a:schemeClr>
                </a:solidFill>
              </a:rPr>
              <a:t>* Duration ratio assumed to be 100%</a:t>
            </a:r>
          </a:p>
        </p:txBody>
      </p:sp>
    </p:spTree>
    <p:extLst>
      <p:ext uri="{BB962C8B-B14F-4D97-AF65-F5344CB8AC3E}">
        <p14:creationId xmlns:p14="http://schemas.microsoft.com/office/powerpoint/2010/main" val="4129142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B9D2F77-0D65-47D4-9D54-6145667BB95E}"/>
              </a:ext>
            </a:extLst>
          </p:cNvPr>
          <p:cNvSpPr>
            <a:spLocks noGrp="1"/>
          </p:cNvSpPr>
          <p:nvPr>
            <p:ph type="sldNum" sz="quarter" idx="13"/>
          </p:nvPr>
        </p:nvSpPr>
        <p:spPr/>
        <p:txBody>
          <a:bodyPr/>
          <a:lstStyle/>
          <a:p>
            <a:fld id="{BD0E48A5-5353-434C-97D1-5CA4F598D33E}" type="slidenum">
              <a:rPr lang="en-US" smtClean="0"/>
              <a:pPr/>
              <a:t>19</a:t>
            </a:fld>
            <a:endParaRPr lang="en-US"/>
          </a:p>
        </p:txBody>
      </p:sp>
      <p:sp>
        <p:nvSpPr>
          <p:cNvPr id="2" name="TextBox 1">
            <a:extLst>
              <a:ext uri="{FF2B5EF4-FFF2-40B4-BE49-F238E27FC236}">
                <a16:creationId xmlns:a16="http://schemas.microsoft.com/office/drawing/2014/main" id="{CA428B6E-7BF9-4C12-8212-3CD54D793205}"/>
              </a:ext>
            </a:extLst>
          </p:cNvPr>
          <p:cNvSpPr txBox="1"/>
          <p:nvPr/>
        </p:nvSpPr>
        <p:spPr>
          <a:xfrm>
            <a:off x="2108547" y="1197088"/>
            <a:ext cx="7299821" cy="276999"/>
          </a:xfrm>
          <a:prstGeom prst="rect">
            <a:avLst/>
          </a:prstGeom>
          <a:solidFill>
            <a:schemeClr val="bg1"/>
          </a:solidFill>
        </p:spPr>
        <p:txBody>
          <a:bodyPr wrap="square" rtlCol="0">
            <a:spAutoFit/>
          </a:bodyPr>
          <a:lstStyle/>
          <a:p>
            <a:pPr algn="ctr"/>
            <a:r>
              <a:rPr lang="en-GB" sz="1200" b="1"/>
              <a:t>Example: Portuguese volatility adjustment</a:t>
            </a:r>
          </a:p>
        </p:txBody>
      </p:sp>
      <p:sp>
        <p:nvSpPr>
          <p:cNvPr id="18" name="Title 2">
            <a:extLst>
              <a:ext uri="{FF2B5EF4-FFF2-40B4-BE49-F238E27FC236}">
                <a16:creationId xmlns:a16="http://schemas.microsoft.com/office/drawing/2014/main" id="{8F78DABC-72D8-4FCF-83AD-8CC7B52871AC}"/>
              </a:ext>
            </a:extLst>
          </p:cNvPr>
          <p:cNvSpPr>
            <a:spLocks noGrp="1"/>
          </p:cNvSpPr>
          <p:nvPr>
            <p:ph type="title"/>
          </p:nvPr>
        </p:nvSpPr>
        <p:spPr>
          <a:xfrm>
            <a:off x="551384" y="404664"/>
            <a:ext cx="11377264" cy="431800"/>
          </a:xfrm>
        </p:spPr>
        <p:txBody>
          <a:bodyPr/>
          <a:lstStyle/>
          <a:p>
            <a:r>
              <a:rPr lang="en-GB" sz="2000"/>
              <a:t>And would neutralise improvements to country component (“option 7”)</a:t>
            </a:r>
          </a:p>
        </p:txBody>
      </p:sp>
      <p:graphicFrame>
        <p:nvGraphicFramePr>
          <p:cNvPr id="9" name="Chart 8">
            <a:extLst>
              <a:ext uri="{FF2B5EF4-FFF2-40B4-BE49-F238E27FC236}">
                <a16:creationId xmlns:a16="http://schemas.microsoft.com/office/drawing/2014/main" id="{CBB89E86-3138-48EF-AD7A-64823D206882}"/>
              </a:ext>
            </a:extLst>
          </p:cNvPr>
          <p:cNvGraphicFramePr>
            <a:graphicFrameLocks/>
          </p:cNvGraphicFramePr>
          <p:nvPr>
            <p:extLst>
              <p:ext uri="{D42A27DB-BD31-4B8C-83A1-F6EECF244321}">
                <p14:modId xmlns:p14="http://schemas.microsoft.com/office/powerpoint/2010/main" val="104805549"/>
              </p:ext>
            </p:extLst>
          </p:nvPr>
        </p:nvGraphicFramePr>
        <p:xfrm>
          <a:off x="1776440" y="1474087"/>
          <a:ext cx="8280000" cy="4790189"/>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a:extLst>
              <a:ext uri="{FF2B5EF4-FFF2-40B4-BE49-F238E27FC236}">
                <a16:creationId xmlns:a16="http://schemas.microsoft.com/office/drawing/2014/main" id="{C9F836F4-96AD-4D30-89F7-9F2034EC292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945951" y="1193306"/>
            <a:ext cx="681880" cy="681880"/>
          </a:xfrm>
          <a:prstGeom prst="rect">
            <a:avLst/>
          </a:prstGeom>
        </p:spPr>
      </p:pic>
      <p:sp>
        <p:nvSpPr>
          <p:cNvPr id="10" name="Rectangle 9">
            <a:extLst>
              <a:ext uri="{FF2B5EF4-FFF2-40B4-BE49-F238E27FC236}">
                <a16:creationId xmlns:a16="http://schemas.microsoft.com/office/drawing/2014/main" id="{B74C921D-7EA5-4C02-A050-A43ABB22E73A}"/>
              </a:ext>
            </a:extLst>
          </p:cNvPr>
          <p:cNvSpPr/>
          <p:nvPr/>
        </p:nvSpPr>
        <p:spPr>
          <a:xfrm>
            <a:off x="6240016" y="2369289"/>
            <a:ext cx="5811915" cy="1692771"/>
          </a:xfrm>
          <a:prstGeom prst="rect">
            <a:avLst/>
          </a:prstGeom>
          <a:solidFill>
            <a:schemeClr val="bg1"/>
          </a:solidFill>
        </p:spPr>
        <p:txBody>
          <a:bodyPr wrap="square">
            <a:spAutoFit/>
          </a:bodyPr>
          <a:lstStyle/>
          <a:p>
            <a:pPr algn="ctr"/>
            <a:r>
              <a:rPr lang="en-GB" sz="1600" b="1">
                <a:solidFill>
                  <a:srgbClr val="FF0000"/>
                </a:solidFill>
              </a:rPr>
              <a:t>EIOPA’s improvements (“option 7”, etc)</a:t>
            </a:r>
          </a:p>
          <a:p>
            <a:pPr algn="ctr"/>
            <a:r>
              <a:rPr lang="en-GB" sz="1600" b="1">
                <a:solidFill>
                  <a:srgbClr val="FF0000"/>
                </a:solidFill>
              </a:rPr>
              <a:t>+ </a:t>
            </a:r>
          </a:p>
          <a:p>
            <a:pPr algn="ctr"/>
            <a:r>
              <a:rPr lang="en-GB" sz="1600" b="1">
                <a:solidFill>
                  <a:srgbClr val="FF0000"/>
                </a:solidFill>
              </a:rPr>
              <a:t>EIOPA risk correction &amp; liquidity ratio proposals</a:t>
            </a:r>
          </a:p>
          <a:p>
            <a:pPr algn="ctr"/>
            <a:r>
              <a:rPr lang="en-GB" sz="1600" b="1">
                <a:solidFill>
                  <a:srgbClr val="FF0000"/>
                </a:solidFill>
              </a:rPr>
              <a:t>=</a:t>
            </a:r>
          </a:p>
          <a:p>
            <a:pPr algn="ctr"/>
            <a:r>
              <a:rPr lang="en-GB" sz="2000" b="1">
                <a:solidFill>
                  <a:srgbClr val="FF0000"/>
                </a:solidFill>
              </a:rPr>
              <a:t>almost no improvement in country component</a:t>
            </a:r>
          </a:p>
        </p:txBody>
      </p:sp>
      <p:sp>
        <p:nvSpPr>
          <p:cNvPr id="8" name="TextBox 7">
            <a:extLst>
              <a:ext uri="{FF2B5EF4-FFF2-40B4-BE49-F238E27FC236}">
                <a16:creationId xmlns:a16="http://schemas.microsoft.com/office/drawing/2014/main" id="{0C383061-9D69-44C8-BD4A-F947983E2926}"/>
              </a:ext>
            </a:extLst>
          </p:cNvPr>
          <p:cNvSpPr txBox="1"/>
          <p:nvPr/>
        </p:nvSpPr>
        <p:spPr>
          <a:xfrm>
            <a:off x="1776440" y="6563469"/>
            <a:ext cx="2663376" cy="230832"/>
          </a:xfrm>
          <a:prstGeom prst="rect">
            <a:avLst/>
          </a:prstGeom>
          <a:noFill/>
        </p:spPr>
        <p:txBody>
          <a:bodyPr wrap="square" rtlCol="0">
            <a:spAutoFit/>
          </a:bodyPr>
          <a:lstStyle/>
          <a:p>
            <a:r>
              <a:rPr lang="en-GB" sz="900">
                <a:solidFill>
                  <a:schemeClr val="bg1">
                    <a:lumMod val="50000"/>
                  </a:schemeClr>
                </a:solidFill>
              </a:rPr>
              <a:t>* Duration ratio assumed to be 100%</a:t>
            </a:r>
          </a:p>
        </p:txBody>
      </p:sp>
    </p:spTree>
    <p:extLst>
      <p:ext uri="{BB962C8B-B14F-4D97-AF65-F5344CB8AC3E}">
        <p14:creationId xmlns:p14="http://schemas.microsoft.com/office/powerpoint/2010/main" val="2063203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2AFAD93-B428-4BBD-B861-1B224192DC0A}"/>
              </a:ext>
            </a:extLst>
          </p:cNvPr>
          <p:cNvSpPr/>
          <p:nvPr/>
        </p:nvSpPr>
        <p:spPr bwMode="gray">
          <a:xfrm>
            <a:off x="459962" y="5771000"/>
            <a:ext cx="1296144" cy="936104"/>
          </a:xfrm>
          <a:prstGeom prst="rect">
            <a:avLst/>
          </a:prstGeom>
          <a:solidFill>
            <a:schemeClr val="bg1"/>
          </a:solidFill>
          <a:ln w="28575" cmpd="sng">
            <a:noFill/>
            <a:miter lim="800000"/>
            <a:headEnd/>
            <a:tailEnd/>
          </a:ln>
          <a:effectLst/>
        </p:spPr>
        <p:txBody>
          <a:bodyPr wrap="none" lIns="0" tIns="0" rIns="0" bIns="0" rtlCol="0" anchor="ctr"/>
          <a:lstStyle/>
          <a:p>
            <a:pPr algn="ctr"/>
            <a:endParaRPr lang="en-GB">
              <a:latin typeface="+mj-lt"/>
              <a:cs typeface="+mn-cs"/>
            </a:endParaRPr>
          </a:p>
        </p:txBody>
      </p:sp>
      <p:sp>
        <p:nvSpPr>
          <p:cNvPr id="2" name="Text Placeholder 1">
            <a:extLst>
              <a:ext uri="{FF2B5EF4-FFF2-40B4-BE49-F238E27FC236}">
                <a16:creationId xmlns:a16="http://schemas.microsoft.com/office/drawing/2014/main" id="{CDEDD10A-0843-494F-8143-B60BD7700D64}"/>
              </a:ext>
            </a:extLst>
          </p:cNvPr>
          <p:cNvSpPr>
            <a:spLocks noGrp="1"/>
          </p:cNvSpPr>
          <p:nvPr>
            <p:ph type="body" sz="quarter" idx="12"/>
          </p:nvPr>
        </p:nvSpPr>
        <p:spPr>
          <a:xfrm>
            <a:off x="528000" y="1053530"/>
            <a:ext cx="11328640" cy="359246"/>
          </a:xfrm>
        </p:spPr>
        <p:txBody>
          <a:bodyPr/>
          <a:lstStyle/>
          <a:p>
            <a:r>
              <a:rPr lang="en-GB"/>
              <a:t>EIOPA proposes two new elements to the volatility adjustment (VA)</a:t>
            </a:r>
          </a:p>
        </p:txBody>
      </p:sp>
      <p:sp>
        <p:nvSpPr>
          <p:cNvPr id="3" name="Title 2">
            <a:extLst>
              <a:ext uri="{FF2B5EF4-FFF2-40B4-BE49-F238E27FC236}">
                <a16:creationId xmlns:a16="http://schemas.microsoft.com/office/drawing/2014/main" id="{341F6370-07D0-4D05-92E9-41A3ADA84166}"/>
              </a:ext>
            </a:extLst>
          </p:cNvPr>
          <p:cNvSpPr>
            <a:spLocks noGrp="1"/>
          </p:cNvSpPr>
          <p:nvPr>
            <p:ph type="title"/>
          </p:nvPr>
        </p:nvSpPr>
        <p:spPr/>
        <p:txBody>
          <a:bodyPr/>
          <a:lstStyle/>
          <a:p>
            <a:r>
              <a:rPr lang="en-GB" sz="2200"/>
              <a:t>The problem</a:t>
            </a:r>
          </a:p>
        </p:txBody>
      </p:sp>
      <p:grpSp>
        <p:nvGrpSpPr>
          <p:cNvPr id="20" name="Group 19">
            <a:extLst>
              <a:ext uri="{FF2B5EF4-FFF2-40B4-BE49-F238E27FC236}">
                <a16:creationId xmlns:a16="http://schemas.microsoft.com/office/drawing/2014/main" id="{87F9FBDB-C062-4035-B6B8-EA2B3124720F}"/>
              </a:ext>
            </a:extLst>
          </p:cNvPr>
          <p:cNvGrpSpPr/>
          <p:nvPr/>
        </p:nvGrpSpPr>
        <p:grpSpPr>
          <a:xfrm>
            <a:off x="2207568" y="1643531"/>
            <a:ext cx="3240360" cy="3140313"/>
            <a:chOff x="2207568" y="1643531"/>
            <a:chExt cx="3240360" cy="3140313"/>
          </a:xfrm>
        </p:grpSpPr>
        <p:grpSp>
          <p:nvGrpSpPr>
            <p:cNvPr id="14" name="Group 13">
              <a:extLst>
                <a:ext uri="{FF2B5EF4-FFF2-40B4-BE49-F238E27FC236}">
                  <a16:creationId xmlns:a16="http://schemas.microsoft.com/office/drawing/2014/main" id="{C1B3E24F-3386-4EE5-8D29-BA9A85502175}"/>
                </a:ext>
              </a:extLst>
            </p:cNvPr>
            <p:cNvGrpSpPr/>
            <p:nvPr/>
          </p:nvGrpSpPr>
          <p:grpSpPr>
            <a:xfrm>
              <a:off x="2207568" y="1643531"/>
              <a:ext cx="3240360" cy="2727112"/>
              <a:chOff x="983432" y="1628800"/>
              <a:chExt cx="3240360" cy="2727112"/>
            </a:xfrm>
          </p:grpSpPr>
          <p:pic>
            <p:nvPicPr>
              <p:cNvPr id="7" name="Picture 6">
                <a:extLst>
                  <a:ext uri="{FF2B5EF4-FFF2-40B4-BE49-F238E27FC236}">
                    <a16:creationId xmlns:a16="http://schemas.microsoft.com/office/drawing/2014/main" id="{044758C8-9F7B-4C9B-AA81-376EC5C79FB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398776" y="1628800"/>
                <a:ext cx="2721046" cy="2645912"/>
              </a:xfrm>
              <a:prstGeom prst="rect">
                <a:avLst/>
              </a:prstGeom>
              <a:ln w="38100">
                <a:noFill/>
              </a:ln>
            </p:spPr>
          </p:pic>
          <p:sp>
            <p:nvSpPr>
              <p:cNvPr id="11" name="Rectangle 10">
                <a:extLst>
                  <a:ext uri="{FF2B5EF4-FFF2-40B4-BE49-F238E27FC236}">
                    <a16:creationId xmlns:a16="http://schemas.microsoft.com/office/drawing/2014/main" id="{2DE86681-B687-464E-9454-5DDD28DD7FF8}"/>
                  </a:ext>
                </a:extLst>
              </p:cNvPr>
              <p:cNvSpPr/>
              <p:nvPr/>
            </p:nvSpPr>
            <p:spPr bwMode="gray">
              <a:xfrm>
                <a:off x="983432" y="1637992"/>
                <a:ext cx="3240360" cy="2717920"/>
              </a:xfrm>
              <a:prstGeom prst="rect">
                <a:avLst/>
              </a:prstGeom>
              <a:noFill/>
              <a:ln w="28575" cmpd="sng">
                <a:solidFill>
                  <a:srgbClr val="FF0000"/>
                </a:solidFill>
                <a:miter lim="800000"/>
                <a:headEnd/>
                <a:tailEnd/>
              </a:ln>
              <a:effectLst/>
            </p:spPr>
            <p:txBody>
              <a:bodyPr wrap="none" lIns="0" tIns="0" rIns="0" bIns="0" rtlCol="0" anchor="ctr"/>
              <a:lstStyle/>
              <a:p>
                <a:pPr algn="ctr"/>
                <a:endParaRPr lang="en-GB">
                  <a:latin typeface="+mj-lt"/>
                  <a:cs typeface="+mn-cs"/>
                </a:endParaRPr>
              </a:p>
            </p:txBody>
          </p:sp>
        </p:grpSp>
        <p:sp>
          <p:nvSpPr>
            <p:cNvPr id="16" name="TextBox 15">
              <a:extLst>
                <a:ext uri="{FF2B5EF4-FFF2-40B4-BE49-F238E27FC236}">
                  <a16:creationId xmlns:a16="http://schemas.microsoft.com/office/drawing/2014/main" id="{D404783B-9F45-4A46-AA3E-5270A5E080E8}"/>
                </a:ext>
              </a:extLst>
            </p:cNvPr>
            <p:cNvSpPr txBox="1"/>
            <p:nvPr/>
          </p:nvSpPr>
          <p:spPr>
            <a:xfrm>
              <a:off x="2645373" y="4445290"/>
              <a:ext cx="2364750" cy="338554"/>
            </a:xfrm>
            <a:prstGeom prst="rect">
              <a:avLst/>
            </a:prstGeom>
            <a:noFill/>
          </p:spPr>
          <p:txBody>
            <a:bodyPr wrap="none" rtlCol="0">
              <a:spAutoFit/>
            </a:bodyPr>
            <a:lstStyle/>
            <a:p>
              <a:r>
                <a:rPr lang="en-GB" sz="1600" b="1"/>
                <a:t>RISK CORRECTION</a:t>
              </a:r>
            </a:p>
          </p:txBody>
        </p:sp>
      </p:grpSp>
      <p:grpSp>
        <p:nvGrpSpPr>
          <p:cNvPr id="21" name="Group 20">
            <a:extLst>
              <a:ext uri="{FF2B5EF4-FFF2-40B4-BE49-F238E27FC236}">
                <a16:creationId xmlns:a16="http://schemas.microsoft.com/office/drawing/2014/main" id="{644BBB9D-2111-4072-B7F4-2B40B91D14A3}"/>
              </a:ext>
            </a:extLst>
          </p:cNvPr>
          <p:cNvGrpSpPr/>
          <p:nvPr/>
        </p:nvGrpSpPr>
        <p:grpSpPr>
          <a:xfrm>
            <a:off x="5863272" y="1652723"/>
            <a:ext cx="3349383" cy="3377342"/>
            <a:chOff x="5770952" y="1652723"/>
            <a:chExt cx="3349383" cy="3377342"/>
          </a:xfrm>
        </p:grpSpPr>
        <p:grpSp>
          <p:nvGrpSpPr>
            <p:cNvPr id="15" name="Group 14">
              <a:extLst>
                <a:ext uri="{FF2B5EF4-FFF2-40B4-BE49-F238E27FC236}">
                  <a16:creationId xmlns:a16="http://schemas.microsoft.com/office/drawing/2014/main" id="{E34B9D0D-46D2-474D-B1F9-E607815C7DD6}"/>
                </a:ext>
              </a:extLst>
            </p:cNvPr>
            <p:cNvGrpSpPr/>
            <p:nvPr/>
          </p:nvGrpSpPr>
          <p:grpSpPr>
            <a:xfrm>
              <a:off x="5770953" y="1652723"/>
              <a:ext cx="3240360" cy="2717920"/>
              <a:chOff x="6192309" y="1628800"/>
              <a:chExt cx="3240360" cy="2717920"/>
            </a:xfrm>
          </p:grpSpPr>
          <p:sp>
            <p:nvSpPr>
              <p:cNvPr id="10" name="Rectangle 9">
                <a:extLst>
                  <a:ext uri="{FF2B5EF4-FFF2-40B4-BE49-F238E27FC236}">
                    <a16:creationId xmlns:a16="http://schemas.microsoft.com/office/drawing/2014/main" id="{802D5E25-3AB4-43A2-8CA3-356DA9C4135E}"/>
                  </a:ext>
                </a:extLst>
              </p:cNvPr>
              <p:cNvSpPr/>
              <p:nvPr/>
            </p:nvSpPr>
            <p:spPr bwMode="gray">
              <a:xfrm>
                <a:off x="6192309" y="1628800"/>
                <a:ext cx="3240360" cy="2717920"/>
              </a:xfrm>
              <a:prstGeom prst="rect">
                <a:avLst/>
              </a:prstGeom>
              <a:noFill/>
              <a:ln w="28575" cmpd="sng">
                <a:solidFill>
                  <a:srgbClr val="FF0000"/>
                </a:solidFill>
                <a:miter lim="800000"/>
                <a:headEnd/>
                <a:tailEnd/>
              </a:ln>
              <a:effectLst/>
            </p:spPr>
            <p:txBody>
              <a:bodyPr wrap="none" lIns="0" tIns="0" rIns="0" bIns="0" rtlCol="0" anchor="ctr"/>
              <a:lstStyle/>
              <a:p>
                <a:pPr algn="ctr"/>
                <a:endParaRPr lang="en-GB">
                  <a:latin typeface="+mj-lt"/>
                  <a:cs typeface="+mn-cs"/>
                </a:endParaRPr>
              </a:p>
            </p:txBody>
          </p:sp>
          <p:pic>
            <p:nvPicPr>
              <p:cNvPr id="9" name="Picture 8" descr="A picture containing comb&#10;&#10;Description automatically generated">
                <a:extLst>
                  <a:ext uri="{FF2B5EF4-FFF2-40B4-BE49-F238E27FC236}">
                    <a16:creationId xmlns:a16="http://schemas.microsoft.com/office/drawing/2014/main" id="{19011FBA-1B5E-4401-8344-463CC6421D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260724" y="1520623"/>
                <a:ext cx="1103530" cy="2971042"/>
              </a:xfrm>
              <a:prstGeom prst="rect">
                <a:avLst/>
              </a:prstGeom>
            </p:spPr>
          </p:pic>
        </p:grpSp>
        <p:sp>
          <p:nvSpPr>
            <p:cNvPr id="17" name="TextBox 16">
              <a:extLst>
                <a:ext uri="{FF2B5EF4-FFF2-40B4-BE49-F238E27FC236}">
                  <a16:creationId xmlns:a16="http://schemas.microsoft.com/office/drawing/2014/main" id="{066E2349-6569-4CC0-8478-A8DC1964AC94}"/>
                </a:ext>
              </a:extLst>
            </p:cNvPr>
            <p:cNvSpPr txBox="1"/>
            <p:nvPr/>
          </p:nvSpPr>
          <p:spPr>
            <a:xfrm>
              <a:off x="5770952" y="4445290"/>
              <a:ext cx="3349383" cy="584775"/>
            </a:xfrm>
            <a:prstGeom prst="rect">
              <a:avLst/>
            </a:prstGeom>
            <a:noFill/>
          </p:spPr>
          <p:txBody>
            <a:bodyPr wrap="square" rtlCol="0">
              <a:spAutoFit/>
            </a:bodyPr>
            <a:lstStyle/>
            <a:p>
              <a:pPr algn="ctr"/>
              <a:r>
                <a:rPr lang="en-GB" sz="1600" b="1"/>
                <a:t>LIQUIDITY ADJUSTMENT </a:t>
              </a:r>
            </a:p>
            <a:p>
              <a:pPr algn="ctr"/>
              <a:r>
                <a:rPr lang="en-GB" sz="1600" b="1"/>
                <a:t>FACTOR</a:t>
              </a:r>
            </a:p>
          </p:txBody>
        </p:sp>
      </p:grpSp>
      <p:sp>
        <p:nvSpPr>
          <p:cNvPr id="18" name="Rectangle 17">
            <a:extLst>
              <a:ext uri="{FF2B5EF4-FFF2-40B4-BE49-F238E27FC236}">
                <a16:creationId xmlns:a16="http://schemas.microsoft.com/office/drawing/2014/main" id="{74A47E58-584E-4757-B833-67016AB8C622}"/>
              </a:ext>
            </a:extLst>
          </p:cNvPr>
          <p:cNvSpPr/>
          <p:nvPr/>
        </p:nvSpPr>
        <p:spPr bwMode="gray">
          <a:xfrm>
            <a:off x="545042" y="5494515"/>
            <a:ext cx="11294533" cy="742797"/>
          </a:xfrm>
          <a:prstGeom prst="rect">
            <a:avLst/>
          </a:prstGeom>
          <a:solidFill>
            <a:srgbClr val="FF0000">
              <a:alpha val="14902"/>
            </a:srgbClr>
          </a:solidFill>
          <a:ln w="28575" cmpd="sng">
            <a:solidFill>
              <a:srgbClr val="FF0000"/>
            </a:solidFill>
            <a:miter lim="800000"/>
            <a:headEnd/>
            <a:tailEnd/>
          </a:ln>
          <a:effectLst/>
        </p:spPr>
        <p:txBody>
          <a:bodyPr wrap="none" lIns="0" tIns="0" rIns="0" bIns="0" rtlCol="0" anchor="ctr"/>
          <a:lstStyle/>
          <a:p>
            <a:pPr algn="ctr"/>
            <a:r>
              <a:rPr lang="en-GB" sz="1600" b="1"/>
              <a:t>THESE WILL MAKE THE VA </a:t>
            </a:r>
            <a:r>
              <a:rPr lang="en-GB" sz="1600" b="1">
                <a:solidFill>
                  <a:srgbClr val="FF0000"/>
                </a:solidFill>
              </a:rPr>
              <a:t>MORE VOLATILE</a:t>
            </a:r>
            <a:r>
              <a:rPr lang="en-GB" sz="1600" b="1"/>
              <a:t>, </a:t>
            </a:r>
            <a:r>
              <a:rPr lang="en-GB" sz="1600" b="1">
                <a:solidFill>
                  <a:srgbClr val="FF0000"/>
                </a:solidFill>
              </a:rPr>
              <a:t>LESS EFFECTIVE </a:t>
            </a:r>
          </a:p>
          <a:p>
            <a:pPr algn="ctr"/>
            <a:r>
              <a:rPr lang="en-GB" sz="1600" b="1"/>
              <a:t>AND </a:t>
            </a:r>
            <a:r>
              <a:rPr lang="en-GB" sz="1600" b="1">
                <a:solidFill>
                  <a:srgbClr val="FF0000"/>
                </a:solidFill>
              </a:rPr>
              <a:t>MORE COMPLICATED </a:t>
            </a:r>
            <a:r>
              <a:rPr lang="en-GB" sz="1600" b="1"/>
              <a:t>THAN NECESSARY </a:t>
            </a:r>
          </a:p>
        </p:txBody>
      </p:sp>
    </p:spTree>
    <p:extLst>
      <p:ext uri="{BB962C8B-B14F-4D97-AF65-F5344CB8AC3E}">
        <p14:creationId xmlns:p14="http://schemas.microsoft.com/office/powerpoint/2010/main" val="898535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ECE446-0DC1-47DD-97A6-DFBE1758800B}"/>
              </a:ext>
            </a:extLst>
          </p:cNvPr>
          <p:cNvSpPr>
            <a:spLocks noGrp="1"/>
          </p:cNvSpPr>
          <p:nvPr>
            <p:ph type="title"/>
          </p:nvPr>
        </p:nvSpPr>
        <p:spPr/>
        <p:txBody>
          <a:bodyPr/>
          <a:lstStyle/>
          <a:p>
            <a:r>
              <a:rPr lang="en-GB" sz="2200"/>
              <a:t>A VA that works well is a key element to improve Solvency II</a:t>
            </a:r>
          </a:p>
        </p:txBody>
      </p:sp>
      <p:sp>
        <p:nvSpPr>
          <p:cNvPr id="5" name="Slide Number Placeholder 4">
            <a:extLst>
              <a:ext uri="{FF2B5EF4-FFF2-40B4-BE49-F238E27FC236}">
                <a16:creationId xmlns:a16="http://schemas.microsoft.com/office/drawing/2014/main" id="{32434DE3-C63A-443C-A1C1-0FB13569E2F3}"/>
              </a:ext>
            </a:extLst>
          </p:cNvPr>
          <p:cNvSpPr>
            <a:spLocks noGrp="1"/>
          </p:cNvSpPr>
          <p:nvPr>
            <p:ph type="sldNum" sz="quarter" idx="13"/>
          </p:nvPr>
        </p:nvSpPr>
        <p:spPr/>
        <p:txBody>
          <a:bodyPr/>
          <a:lstStyle/>
          <a:p>
            <a:fld id="{BD0E48A5-5353-434C-97D1-5CA4F598D33E}" type="slidenum">
              <a:rPr lang="en-US" smtClean="0"/>
              <a:pPr/>
              <a:t>20</a:t>
            </a:fld>
            <a:endParaRPr lang="en-US"/>
          </a:p>
        </p:txBody>
      </p:sp>
      <p:pic>
        <p:nvPicPr>
          <p:cNvPr id="9" name="Picture 8">
            <a:extLst>
              <a:ext uri="{FF2B5EF4-FFF2-40B4-BE49-F238E27FC236}">
                <a16:creationId xmlns:a16="http://schemas.microsoft.com/office/drawing/2014/main" id="{F2AF42A4-7CF5-40C1-9AEB-B01DB5262BC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146788" y="1200553"/>
            <a:ext cx="7898423" cy="5246623"/>
          </a:xfrm>
          <a:prstGeom prst="rect">
            <a:avLst/>
          </a:prstGeom>
        </p:spPr>
      </p:pic>
    </p:spTree>
    <p:extLst>
      <p:ext uri="{BB962C8B-B14F-4D97-AF65-F5344CB8AC3E}">
        <p14:creationId xmlns:p14="http://schemas.microsoft.com/office/powerpoint/2010/main" val="3044957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ECE446-0DC1-47DD-97A6-DFBE1758800B}"/>
              </a:ext>
            </a:extLst>
          </p:cNvPr>
          <p:cNvSpPr>
            <a:spLocks noGrp="1"/>
          </p:cNvSpPr>
          <p:nvPr>
            <p:ph type="title"/>
          </p:nvPr>
        </p:nvSpPr>
        <p:spPr/>
        <p:txBody>
          <a:bodyPr/>
          <a:lstStyle/>
          <a:p>
            <a:r>
              <a:rPr lang="en-GB" sz="2200"/>
              <a:t>A VA that works well is a key element to improve Solvency II</a:t>
            </a:r>
          </a:p>
        </p:txBody>
      </p:sp>
      <p:sp>
        <p:nvSpPr>
          <p:cNvPr id="5" name="Slide Number Placeholder 4">
            <a:extLst>
              <a:ext uri="{FF2B5EF4-FFF2-40B4-BE49-F238E27FC236}">
                <a16:creationId xmlns:a16="http://schemas.microsoft.com/office/drawing/2014/main" id="{32434DE3-C63A-443C-A1C1-0FB13569E2F3}"/>
              </a:ext>
            </a:extLst>
          </p:cNvPr>
          <p:cNvSpPr>
            <a:spLocks noGrp="1"/>
          </p:cNvSpPr>
          <p:nvPr>
            <p:ph type="sldNum" sz="quarter" idx="13"/>
          </p:nvPr>
        </p:nvSpPr>
        <p:spPr/>
        <p:txBody>
          <a:bodyPr/>
          <a:lstStyle/>
          <a:p>
            <a:fld id="{BD0E48A5-5353-434C-97D1-5CA4F598D33E}" type="slidenum">
              <a:rPr lang="en-US" smtClean="0"/>
              <a:pPr/>
              <a:t>21</a:t>
            </a:fld>
            <a:endParaRPr lang="en-US"/>
          </a:p>
        </p:txBody>
      </p:sp>
      <p:pic>
        <p:nvPicPr>
          <p:cNvPr id="4" name="Picture 3">
            <a:extLst>
              <a:ext uri="{FF2B5EF4-FFF2-40B4-BE49-F238E27FC236}">
                <a16:creationId xmlns:a16="http://schemas.microsoft.com/office/drawing/2014/main" id="{77626C96-1A9D-4A0D-8CA6-4F6ABADAC2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783633" y="2276872"/>
            <a:ext cx="6624733" cy="4400560"/>
          </a:xfrm>
          <a:prstGeom prst="rect">
            <a:avLst/>
          </a:prstGeom>
        </p:spPr>
      </p:pic>
      <p:sp>
        <p:nvSpPr>
          <p:cNvPr id="6" name="Rectangle 5">
            <a:extLst>
              <a:ext uri="{FF2B5EF4-FFF2-40B4-BE49-F238E27FC236}">
                <a16:creationId xmlns:a16="http://schemas.microsoft.com/office/drawing/2014/main" id="{30BC17BE-E68E-45DC-B8C0-AB1475F09B91}"/>
              </a:ext>
            </a:extLst>
          </p:cNvPr>
          <p:cNvSpPr/>
          <p:nvPr/>
        </p:nvSpPr>
        <p:spPr bwMode="gray">
          <a:xfrm>
            <a:off x="983431" y="1084345"/>
            <a:ext cx="10874135" cy="1048512"/>
          </a:xfrm>
          <a:prstGeom prst="rect">
            <a:avLst/>
          </a:prstGeom>
          <a:solidFill>
            <a:srgbClr val="FF0000">
              <a:alpha val="14902"/>
            </a:srgbClr>
          </a:solidFill>
          <a:ln w="28575" cmpd="sng">
            <a:solidFill>
              <a:srgbClr val="FF0000"/>
            </a:solidFill>
            <a:miter lim="800000"/>
            <a:headEnd/>
            <a:tailEnd/>
          </a:ln>
          <a:effectLst/>
        </p:spPr>
        <p:txBody>
          <a:bodyPr wrap="square" lIns="180000" tIns="0" rIns="0" bIns="0" rtlCol="0" anchor="ctr"/>
          <a:lstStyle/>
          <a:p>
            <a:r>
              <a:rPr lang="en-GB" sz="1600" b="1">
                <a:solidFill>
                  <a:srgbClr val="FF0000"/>
                </a:solidFill>
              </a:rPr>
              <a:t>The changes to the risk correction would reduce insurers’ ability to take risk and invest</a:t>
            </a:r>
          </a:p>
          <a:p>
            <a:endParaRPr lang="en-GB" sz="1600" b="1">
              <a:solidFill>
                <a:srgbClr val="FF0000"/>
              </a:solidFill>
            </a:endParaRPr>
          </a:p>
          <a:p>
            <a:r>
              <a:rPr lang="en-GB" sz="1600" b="1">
                <a:solidFill>
                  <a:srgbClr val="FF0000"/>
                </a:solidFill>
              </a:rPr>
              <a:t>A VA that functions well is needed to allow insurers to support EU’s recovery, growth &amp; sustainability objectives</a:t>
            </a:r>
          </a:p>
        </p:txBody>
      </p:sp>
      <p:pic>
        <p:nvPicPr>
          <p:cNvPr id="7" name="Picture 6" descr="A picture containing clock&#10;&#10;Description automatically generated">
            <a:extLst>
              <a:ext uri="{FF2B5EF4-FFF2-40B4-BE49-F238E27FC236}">
                <a16:creationId xmlns:a16="http://schemas.microsoft.com/office/drawing/2014/main" id="{7766F4EA-EF52-42C6-826C-F97BF915DA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344" y="1084345"/>
            <a:ext cx="923330" cy="923330"/>
          </a:xfrm>
          <a:prstGeom prst="rect">
            <a:avLst/>
          </a:prstGeom>
        </p:spPr>
      </p:pic>
    </p:spTree>
    <p:extLst>
      <p:ext uri="{BB962C8B-B14F-4D97-AF65-F5344CB8AC3E}">
        <p14:creationId xmlns:p14="http://schemas.microsoft.com/office/powerpoint/2010/main" val="2549947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FA779-56D9-463D-9FBA-DB822FE67232}"/>
              </a:ext>
            </a:extLst>
          </p:cNvPr>
          <p:cNvSpPr>
            <a:spLocks noGrp="1"/>
          </p:cNvSpPr>
          <p:nvPr>
            <p:ph type="title"/>
          </p:nvPr>
        </p:nvSpPr>
        <p:spPr>
          <a:xfrm>
            <a:off x="527051" y="426150"/>
            <a:ext cx="11330516" cy="338554"/>
          </a:xfrm>
        </p:spPr>
        <p:txBody>
          <a:bodyPr/>
          <a:lstStyle/>
          <a:p>
            <a:r>
              <a:rPr lang="en-GB" sz="2200"/>
              <a:t>Concerns with EIOPA’s arguments and proposals</a:t>
            </a:r>
          </a:p>
        </p:txBody>
      </p:sp>
      <p:sp>
        <p:nvSpPr>
          <p:cNvPr id="4" name="Slide Number Placeholder 3">
            <a:extLst>
              <a:ext uri="{FF2B5EF4-FFF2-40B4-BE49-F238E27FC236}">
                <a16:creationId xmlns:a16="http://schemas.microsoft.com/office/drawing/2014/main" id="{3BD857BA-DBB9-4E53-8C43-3EDB1B9D7EA7}"/>
              </a:ext>
            </a:extLst>
          </p:cNvPr>
          <p:cNvSpPr>
            <a:spLocks noGrp="1"/>
          </p:cNvSpPr>
          <p:nvPr>
            <p:ph type="sldNum" sz="quarter" idx="10"/>
          </p:nvPr>
        </p:nvSpPr>
        <p:spPr/>
        <p:txBody>
          <a:bodyPr/>
          <a:lstStyle/>
          <a:p>
            <a:fld id="{1A67FEBB-CD14-4265-853F-FA2A04A55FD9}" type="slidenum">
              <a:rPr lang="en-US" smtClean="0"/>
              <a:pPr/>
              <a:t>22</a:t>
            </a:fld>
            <a:endParaRPr lang="en-US"/>
          </a:p>
        </p:txBody>
      </p:sp>
      <p:sp>
        <p:nvSpPr>
          <p:cNvPr id="10" name="Rectangle 11">
            <a:extLst>
              <a:ext uri="{FF2B5EF4-FFF2-40B4-BE49-F238E27FC236}">
                <a16:creationId xmlns:a16="http://schemas.microsoft.com/office/drawing/2014/main" id="{3EA06058-7DC6-4C24-8284-5A00F8970E8C}"/>
              </a:ext>
            </a:extLst>
          </p:cNvPr>
          <p:cNvSpPr>
            <a:spLocks noChangeArrowheads="1"/>
          </p:cNvSpPr>
          <p:nvPr/>
        </p:nvSpPr>
        <p:spPr bwMode="gray">
          <a:xfrm>
            <a:off x="4492785" y="1628800"/>
            <a:ext cx="7284915" cy="776253"/>
          </a:xfrm>
          <a:prstGeom prst="rect">
            <a:avLst/>
          </a:prstGeom>
          <a:solidFill>
            <a:schemeClr val="bg1"/>
          </a:solidFill>
          <a:ln w="12700">
            <a:solidFill>
              <a:srgbClr val="C0C0C0"/>
            </a:solidFill>
            <a:miter lim="800000"/>
            <a:headEnd/>
            <a:tailEnd/>
          </a:ln>
        </p:spPr>
        <p:txBody>
          <a:bodyPr lIns="108000" tIns="72000" rIns="72000" bIns="72000" anchor="ctr"/>
          <a:lstStyle/>
          <a:p>
            <a:r>
              <a:rPr lang="en-GB" sz="1600" b="1"/>
              <a:t>The EIOPA analysis is flawed:</a:t>
            </a:r>
          </a:p>
          <a:p>
            <a:pPr marL="285750" indent="-285750">
              <a:buFont typeface="Arial" panose="020B0604020202020204" pitchFamily="34" charset="0"/>
              <a:buChar char="•"/>
            </a:pPr>
            <a:r>
              <a:rPr lang="en-GB" sz="1600"/>
              <a:t>EIOPA focuses on assets representing &lt;1% of portfolio</a:t>
            </a:r>
          </a:p>
          <a:p>
            <a:pPr marL="285750" indent="-285750">
              <a:buFont typeface="Arial" panose="020B0604020202020204" pitchFamily="34" charset="0"/>
              <a:buChar char="•"/>
            </a:pPr>
            <a:r>
              <a:rPr lang="en-GB" sz="1600"/>
              <a:t>The current risk correction is already conservative enough </a:t>
            </a:r>
          </a:p>
        </p:txBody>
      </p:sp>
      <p:sp>
        <p:nvSpPr>
          <p:cNvPr id="11" name="Rectangle 12">
            <a:extLst>
              <a:ext uri="{FF2B5EF4-FFF2-40B4-BE49-F238E27FC236}">
                <a16:creationId xmlns:a16="http://schemas.microsoft.com/office/drawing/2014/main" id="{0467028E-66B2-413F-A4D7-361842C50279}"/>
              </a:ext>
            </a:extLst>
          </p:cNvPr>
          <p:cNvSpPr>
            <a:spLocks noChangeArrowheads="1"/>
          </p:cNvSpPr>
          <p:nvPr/>
        </p:nvSpPr>
        <p:spPr bwMode="gray">
          <a:xfrm>
            <a:off x="4536669" y="2708920"/>
            <a:ext cx="7284915" cy="1057528"/>
          </a:xfrm>
          <a:prstGeom prst="rect">
            <a:avLst/>
          </a:prstGeom>
          <a:solidFill>
            <a:schemeClr val="bg1"/>
          </a:solidFill>
          <a:ln w="12700" algn="ctr">
            <a:solidFill>
              <a:srgbClr val="C0C0C0"/>
            </a:solidFill>
            <a:miter lim="800000"/>
            <a:headEnd/>
            <a:tailEnd/>
          </a:ln>
        </p:spPr>
        <p:txBody>
          <a:bodyPr lIns="108000" tIns="72000" rIns="72000" bIns="72000" anchor="ctr"/>
          <a:lstStyle/>
          <a:p>
            <a:r>
              <a:rPr lang="en-GB" sz="1600"/>
              <a:t>The changes would: </a:t>
            </a:r>
          </a:p>
          <a:p>
            <a:pPr marL="285750" indent="-285750">
              <a:buFont typeface="Arial" panose="020B0604020202020204" pitchFamily="34" charset="0"/>
              <a:buChar char="•"/>
            </a:pPr>
            <a:r>
              <a:rPr lang="en-GB" sz="1600" b="1"/>
              <a:t>make the VA worse at mitigating volatility</a:t>
            </a:r>
          </a:p>
          <a:p>
            <a:pPr marL="285750" indent="-285750">
              <a:buFont typeface="Arial" panose="020B0604020202020204" pitchFamily="34" charset="0"/>
              <a:buChar char="•"/>
            </a:pPr>
            <a:r>
              <a:rPr lang="en-GB" sz="1600" b="1"/>
              <a:t>neutralise improvements from the “option 7” country component</a:t>
            </a:r>
          </a:p>
        </p:txBody>
      </p:sp>
      <p:sp>
        <p:nvSpPr>
          <p:cNvPr id="12" name="Rectangle 13">
            <a:extLst>
              <a:ext uri="{FF2B5EF4-FFF2-40B4-BE49-F238E27FC236}">
                <a16:creationId xmlns:a16="http://schemas.microsoft.com/office/drawing/2014/main" id="{432134F6-06D5-414C-AA70-7C451C870739}"/>
              </a:ext>
            </a:extLst>
          </p:cNvPr>
          <p:cNvSpPr>
            <a:spLocks noChangeArrowheads="1"/>
          </p:cNvSpPr>
          <p:nvPr/>
        </p:nvSpPr>
        <p:spPr bwMode="gray">
          <a:xfrm>
            <a:off x="4551318" y="3945830"/>
            <a:ext cx="7306249" cy="923330"/>
          </a:xfrm>
          <a:prstGeom prst="rect">
            <a:avLst/>
          </a:prstGeom>
          <a:solidFill>
            <a:schemeClr val="bg1"/>
          </a:solidFill>
          <a:ln w="12700">
            <a:solidFill>
              <a:srgbClr val="C0C0C0"/>
            </a:solidFill>
            <a:miter lim="800000"/>
            <a:headEnd/>
            <a:tailEnd/>
          </a:ln>
        </p:spPr>
        <p:txBody>
          <a:bodyPr lIns="108000" tIns="72000" rIns="72000" bIns="72000" anchor="ctr"/>
          <a:lstStyle/>
          <a:p>
            <a:r>
              <a:rPr lang="en-GB" sz="1600" b="1"/>
              <a:t>… and reduce insurers’ capacity to take risk and invest: </a:t>
            </a:r>
          </a:p>
          <a:p>
            <a:r>
              <a:rPr lang="en-GB" sz="1600"/>
              <a:t>This will undermine EU political objectives of encouraging recovery, growth and sustainable investment</a:t>
            </a:r>
          </a:p>
        </p:txBody>
      </p:sp>
      <p:pic>
        <p:nvPicPr>
          <p:cNvPr id="16" name="Graphic 15">
            <a:extLst>
              <a:ext uri="{FF2B5EF4-FFF2-40B4-BE49-F238E27FC236}">
                <a16:creationId xmlns:a16="http://schemas.microsoft.com/office/drawing/2014/main" id="{7DECB298-9C24-44A2-86BE-D91D5C6F52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8686" y="2809054"/>
            <a:ext cx="613890" cy="550343"/>
          </a:xfrm>
          <a:prstGeom prst="rect">
            <a:avLst/>
          </a:prstGeom>
        </p:spPr>
      </p:pic>
      <p:grpSp>
        <p:nvGrpSpPr>
          <p:cNvPr id="23" name="Group 22">
            <a:extLst>
              <a:ext uri="{FF2B5EF4-FFF2-40B4-BE49-F238E27FC236}">
                <a16:creationId xmlns:a16="http://schemas.microsoft.com/office/drawing/2014/main" id="{C0D0F508-5B30-46B9-9E0B-E67DAB7277DF}"/>
              </a:ext>
            </a:extLst>
          </p:cNvPr>
          <p:cNvGrpSpPr/>
          <p:nvPr/>
        </p:nvGrpSpPr>
        <p:grpSpPr>
          <a:xfrm>
            <a:off x="527051" y="1267078"/>
            <a:ext cx="2904653" cy="2809994"/>
            <a:chOff x="2242433" y="1828690"/>
            <a:chExt cx="3240360" cy="3122760"/>
          </a:xfrm>
        </p:grpSpPr>
        <p:grpSp>
          <p:nvGrpSpPr>
            <p:cNvPr id="24" name="Group 23">
              <a:extLst>
                <a:ext uri="{FF2B5EF4-FFF2-40B4-BE49-F238E27FC236}">
                  <a16:creationId xmlns:a16="http://schemas.microsoft.com/office/drawing/2014/main" id="{EEB93D94-04FA-4B71-A7EB-40A87F86EA3C}"/>
                </a:ext>
              </a:extLst>
            </p:cNvPr>
            <p:cNvGrpSpPr/>
            <p:nvPr/>
          </p:nvGrpSpPr>
          <p:grpSpPr>
            <a:xfrm>
              <a:off x="2242433" y="1828690"/>
              <a:ext cx="3240360" cy="2722743"/>
              <a:chOff x="1018297" y="1813959"/>
              <a:chExt cx="3240360" cy="2722743"/>
            </a:xfrm>
          </p:grpSpPr>
          <p:pic>
            <p:nvPicPr>
              <p:cNvPr id="26" name="Picture 25">
                <a:extLst>
                  <a:ext uri="{FF2B5EF4-FFF2-40B4-BE49-F238E27FC236}">
                    <a16:creationId xmlns:a16="http://schemas.microsoft.com/office/drawing/2014/main" id="{8652AA67-7135-432E-A6F9-F2582772D41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234797" y="1813959"/>
                <a:ext cx="2721046" cy="2645912"/>
              </a:xfrm>
              <a:prstGeom prst="rect">
                <a:avLst/>
              </a:prstGeom>
              <a:ln w="38100">
                <a:noFill/>
              </a:ln>
            </p:spPr>
          </p:pic>
          <p:sp>
            <p:nvSpPr>
              <p:cNvPr id="27" name="Rectangle 26">
                <a:extLst>
                  <a:ext uri="{FF2B5EF4-FFF2-40B4-BE49-F238E27FC236}">
                    <a16:creationId xmlns:a16="http://schemas.microsoft.com/office/drawing/2014/main" id="{6C5684B9-2892-47D1-83A7-754A46D9E9AB}"/>
                  </a:ext>
                </a:extLst>
              </p:cNvPr>
              <p:cNvSpPr/>
              <p:nvPr/>
            </p:nvSpPr>
            <p:spPr bwMode="gray">
              <a:xfrm>
                <a:off x="1018297" y="1818782"/>
                <a:ext cx="3240360" cy="2717920"/>
              </a:xfrm>
              <a:prstGeom prst="rect">
                <a:avLst/>
              </a:prstGeom>
              <a:noFill/>
              <a:ln w="28575" cmpd="sng">
                <a:solidFill>
                  <a:srgbClr val="FF0000"/>
                </a:solidFill>
                <a:miter lim="800000"/>
                <a:headEnd/>
                <a:tailEnd/>
              </a:ln>
              <a:effectLst/>
            </p:spPr>
            <p:txBody>
              <a:bodyPr wrap="none" lIns="0" tIns="0" rIns="0" bIns="0" rtlCol="0" anchor="ctr"/>
              <a:lstStyle/>
              <a:p>
                <a:pPr algn="ctr"/>
                <a:endParaRPr lang="en-GB">
                  <a:latin typeface="+mj-lt"/>
                  <a:cs typeface="+mn-cs"/>
                </a:endParaRPr>
              </a:p>
            </p:txBody>
          </p:sp>
        </p:grpSp>
        <p:sp>
          <p:nvSpPr>
            <p:cNvPr id="25" name="TextBox 24">
              <a:extLst>
                <a:ext uri="{FF2B5EF4-FFF2-40B4-BE49-F238E27FC236}">
                  <a16:creationId xmlns:a16="http://schemas.microsoft.com/office/drawing/2014/main" id="{27D502DF-C29E-4A4A-925D-79D624148B92}"/>
                </a:ext>
              </a:extLst>
            </p:cNvPr>
            <p:cNvSpPr txBox="1"/>
            <p:nvPr/>
          </p:nvSpPr>
          <p:spPr>
            <a:xfrm>
              <a:off x="2637081" y="4612896"/>
              <a:ext cx="2364750" cy="338554"/>
            </a:xfrm>
            <a:prstGeom prst="rect">
              <a:avLst/>
            </a:prstGeom>
            <a:noFill/>
          </p:spPr>
          <p:txBody>
            <a:bodyPr wrap="none" rtlCol="0">
              <a:spAutoFit/>
            </a:bodyPr>
            <a:lstStyle/>
            <a:p>
              <a:r>
                <a:rPr lang="en-GB" sz="1600" b="1"/>
                <a:t>RISK CORRECTION</a:t>
              </a:r>
            </a:p>
          </p:txBody>
        </p:sp>
      </p:grpSp>
      <p:pic>
        <p:nvPicPr>
          <p:cNvPr id="13" name="Picture 12" descr="A picture containing clock&#10;&#10;Description automatically generated">
            <a:extLst>
              <a:ext uri="{FF2B5EF4-FFF2-40B4-BE49-F238E27FC236}">
                <a16:creationId xmlns:a16="http://schemas.microsoft.com/office/drawing/2014/main" id="{AC9CAC20-CFB6-4420-A395-105963D2D8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75720" y="1534200"/>
            <a:ext cx="923330" cy="923330"/>
          </a:xfrm>
          <a:prstGeom prst="rect">
            <a:avLst/>
          </a:prstGeom>
        </p:spPr>
      </p:pic>
      <p:pic>
        <p:nvPicPr>
          <p:cNvPr id="14" name="Picture 13" descr="A picture containing clock&#10;&#10;Description automatically generated">
            <a:extLst>
              <a:ext uri="{FF2B5EF4-FFF2-40B4-BE49-F238E27FC236}">
                <a16:creationId xmlns:a16="http://schemas.microsoft.com/office/drawing/2014/main" id="{57ACB0D9-CA38-45FC-911B-46381CDA13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13339" y="2808394"/>
            <a:ext cx="923330" cy="923330"/>
          </a:xfrm>
          <a:prstGeom prst="rect">
            <a:avLst/>
          </a:prstGeom>
        </p:spPr>
      </p:pic>
      <p:pic>
        <p:nvPicPr>
          <p:cNvPr id="15" name="Picture 14" descr="A picture containing clock&#10;&#10;Description automatically generated">
            <a:extLst>
              <a:ext uri="{FF2B5EF4-FFF2-40B4-BE49-F238E27FC236}">
                <a16:creationId xmlns:a16="http://schemas.microsoft.com/office/drawing/2014/main" id="{3C2BA20A-6FCE-4B7C-BB6D-6D69833799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27988" y="3959504"/>
            <a:ext cx="923330" cy="923330"/>
          </a:xfrm>
          <a:prstGeom prst="rect">
            <a:avLst/>
          </a:prstGeom>
        </p:spPr>
      </p:pic>
      <p:sp>
        <p:nvSpPr>
          <p:cNvPr id="17" name="Arrow: Down 16">
            <a:extLst>
              <a:ext uri="{FF2B5EF4-FFF2-40B4-BE49-F238E27FC236}">
                <a16:creationId xmlns:a16="http://schemas.microsoft.com/office/drawing/2014/main" id="{629C2B36-4B1F-4D80-9E5F-84409434B70C}"/>
              </a:ext>
            </a:extLst>
          </p:cNvPr>
          <p:cNvSpPr/>
          <p:nvPr/>
        </p:nvSpPr>
        <p:spPr bwMode="gray">
          <a:xfrm rot="16200000">
            <a:off x="3749525" y="5267736"/>
            <a:ext cx="705670" cy="940894"/>
          </a:xfrm>
          <a:prstGeom prst="downArrow">
            <a:avLst/>
          </a:prstGeom>
          <a:solidFill>
            <a:srgbClr val="FF0000"/>
          </a:solidFill>
          <a:ln w="28575" cmpd="sng">
            <a:noFill/>
            <a:miter lim="800000"/>
            <a:headEnd/>
            <a:tailEnd/>
          </a:ln>
          <a:effectLst>
            <a:outerShdw dist="53882" dir="2700000" algn="ctr" rotWithShape="0">
              <a:srgbClr val="292929">
                <a:alpha val="50000"/>
              </a:srgbClr>
            </a:outerShdw>
          </a:effectLst>
        </p:spPr>
        <p:txBody>
          <a:bodyPr wrap="none" lIns="0" tIns="0" rIns="0" bIns="0" rtlCol="0" anchor="ctr"/>
          <a:lstStyle/>
          <a:p>
            <a:pPr algn="ctr"/>
            <a:endParaRPr lang="en-GB">
              <a:latin typeface="+mj-lt"/>
              <a:cs typeface="+mn-cs"/>
            </a:endParaRPr>
          </a:p>
        </p:txBody>
      </p:sp>
      <p:sp>
        <p:nvSpPr>
          <p:cNvPr id="18" name="Rectangle 17">
            <a:extLst>
              <a:ext uri="{FF2B5EF4-FFF2-40B4-BE49-F238E27FC236}">
                <a16:creationId xmlns:a16="http://schemas.microsoft.com/office/drawing/2014/main" id="{FDA27832-E767-4345-8FFD-32BD86853C45}"/>
              </a:ext>
            </a:extLst>
          </p:cNvPr>
          <p:cNvSpPr/>
          <p:nvPr/>
        </p:nvSpPr>
        <p:spPr bwMode="gray">
          <a:xfrm>
            <a:off x="4641722" y="5343277"/>
            <a:ext cx="7165744" cy="789810"/>
          </a:xfrm>
          <a:prstGeom prst="rect">
            <a:avLst/>
          </a:prstGeom>
          <a:solidFill>
            <a:srgbClr val="FF0000">
              <a:alpha val="14902"/>
            </a:srgbClr>
          </a:solidFill>
          <a:ln w="28575" cmpd="sng">
            <a:solidFill>
              <a:srgbClr val="FF0000"/>
            </a:solidFill>
            <a:miter lim="800000"/>
            <a:headEnd/>
            <a:tailEnd/>
          </a:ln>
          <a:effectLst/>
        </p:spPr>
        <p:txBody>
          <a:bodyPr wrap="square" lIns="180000" tIns="0" rIns="0" bIns="0" rtlCol="0" anchor="ctr"/>
          <a:lstStyle/>
          <a:p>
            <a:pPr algn="ctr"/>
            <a:r>
              <a:rPr lang="en-GB" sz="1600" b="1">
                <a:solidFill>
                  <a:srgbClr val="FF0000"/>
                </a:solidFill>
              </a:rPr>
              <a:t>THE RISK CORRECTION SHOULD NOT BE CHANGED</a:t>
            </a:r>
            <a:endParaRPr lang="en-GB" sz="1600">
              <a:solidFill>
                <a:srgbClr val="FF0000"/>
              </a:solidFill>
            </a:endParaRPr>
          </a:p>
        </p:txBody>
      </p:sp>
    </p:spTree>
    <p:extLst>
      <p:ext uri="{BB962C8B-B14F-4D97-AF65-F5344CB8AC3E}">
        <p14:creationId xmlns:p14="http://schemas.microsoft.com/office/powerpoint/2010/main" val="2349907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2AFAD93-B428-4BBD-B861-1B224192DC0A}"/>
              </a:ext>
            </a:extLst>
          </p:cNvPr>
          <p:cNvSpPr/>
          <p:nvPr/>
        </p:nvSpPr>
        <p:spPr bwMode="gray">
          <a:xfrm>
            <a:off x="459962" y="5771000"/>
            <a:ext cx="1296144" cy="936104"/>
          </a:xfrm>
          <a:prstGeom prst="rect">
            <a:avLst/>
          </a:prstGeom>
          <a:solidFill>
            <a:schemeClr val="bg1"/>
          </a:solidFill>
          <a:ln w="28575" cmpd="sng">
            <a:noFill/>
            <a:miter lim="800000"/>
            <a:headEnd/>
            <a:tailEnd/>
          </a:ln>
          <a:effectLst/>
        </p:spPr>
        <p:txBody>
          <a:bodyPr wrap="none" lIns="0" tIns="0" rIns="0" bIns="0" rtlCol="0" anchor="ctr"/>
          <a:lstStyle/>
          <a:p>
            <a:pPr algn="ctr"/>
            <a:endParaRPr lang="en-GB">
              <a:latin typeface="+mj-lt"/>
              <a:cs typeface="+mn-cs"/>
            </a:endParaRPr>
          </a:p>
        </p:txBody>
      </p:sp>
      <p:sp>
        <p:nvSpPr>
          <p:cNvPr id="3" name="Title 2">
            <a:extLst>
              <a:ext uri="{FF2B5EF4-FFF2-40B4-BE49-F238E27FC236}">
                <a16:creationId xmlns:a16="http://schemas.microsoft.com/office/drawing/2014/main" id="{341F6370-07D0-4D05-92E9-41A3ADA84166}"/>
              </a:ext>
            </a:extLst>
          </p:cNvPr>
          <p:cNvSpPr>
            <a:spLocks noGrp="1"/>
          </p:cNvSpPr>
          <p:nvPr>
            <p:ph type="title"/>
          </p:nvPr>
        </p:nvSpPr>
        <p:spPr/>
        <p:txBody>
          <a:bodyPr/>
          <a:lstStyle/>
          <a:p>
            <a:r>
              <a:rPr lang="en-GB" sz="2200"/>
              <a:t>Is </a:t>
            </a:r>
            <a:r>
              <a:rPr lang="en-GB" sz="2200" err="1"/>
              <a:t>EIOPA’s</a:t>
            </a:r>
            <a:r>
              <a:rPr lang="en-GB" sz="2200"/>
              <a:t> analysis the right starting point?</a:t>
            </a:r>
          </a:p>
        </p:txBody>
      </p:sp>
      <p:grpSp>
        <p:nvGrpSpPr>
          <p:cNvPr id="9" name="Group 8">
            <a:extLst>
              <a:ext uri="{FF2B5EF4-FFF2-40B4-BE49-F238E27FC236}">
                <a16:creationId xmlns:a16="http://schemas.microsoft.com/office/drawing/2014/main" id="{D9EFAA0B-8A68-4A91-ADB5-567635D3F51E}"/>
              </a:ext>
            </a:extLst>
          </p:cNvPr>
          <p:cNvGrpSpPr/>
          <p:nvPr/>
        </p:nvGrpSpPr>
        <p:grpSpPr>
          <a:xfrm>
            <a:off x="3768718" y="1484784"/>
            <a:ext cx="4507834" cy="4488261"/>
            <a:chOff x="5716441" y="1652723"/>
            <a:chExt cx="3349383" cy="3334840"/>
          </a:xfrm>
        </p:grpSpPr>
        <p:grpSp>
          <p:nvGrpSpPr>
            <p:cNvPr id="10" name="Group 9">
              <a:extLst>
                <a:ext uri="{FF2B5EF4-FFF2-40B4-BE49-F238E27FC236}">
                  <a16:creationId xmlns:a16="http://schemas.microsoft.com/office/drawing/2014/main" id="{D87B0519-2288-40E2-8B57-05C6982714E7}"/>
                </a:ext>
              </a:extLst>
            </p:cNvPr>
            <p:cNvGrpSpPr/>
            <p:nvPr/>
          </p:nvGrpSpPr>
          <p:grpSpPr>
            <a:xfrm>
              <a:off x="5770953" y="1652723"/>
              <a:ext cx="3240360" cy="2717920"/>
              <a:chOff x="6192309" y="1628800"/>
              <a:chExt cx="3240360" cy="2717920"/>
            </a:xfrm>
          </p:grpSpPr>
          <p:sp>
            <p:nvSpPr>
              <p:cNvPr id="13" name="Rectangle 12">
                <a:extLst>
                  <a:ext uri="{FF2B5EF4-FFF2-40B4-BE49-F238E27FC236}">
                    <a16:creationId xmlns:a16="http://schemas.microsoft.com/office/drawing/2014/main" id="{7C72B8F7-F88E-416D-A195-10DDDFA25C18}"/>
                  </a:ext>
                </a:extLst>
              </p:cNvPr>
              <p:cNvSpPr/>
              <p:nvPr/>
            </p:nvSpPr>
            <p:spPr bwMode="gray">
              <a:xfrm>
                <a:off x="6192309" y="1628800"/>
                <a:ext cx="3240360" cy="2717920"/>
              </a:xfrm>
              <a:prstGeom prst="rect">
                <a:avLst/>
              </a:prstGeom>
              <a:noFill/>
              <a:ln w="28575" cmpd="sng">
                <a:solidFill>
                  <a:srgbClr val="FF0000"/>
                </a:solidFill>
                <a:miter lim="800000"/>
                <a:headEnd/>
                <a:tailEnd/>
              </a:ln>
              <a:effectLst/>
            </p:spPr>
            <p:txBody>
              <a:bodyPr wrap="none" lIns="0" tIns="0" rIns="0" bIns="0" rtlCol="0" anchor="ctr"/>
              <a:lstStyle/>
              <a:p>
                <a:pPr algn="ctr"/>
                <a:endParaRPr lang="en-GB">
                  <a:latin typeface="+mj-lt"/>
                  <a:cs typeface="+mn-cs"/>
                </a:endParaRPr>
              </a:p>
            </p:txBody>
          </p:sp>
          <p:pic>
            <p:nvPicPr>
              <p:cNvPr id="15" name="Picture 14" descr="A picture containing comb&#10;&#10;Description automatically generated">
                <a:extLst>
                  <a:ext uri="{FF2B5EF4-FFF2-40B4-BE49-F238E27FC236}">
                    <a16:creationId xmlns:a16="http://schemas.microsoft.com/office/drawing/2014/main" id="{0C38C8A2-9701-45C1-A1BD-D895AD33BA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260724" y="1520623"/>
                <a:ext cx="1103530" cy="2971042"/>
              </a:xfrm>
              <a:prstGeom prst="rect">
                <a:avLst/>
              </a:prstGeom>
            </p:spPr>
          </p:pic>
        </p:grpSp>
        <p:sp>
          <p:nvSpPr>
            <p:cNvPr id="12" name="TextBox 11">
              <a:extLst>
                <a:ext uri="{FF2B5EF4-FFF2-40B4-BE49-F238E27FC236}">
                  <a16:creationId xmlns:a16="http://schemas.microsoft.com/office/drawing/2014/main" id="{DD0ACBAA-E3D2-4600-B6FF-362B167275C5}"/>
                </a:ext>
              </a:extLst>
            </p:cNvPr>
            <p:cNvSpPr txBox="1"/>
            <p:nvPr/>
          </p:nvSpPr>
          <p:spPr>
            <a:xfrm>
              <a:off x="5716441" y="4461594"/>
              <a:ext cx="3349383" cy="525969"/>
            </a:xfrm>
            <a:prstGeom prst="rect">
              <a:avLst/>
            </a:prstGeom>
            <a:noFill/>
          </p:spPr>
          <p:txBody>
            <a:bodyPr wrap="square" rtlCol="0">
              <a:spAutoFit/>
            </a:bodyPr>
            <a:lstStyle/>
            <a:p>
              <a:pPr algn="ctr"/>
              <a:r>
                <a:rPr lang="en-GB" sz="2000" b="1"/>
                <a:t>LIQUIDITY ADJUSTMENT </a:t>
              </a:r>
            </a:p>
            <a:p>
              <a:pPr algn="ctr"/>
              <a:r>
                <a:rPr lang="en-GB" sz="2000" b="1"/>
                <a:t>FACTOR</a:t>
              </a:r>
            </a:p>
          </p:txBody>
        </p:sp>
      </p:grpSp>
    </p:spTree>
    <p:extLst>
      <p:ext uri="{BB962C8B-B14F-4D97-AF65-F5344CB8AC3E}">
        <p14:creationId xmlns:p14="http://schemas.microsoft.com/office/powerpoint/2010/main" val="2401922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FA779-56D9-463D-9FBA-DB822FE67232}"/>
              </a:ext>
            </a:extLst>
          </p:cNvPr>
          <p:cNvSpPr>
            <a:spLocks noGrp="1"/>
          </p:cNvSpPr>
          <p:nvPr>
            <p:ph type="title"/>
          </p:nvPr>
        </p:nvSpPr>
        <p:spPr>
          <a:xfrm>
            <a:off x="527051" y="426150"/>
            <a:ext cx="11330516" cy="338554"/>
          </a:xfrm>
        </p:spPr>
        <p:txBody>
          <a:bodyPr/>
          <a:lstStyle/>
          <a:p>
            <a:r>
              <a:rPr lang="en-GB" sz="2200"/>
              <a:t>Concerns with EIOPA’s arguments and proposals</a:t>
            </a:r>
          </a:p>
        </p:txBody>
      </p:sp>
      <p:sp>
        <p:nvSpPr>
          <p:cNvPr id="4" name="Slide Number Placeholder 3">
            <a:extLst>
              <a:ext uri="{FF2B5EF4-FFF2-40B4-BE49-F238E27FC236}">
                <a16:creationId xmlns:a16="http://schemas.microsoft.com/office/drawing/2014/main" id="{3BD857BA-DBB9-4E53-8C43-3EDB1B9D7EA7}"/>
              </a:ext>
            </a:extLst>
          </p:cNvPr>
          <p:cNvSpPr>
            <a:spLocks noGrp="1"/>
          </p:cNvSpPr>
          <p:nvPr>
            <p:ph type="sldNum" sz="quarter" idx="10"/>
          </p:nvPr>
        </p:nvSpPr>
        <p:spPr/>
        <p:txBody>
          <a:bodyPr/>
          <a:lstStyle/>
          <a:p>
            <a:fld id="{1A67FEBB-CD14-4265-853F-FA2A04A55FD9}" type="slidenum">
              <a:rPr lang="en-US" smtClean="0"/>
              <a:pPr/>
              <a:t>24</a:t>
            </a:fld>
            <a:endParaRPr lang="en-US"/>
          </a:p>
        </p:txBody>
      </p:sp>
      <p:sp>
        <p:nvSpPr>
          <p:cNvPr id="10" name="Rectangle 11">
            <a:extLst>
              <a:ext uri="{FF2B5EF4-FFF2-40B4-BE49-F238E27FC236}">
                <a16:creationId xmlns:a16="http://schemas.microsoft.com/office/drawing/2014/main" id="{3EA06058-7DC6-4C24-8284-5A00F8970E8C}"/>
              </a:ext>
            </a:extLst>
          </p:cNvPr>
          <p:cNvSpPr>
            <a:spLocks noChangeArrowheads="1"/>
          </p:cNvSpPr>
          <p:nvPr/>
        </p:nvSpPr>
        <p:spPr bwMode="gray">
          <a:xfrm>
            <a:off x="5087888" y="2490599"/>
            <a:ext cx="6726933" cy="923330"/>
          </a:xfrm>
          <a:prstGeom prst="rect">
            <a:avLst/>
          </a:prstGeom>
          <a:solidFill>
            <a:schemeClr val="bg1"/>
          </a:solidFill>
          <a:ln w="12700">
            <a:solidFill>
              <a:srgbClr val="C0C0C0"/>
            </a:solidFill>
            <a:miter lim="800000"/>
            <a:headEnd/>
            <a:tailEnd/>
          </a:ln>
        </p:spPr>
        <p:txBody>
          <a:bodyPr lIns="108000" tIns="72000" rIns="72000" bIns="72000" anchor="ctr"/>
          <a:lstStyle/>
          <a:p>
            <a:r>
              <a:rPr lang="en-GB" sz="1600" b="1"/>
              <a:t>Correct liquidity measurement requires a comprehensive assessment</a:t>
            </a:r>
          </a:p>
        </p:txBody>
      </p:sp>
      <p:sp>
        <p:nvSpPr>
          <p:cNvPr id="11" name="Rectangle 12">
            <a:extLst>
              <a:ext uri="{FF2B5EF4-FFF2-40B4-BE49-F238E27FC236}">
                <a16:creationId xmlns:a16="http://schemas.microsoft.com/office/drawing/2014/main" id="{0467028E-66B2-413F-A4D7-361842C50279}"/>
              </a:ext>
            </a:extLst>
          </p:cNvPr>
          <p:cNvSpPr>
            <a:spLocks noChangeArrowheads="1"/>
          </p:cNvSpPr>
          <p:nvPr/>
        </p:nvSpPr>
        <p:spPr bwMode="gray">
          <a:xfrm>
            <a:off x="5087887" y="3635174"/>
            <a:ext cx="6726933" cy="873946"/>
          </a:xfrm>
          <a:prstGeom prst="rect">
            <a:avLst/>
          </a:prstGeom>
          <a:solidFill>
            <a:schemeClr val="bg1"/>
          </a:solidFill>
          <a:ln w="12700" algn="ctr">
            <a:solidFill>
              <a:srgbClr val="C0C0C0"/>
            </a:solidFill>
            <a:miter lim="800000"/>
            <a:headEnd/>
            <a:tailEnd/>
          </a:ln>
        </p:spPr>
        <p:txBody>
          <a:bodyPr lIns="108000" tIns="72000" rIns="72000" bIns="72000" anchor="ctr"/>
          <a:lstStyle/>
          <a:p>
            <a:r>
              <a:rPr lang="en-GB" sz="1600" b="1"/>
              <a:t>Introducing a liquidity adjustment factor in the calculation of liabilities would lead to double counting</a:t>
            </a:r>
          </a:p>
        </p:txBody>
      </p:sp>
      <p:pic>
        <p:nvPicPr>
          <p:cNvPr id="16" name="Graphic 15">
            <a:extLst>
              <a:ext uri="{FF2B5EF4-FFF2-40B4-BE49-F238E27FC236}">
                <a16:creationId xmlns:a16="http://schemas.microsoft.com/office/drawing/2014/main" id="{7DECB298-9C24-44A2-86BE-D91D5C6F526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8686" y="2809054"/>
            <a:ext cx="613890" cy="550343"/>
          </a:xfrm>
          <a:prstGeom prst="rect">
            <a:avLst/>
          </a:prstGeom>
        </p:spPr>
      </p:pic>
      <p:pic>
        <p:nvPicPr>
          <p:cNvPr id="13" name="Picture 12" descr="A picture containing clock&#10;&#10;Description automatically generated">
            <a:extLst>
              <a:ext uri="{FF2B5EF4-FFF2-40B4-BE49-F238E27FC236}">
                <a16:creationId xmlns:a16="http://schemas.microsoft.com/office/drawing/2014/main" id="{AC9CAC20-CFB6-4420-A395-105963D2D8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7391" y="1267078"/>
            <a:ext cx="923330" cy="923330"/>
          </a:xfrm>
          <a:prstGeom prst="rect">
            <a:avLst/>
          </a:prstGeom>
        </p:spPr>
      </p:pic>
      <p:pic>
        <p:nvPicPr>
          <p:cNvPr id="14" name="Picture 13" descr="A picture containing clock&#10;&#10;Description automatically generated">
            <a:extLst>
              <a:ext uri="{FF2B5EF4-FFF2-40B4-BE49-F238E27FC236}">
                <a16:creationId xmlns:a16="http://schemas.microsoft.com/office/drawing/2014/main" id="{57ACB0D9-CA38-45FC-911B-46381CDA13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1468" y="2411653"/>
            <a:ext cx="923330" cy="923330"/>
          </a:xfrm>
          <a:prstGeom prst="rect">
            <a:avLst/>
          </a:prstGeom>
        </p:spPr>
      </p:pic>
      <p:pic>
        <p:nvPicPr>
          <p:cNvPr id="15" name="Picture 14" descr="A picture containing clock&#10;&#10;Description automatically generated">
            <a:extLst>
              <a:ext uri="{FF2B5EF4-FFF2-40B4-BE49-F238E27FC236}">
                <a16:creationId xmlns:a16="http://schemas.microsoft.com/office/drawing/2014/main" id="{3C2BA20A-6FCE-4B7C-BB6D-6D69833799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1468" y="3506844"/>
            <a:ext cx="923330" cy="923330"/>
          </a:xfrm>
          <a:prstGeom prst="rect">
            <a:avLst/>
          </a:prstGeom>
        </p:spPr>
      </p:pic>
      <p:sp>
        <p:nvSpPr>
          <p:cNvPr id="17" name="Arrow: Down 16">
            <a:extLst>
              <a:ext uri="{FF2B5EF4-FFF2-40B4-BE49-F238E27FC236}">
                <a16:creationId xmlns:a16="http://schemas.microsoft.com/office/drawing/2014/main" id="{629C2B36-4B1F-4D80-9E5F-84409434B70C}"/>
              </a:ext>
            </a:extLst>
          </p:cNvPr>
          <p:cNvSpPr/>
          <p:nvPr/>
        </p:nvSpPr>
        <p:spPr bwMode="gray">
          <a:xfrm rot="16200000">
            <a:off x="4229080" y="4979704"/>
            <a:ext cx="705670" cy="940894"/>
          </a:xfrm>
          <a:prstGeom prst="downArrow">
            <a:avLst/>
          </a:prstGeom>
          <a:solidFill>
            <a:srgbClr val="FF0000"/>
          </a:solidFill>
          <a:ln w="28575" cmpd="sng">
            <a:noFill/>
            <a:miter lim="800000"/>
            <a:headEnd/>
            <a:tailEnd/>
          </a:ln>
          <a:effectLst>
            <a:outerShdw dist="53882" dir="2700000" algn="ctr" rotWithShape="0">
              <a:srgbClr val="292929">
                <a:alpha val="50000"/>
              </a:srgbClr>
            </a:outerShdw>
          </a:effectLst>
        </p:spPr>
        <p:txBody>
          <a:bodyPr wrap="none" lIns="0" tIns="0" rIns="0" bIns="0" rtlCol="0" anchor="ctr"/>
          <a:lstStyle/>
          <a:p>
            <a:pPr algn="ctr"/>
            <a:endParaRPr lang="en-GB">
              <a:latin typeface="+mj-lt"/>
              <a:cs typeface="+mn-cs"/>
            </a:endParaRPr>
          </a:p>
        </p:txBody>
      </p:sp>
      <p:sp>
        <p:nvSpPr>
          <p:cNvPr id="18" name="Rectangle 17">
            <a:extLst>
              <a:ext uri="{FF2B5EF4-FFF2-40B4-BE49-F238E27FC236}">
                <a16:creationId xmlns:a16="http://schemas.microsoft.com/office/drawing/2014/main" id="{FDA27832-E767-4345-8FFD-32BD86853C45}"/>
              </a:ext>
            </a:extLst>
          </p:cNvPr>
          <p:cNvSpPr/>
          <p:nvPr/>
        </p:nvSpPr>
        <p:spPr bwMode="gray">
          <a:xfrm>
            <a:off x="5147253" y="5013176"/>
            <a:ext cx="6661292" cy="873947"/>
          </a:xfrm>
          <a:prstGeom prst="rect">
            <a:avLst/>
          </a:prstGeom>
          <a:solidFill>
            <a:srgbClr val="FF0000">
              <a:alpha val="14902"/>
            </a:srgbClr>
          </a:solidFill>
          <a:ln w="28575" cmpd="sng">
            <a:solidFill>
              <a:srgbClr val="FF0000"/>
            </a:solidFill>
            <a:miter lim="800000"/>
            <a:headEnd/>
            <a:tailEnd/>
          </a:ln>
          <a:effectLst/>
        </p:spPr>
        <p:txBody>
          <a:bodyPr wrap="square" lIns="180000" tIns="0" rIns="0" bIns="0" rtlCol="0" anchor="ctr"/>
          <a:lstStyle/>
          <a:p>
            <a:pPr algn="ctr"/>
            <a:r>
              <a:rPr lang="en-GB" sz="1600" b="1">
                <a:solidFill>
                  <a:srgbClr val="FF0000"/>
                </a:solidFill>
              </a:rPr>
              <a:t>THERE SHOULD BE NO LIQUIDITY ADJUSTMENT FACTOR ADDED TO THE VA CALCULATION</a:t>
            </a:r>
            <a:endParaRPr lang="en-GB" sz="1600">
              <a:solidFill>
                <a:srgbClr val="FF0000"/>
              </a:solidFill>
            </a:endParaRPr>
          </a:p>
        </p:txBody>
      </p:sp>
      <p:grpSp>
        <p:nvGrpSpPr>
          <p:cNvPr id="29" name="Group 28">
            <a:extLst>
              <a:ext uri="{FF2B5EF4-FFF2-40B4-BE49-F238E27FC236}">
                <a16:creationId xmlns:a16="http://schemas.microsoft.com/office/drawing/2014/main" id="{1CD0470A-F4E7-43F9-A84A-68D88CC8AF29}"/>
              </a:ext>
            </a:extLst>
          </p:cNvPr>
          <p:cNvGrpSpPr/>
          <p:nvPr/>
        </p:nvGrpSpPr>
        <p:grpSpPr>
          <a:xfrm>
            <a:off x="527051" y="1267078"/>
            <a:ext cx="3349383" cy="3377342"/>
            <a:chOff x="5770952" y="1652723"/>
            <a:chExt cx="3349383" cy="3377342"/>
          </a:xfrm>
        </p:grpSpPr>
        <p:grpSp>
          <p:nvGrpSpPr>
            <p:cNvPr id="30" name="Group 29">
              <a:extLst>
                <a:ext uri="{FF2B5EF4-FFF2-40B4-BE49-F238E27FC236}">
                  <a16:creationId xmlns:a16="http://schemas.microsoft.com/office/drawing/2014/main" id="{489BC6F3-C2C4-41E5-A425-1A9E89FB6DA6}"/>
                </a:ext>
              </a:extLst>
            </p:cNvPr>
            <p:cNvGrpSpPr/>
            <p:nvPr/>
          </p:nvGrpSpPr>
          <p:grpSpPr>
            <a:xfrm>
              <a:off x="5770953" y="1652723"/>
              <a:ext cx="3240360" cy="2717920"/>
              <a:chOff x="6192309" y="1628800"/>
              <a:chExt cx="3240360" cy="2717920"/>
            </a:xfrm>
          </p:grpSpPr>
          <p:sp>
            <p:nvSpPr>
              <p:cNvPr id="32" name="Rectangle 31">
                <a:extLst>
                  <a:ext uri="{FF2B5EF4-FFF2-40B4-BE49-F238E27FC236}">
                    <a16:creationId xmlns:a16="http://schemas.microsoft.com/office/drawing/2014/main" id="{5B5676C8-C251-414E-9800-6129C0DC0E89}"/>
                  </a:ext>
                </a:extLst>
              </p:cNvPr>
              <p:cNvSpPr/>
              <p:nvPr/>
            </p:nvSpPr>
            <p:spPr bwMode="gray">
              <a:xfrm>
                <a:off x="6192309" y="1628800"/>
                <a:ext cx="3240360" cy="2717920"/>
              </a:xfrm>
              <a:prstGeom prst="rect">
                <a:avLst/>
              </a:prstGeom>
              <a:noFill/>
              <a:ln w="28575" cmpd="sng">
                <a:solidFill>
                  <a:srgbClr val="FF0000"/>
                </a:solidFill>
                <a:miter lim="800000"/>
                <a:headEnd/>
                <a:tailEnd/>
              </a:ln>
              <a:effectLst/>
            </p:spPr>
            <p:txBody>
              <a:bodyPr wrap="none" lIns="0" tIns="0" rIns="0" bIns="0" rtlCol="0" anchor="ctr"/>
              <a:lstStyle/>
              <a:p>
                <a:pPr algn="ctr"/>
                <a:endParaRPr lang="en-GB">
                  <a:latin typeface="+mj-lt"/>
                  <a:cs typeface="+mn-cs"/>
                </a:endParaRPr>
              </a:p>
            </p:txBody>
          </p:sp>
          <p:pic>
            <p:nvPicPr>
              <p:cNvPr id="33" name="Picture 32" descr="A picture containing comb&#10;&#10;Description automatically generated">
                <a:extLst>
                  <a:ext uri="{FF2B5EF4-FFF2-40B4-BE49-F238E27FC236}">
                    <a16:creationId xmlns:a16="http://schemas.microsoft.com/office/drawing/2014/main" id="{6CB61D94-A110-45C4-B0FF-61030C7A72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7260724" y="1520623"/>
                <a:ext cx="1103530" cy="2971042"/>
              </a:xfrm>
              <a:prstGeom prst="rect">
                <a:avLst/>
              </a:prstGeom>
            </p:spPr>
          </p:pic>
        </p:grpSp>
        <p:sp>
          <p:nvSpPr>
            <p:cNvPr id="31" name="TextBox 30">
              <a:extLst>
                <a:ext uri="{FF2B5EF4-FFF2-40B4-BE49-F238E27FC236}">
                  <a16:creationId xmlns:a16="http://schemas.microsoft.com/office/drawing/2014/main" id="{62BFEC89-7817-4D21-BEFB-6FB865079733}"/>
                </a:ext>
              </a:extLst>
            </p:cNvPr>
            <p:cNvSpPr txBox="1"/>
            <p:nvPr/>
          </p:nvSpPr>
          <p:spPr>
            <a:xfrm>
              <a:off x="5770952" y="4445290"/>
              <a:ext cx="3349383" cy="584775"/>
            </a:xfrm>
            <a:prstGeom prst="rect">
              <a:avLst/>
            </a:prstGeom>
            <a:noFill/>
          </p:spPr>
          <p:txBody>
            <a:bodyPr wrap="square" rtlCol="0">
              <a:spAutoFit/>
            </a:bodyPr>
            <a:lstStyle/>
            <a:p>
              <a:pPr algn="ctr"/>
              <a:r>
                <a:rPr lang="en-GB" sz="1600" b="1"/>
                <a:t>LIQUIDITY ADJUSTMENT </a:t>
              </a:r>
            </a:p>
            <a:p>
              <a:pPr algn="ctr"/>
              <a:r>
                <a:rPr lang="en-GB" sz="1600" b="1"/>
                <a:t>FACTOR</a:t>
              </a:r>
            </a:p>
          </p:txBody>
        </p:sp>
      </p:grpSp>
      <p:sp>
        <p:nvSpPr>
          <p:cNvPr id="19" name="Rectangle 13">
            <a:extLst>
              <a:ext uri="{FF2B5EF4-FFF2-40B4-BE49-F238E27FC236}">
                <a16:creationId xmlns:a16="http://schemas.microsoft.com/office/drawing/2014/main" id="{0AD3F914-0532-4930-B5DB-2A415E6DDEDC}"/>
              </a:ext>
            </a:extLst>
          </p:cNvPr>
          <p:cNvSpPr>
            <a:spLocks noChangeArrowheads="1"/>
          </p:cNvSpPr>
          <p:nvPr/>
        </p:nvSpPr>
        <p:spPr bwMode="gray">
          <a:xfrm>
            <a:off x="5125881" y="1267078"/>
            <a:ext cx="6704036" cy="873947"/>
          </a:xfrm>
          <a:prstGeom prst="rect">
            <a:avLst/>
          </a:prstGeom>
          <a:solidFill>
            <a:schemeClr val="bg1"/>
          </a:solidFill>
          <a:ln w="12700">
            <a:solidFill>
              <a:srgbClr val="C0C0C0"/>
            </a:solidFill>
            <a:miter lim="800000"/>
            <a:headEnd/>
            <a:tailEnd/>
          </a:ln>
        </p:spPr>
        <p:txBody>
          <a:bodyPr lIns="108000" tIns="72000" rIns="72000" bIns="72000" anchor="ctr"/>
          <a:lstStyle/>
          <a:p>
            <a:r>
              <a:rPr lang="en-GB" sz="1600" b="1"/>
              <a:t>Liquidity should be dealt with under Pillar 2 &amp; 3</a:t>
            </a:r>
          </a:p>
        </p:txBody>
      </p:sp>
    </p:spTree>
    <p:extLst>
      <p:ext uri="{BB962C8B-B14F-4D97-AF65-F5344CB8AC3E}">
        <p14:creationId xmlns:p14="http://schemas.microsoft.com/office/powerpoint/2010/main" val="2968059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49D2B8-F960-43AC-8D22-C574EDF11B5E}"/>
              </a:ext>
            </a:extLst>
          </p:cNvPr>
          <p:cNvSpPr>
            <a:spLocks noGrp="1"/>
          </p:cNvSpPr>
          <p:nvPr>
            <p:ph type="title"/>
          </p:nvPr>
        </p:nvSpPr>
        <p:spPr/>
        <p:txBody>
          <a:bodyPr/>
          <a:lstStyle/>
          <a:p>
            <a:r>
              <a:rPr lang="en-GB" sz="2400"/>
              <a:t>Liquidity should be dealt with under Pillar 2 and 3</a:t>
            </a:r>
          </a:p>
        </p:txBody>
      </p:sp>
      <p:sp>
        <p:nvSpPr>
          <p:cNvPr id="5" name="Slide Number Placeholder 4">
            <a:extLst>
              <a:ext uri="{FF2B5EF4-FFF2-40B4-BE49-F238E27FC236}">
                <a16:creationId xmlns:a16="http://schemas.microsoft.com/office/drawing/2014/main" id="{7B186574-2B0C-49DD-9A7D-A027F4FCCAA0}"/>
              </a:ext>
            </a:extLst>
          </p:cNvPr>
          <p:cNvSpPr>
            <a:spLocks noGrp="1"/>
          </p:cNvSpPr>
          <p:nvPr>
            <p:ph type="sldNum" sz="quarter" idx="13"/>
          </p:nvPr>
        </p:nvSpPr>
        <p:spPr/>
        <p:txBody>
          <a:bodyPr/>
          <a:lstStyle/>
          <a:p>
            <a:fld id="{BD0E48A5-5353-434C-97D1-5CA4F598D33E}" type="slidenum">
              <a:rPr lang="en-US" smtClean="0"/>
              <a:pPr/>
              <a:t>25</a:t>
            </a:fld>
            <a:endParaRPr lang="en-US"/>
          </a:p>
        </p:txBody>
      </p:sp>
      <p:sp>
        <p:nvSpPr>
          <p:cNvPr id="6" name="Rectangle 5">
            <a:extLst>
              <a:ext uri="{FF2B5EF4-FFF2-40B4-BE49-F238E27FC236}">
                <a16:creationId xmlns:a16="http://schemas.microsoft.com/office/drawing/2014/main" id="{BD6D571E-679F-40E2-BF90-224AB3B185A7}"/>
              </a:ext>
            </a:extLst>
          </p:cNvPr>
          <p:cNvSpPr/>
          <p:nvPr/>
        </p:nvSpPr>
        <p:spPr bwMode="gray">
          <a:xfrm>
            <a:off x="1445068" y="2636912"/>
            <a:ext cx="4428167" cy="2808312"/>
          </a:xfrm>
          <a:prstGeom prst="rect">
            <a:avLst/>
          </a:prstGeom>
          <a:solidFill>
            <a:schemeClr val="accent2"/>
          </a:solidFill>
          <a:ln w="28575" cmpd="sng">
            <a:noFill/>
            <a:miter lim="800000"/>
            <a:headEnd/>
            <a:tailEnd/>
          </a:ln>
          <a:effectLst>
            <a:outerShdw dist="53882" dir="2700000" algn="ctr" rotWithShape="0">
              <a:srgbClr val="292929">
                <a:alpha val="50000"/>
              </a:srgbClr>
            </a:outerShdw>
          </a:effectLst>
        </p:spPr>
        <p:txBody>
          <a:bodyPr wrap="none" lIns="0" tIns="0" rIns="0" bIns="0" rtlCol="0" anchor="ctr"/>
          <a:lstStyle/>
          <a:p>
            <a:pPr algn="ctr"/>
            <a:r>
              <a:rPr lang="en-GB" b="1">
                <a:latin typeface="+mj-lt"/>
                <a:cs typeface="+mn-cs"/>
              </a:rPr>
              <a:t>Pillar 1</a:t>
            </a:r>
          </a:p>
          <a:p>
            <a:pPr algn="ctr"/>
            <a:r>
              <a:rPr lang="en-GB">
                <a:latin typeface="+mj-lt"/>
                <a:cs typeface="+mn-cs"/>
              </a:rPr>
              <a:t>Capital requirements</a:t>
            </a:r>
          </a:p>
          <a:p>
            <a:pPr algn="ctr"/>
            <a:endParaRPr lang="en-GB">
              <a:latin typeface="+mj-lt"/>
              <a:cs typeface="+mn-cs"/>
            </a:endParaRPr>
          </a:p>
        </p:txBody>
      </p:sp>
      <p:sp>
        <p:nvSpPr>
          <p:cNvPr id="7" name="Rectangle 6">
            <a:extLst>
              <a:ext uri="{FF2B5EF4-FFF2-40B4-BE49-F238E27FC236}">
                <a16:creationId xmlns:a16="http://schemas.microsoft.com/office/drawing/2014/main" id="{9C79F810-85C7-4DB0-8DED-5301F7BD38DF}"/>
              </a:ext>
            </a:extLst>
          </p:cNvPr>
          <p:cNvSpPr/>
          <p:nvPr/>
        </p:nvSpPr>
        <p:spPr bwMode="gray">
          <a:xfrm>
            <a:off x="6168008" y="2636912"/>
            <a:ext cx="1793460" cy="2808312"/>
          </a:xfrm>
          <a:prstGeom prst="rect">
            <a:avLst/>
          </a:prstGeom>
          <a:solidFill>
            <a:schemeClr val="accent2"/>
          </a:solidFill>
          <a:ln w="28575" cmpd="sng">
            <a:noFill/>
            <a:miter lim="800000"/>
            <a:headEnd/>
            <a:tailEnd/>
          </a:ln>
          <a:effectLst>
            <a:outerShdw dist="53882" dir="2700000" algn="ctr" rotWithShape="0">
              <a:srgbClr val="292929">
                <a:alpha val="50000"/>
              </a:srgbClr>
            </a:outerShdw>
          </a:effectLst>
        </p:spPr>
        <p:txBody>
          <a:bodyPr wrap="none" lIns="0" tIns="0" rIns="0" bIns="0" rtlCol="0" anchor="ctr"/>
          <a:lstStyle/>
          <a:p>
            <a:pPr algn="ctr"/>
            <a:r>
              <a:rPr lang="en-GB" b="1">
                <a:latin typeface="+mj-lt"/>
                <a:cs typeface="+mn-cs"/>
              </a:rPr>
              <a:t>Pillar 2</a:t>
            </a:r>
          </a:p>
          <a:p>
            <a:pPr algn="ctr"/>
            <a:r>
              <a:rPr lang="en-GB">
                <a:latin typeface="+mj-lt"/>
                <a:cs typeface="+mn-cs"/>
              </a:rPr>
              <a:t>Risk </a:t>
            </a:r>
            <a:br>
              <a:rPr lang="en-GB">
                <a:latin typeface="+mj-lt"/>
                <a:cs typeface="+mn-cs"/>
              </a:rPr>
            </a:br>
            <a:r>
              <a:rPr lang="en-GB">
                <a:latin typeface="+mj-lt"/>
                <a:cs typeface="+mn-cs"/>
              </a:rPr>
              <a:t>management</a:t>
            </a:r>
          </a:p>
        </p:txBody>
      </p:sp>
      <p:sp>
        <p:nvSpPr>
          <p:cNvPr id="8" name="Rectangle 7">
            <a:extLst>
              <a:ext uri="{FF2B5EF4-FFF2-40B4-BE49-F238E27FC236}">
                <a16:creationId xmlns:a16="http://schemas.microsoft.com/office/drawing/2014/main" id="{CDF52EB2-3D9A-4F76-BB1D-0DD04565AFC9}"/>
              </a:ext>
            </a:extLst>
          </p:cNvPr>
          <p:cNvSpPr/>
          <p:nvPr/>
        </p:nvSpPr>
        <p:spPr bwMode="gray">
          <a:xfrm>
            <a:off x="8112224" y="2636912"/>
            <a:ext cx="1793460" cy="2808312"/>
          </a:xfrm>
          <a:prstGeom prst="rect">
            <a:avLst/>
          </a:prstGeom>
          <a:solidFill>
            <a:schemeClr val="accent2"/>
          </a:solidFill>
          <a:ln w="28575" cmpd="sng">
            <a:noFill/>
            <a:miter lim="800000"/>
            <a:headEnd/>
            <a:tailEnd/>
          </a:ln>
          <a:effectLst>
            <a:outerShdw dist="53882" dir="2700000" algn="ctr" rotWithShape="0">
              <a:srgbClr val="292929">
                <a:alpha val="50000"/>
              </a:srgbClr>
            </a:outerShdw>
          </a:effectLst>
        </p:spPr>
        <p:txBody>
          <a:bodyPr wrap="none" lIns="0" tIns="0" rIns="0" bIns="0" rtlCol="0" anchor="ctr"/>
          <a:lstStyle/>
          <a:p>
            <a:pPr algn="ctr"/>
            <a:r>
              <a:rPr lang="en-GB" b="1">
                <a:latin typeface="+mj-lt"/>
                <a:cs typeface="+mn-cs"/>
              </a:rPr>
              <a:t>Pillar 3</a:t>
            </a:r>
          </a:p>
          <a:p>
            <a:pPr algn="ctr"/>
            <a:r>
              <a:rPr lang="en-GB">
                <a:latin typeface="+mj-lt"/>
                <a:cs typeface="+mn-cs"/>
              </a:rPr>
              <a:t>Disclosure</a:t>
            </a:r>
          </a:p>
          <a:p>
            <a:pPr algn="ctr"/>
            <a:endParaRPr lang="en-GB">
              <a:latin typeface="+mj-lt"/>
              <a:cs typeface="+mn-cs"/>
            </a:endParaRPr>
          </a:p>
        </p:txBody>
      </p:sp>
      <p:sp>
        <p:nvSpPr>
          <p:cNvPr id="9" name="Isosceles Triangle 8">
            <a:extLst>
              <a:ext uri="{FF2B5EF4-FFF2-40B4-BE49-F238E27FC236}">
                <a16:creationId xmlns:a16="http://schemas.microsoft.com/office/drawing/2014/main" id="{22309D30-1992-46B9-BB3C-949434AEB426}"/>
              </a:ext>
            </a:extLst>
          </p:cNvPr>
          <p:cNvSpPr/>
          <p:nvPr/>
        </p:nvSpPr>
        <p:spPr bwMode="gray">
          <a:xfrm>
            <a:off x="1415480" y="1196752"/>
            <a:ext cx="8568952" cy="1152128"/>
          </a:xfrm>
          <a:prstGeom prst="triangle">
            <a:avLst/>
          </a:prstGeom>
          <a:solidFill>
            <a:schemeClr val="accent2"/>
          </a:solidFill>
          <a:ln w="28575" cmpd="sng">
            <a:noFill/>
            <a:miter lim="800000"/>
            <a:headEnd/>
            <a:tailEnd/>
          </a:ln>
          <a:effectLst>
            <a:outerShdw dist="53882" dir="2700000" algn="ctr" rotWithShape="0">
              <a:srgbClr val="292929">
                <a:alpha val="50000"/>
              </a:srgbClr>
            </a:outerShdw>
          </a:effectLst>
        </p:spPr>
        <p:txBody>
          <a:bodyPr wrap="none" lIns="0" tIns="0" rIns="0" bIns="0" rtlCol="0" anchor="ctr"/>
          <a:lstStyle/>
          <a:p>
            <a:pPr algn="ctr"/>
            <a:r>
              <a:rPr lang="en-GB" b="1">
                <a:latin typeface="+mj-lt"/>
                <a:cs typeface="+mn-cs"/>
              </a:rPr>
              <a:t>SOLVENCY II</a:t>
            </a:r>
          </a:p>
        </p:txBody>
      </p:sp>
      <p:sp>
        <p:nvSpPr>
          <p:cNvPr id="11" name="Rectangle 10">
            <a:extLst>
              <a:ext uri="{FF2B5EF4-FFF2-40B4-BE49-F238E27FC236}">
                <a16:creationId xmlns:a16="http://schemas.microsoft.com/office/drawing/2014/main" id="{5A795861-D4E4-4A8C-B357-F20395F6A0AF}"/>
              </a:ext>
            </a:extLst>
          </p:cNvPr>
          <p:cNvSpPr/>
          <p:nvPr/>
        </p:nvSpPr>
        <p:spPr bwMode="gray">
          <a:xfrm>
            <a:off x="6023992" y="2494806"/>
            <a:ext cx="4032448" cy="3166442"/>
          </a:xfrm>
          <a:prstGeom prst="rect">
            <a:avLst/>
          </a:prstGeom>
          <a:noFill/>
          <a:ln w="28575" cmpd="sng">
            <a:solidFill>
              <a:srgbClr val="FF0000"/>
            </a:solidFill>
            <a:miter lim="800000"/>
            <a:headEnd/>
            <a:tailEnd/>
          </a:ln>
          <a:effectLst>
            <a:outerShdw dist="53882" dir="2700000" algn="ctr" rotWithShape="0">
              <a:srgbClr val="292929">
                <a:alpha val="50000"/>
              </a:srgbClr>
            </a:outerShdw>
          </a:effectLst>
        </p:spPr>
        <p:txBody>
          <a:bodyPr wrap="none" lIns="0" tIns="0" rIns="0" bIns="0" rtlCol="0" anchor="ctr"/>
          <a:lstStyle/>
          <a:p>
            <a:pPr algn="ctr"/>
            <a:endParaRPr lang="en-GB">
              <a:latin typeface="+mj-lt"/>
              <a:cs typeface="+mn-cs"/>
            </a:endParaRPr>
          </a:p>
        </p:txBody>
      </p:sp>
    </p:spTree>
    <p:extLst>
      <p:ext uri="{BB962C8B-B14F-4D97-AF65-F5344CB8AC3E}">
        <p14:creationId xmlns:p14="http://schemas.microsoft.com/office/powerpoint/2010/main" val="3344630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omputer, clock, room, sign&#10;&#10;Description automatically generated">
            <a:extLst>
              <a:ext uri="{FF2B5EF4-FFF2-40B4-BE49-F238E27FC236}">
                <a16:creationId xmlns:a16="http://schemas.microsoft.com/office/drawing/2014/main" id="{4F048942-F858-4B34-A8B0-2A7DF345C9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4032" y="1124744"/>
            <a:ext cx="5670680" cy="5627318"/>
          </a:xfrm>
          <a:prstGeom prst="rect">
            <a:avLst/>
          </a:prstGeom>
        </p:spPr>
      </p:pic>
      <p:sp>
        <p:nvSpPr>
          <p:cNvPr id="3" name="Title 2">
            <a:extLst>
              <a:ext uri="{FF2B5EF4-FFF2-40B4-BE49-F238E27FC236}">
                <a16:creationId xmlns:a16="http://schemas.microsoft.com/office/drawing/2014/main" id="{DF49D2B8-F960-43AC-8D22-C574EDF11B5E}"/>
              </a:ext>
            </a:extLst>
          </p:cNvPr>
          <p:cNvSpPr>
            <a:spLocks noGrp="1"/>
          </p:cNvSpPr>
          <p:nvPr>
            <p:ph type="title"/>
          </p:nvPr>
        </p:nvSpPr>
        <p:spPr/>
        <p:txBody>
          <a:bodyPr/>
          <a:lstStyle/>
          <a:p>
            <a:r>
              <a:rPr lang="en-GB" sz="2200"/>
              <a:t>Correct liquidity measurement requires a comprehensive assessment</a:t>
            </a:r>
            <a:br>
              <a:rPr lang="en-GB" sz="2200"/>
            </a:br>
            <a:endParaRPr lang="en-GB" sz="2200"/>
          </a:p>
        </p:txBody>
      </p:sp>
      <p:sp>
        <p:nvSpPr>
          <p:cNvPr id="5" name="Slide Number Placeholder 4">
            <a:extLst>
              <a:ext uri="{FF2B5EF4-FFF2-40B4-BE49-F238E27FC236}">
                <a16:creationId xmlns:a16="http://schemas.microsoft.com/office/drawing/2014/main" id="{7B186574-2B0C-49DD-9A7D-A027F4FCCAA0}"/>
              </a:ext>
            </a:extLst>
          </p:cNvPr>
          <p:cNvSpPr>
            <a:spLocks noGrp="1"/>
          </p:cNvSpPr>
          <p:nvPr>
            <p:ph type="sldNum" sz="quarter" idx="13"/>
          </p:nvPr>
        </p:nvSpPr>
        <p:spPr/>
        <p:txBody>
          <a:bodyPr/>
          <a:lstStyle/>
          <a:p>
            <a:fld id="{BD0E48A5-5353-434C-97D1-5CA4F598D33E}" type="slidenum">
              <a:rPr lang="en-US" smtClean="0"/>
              <a:pPr/>
              <a:t>26</a:t>
            </a:fld>
            <a:endParaRPr lang="en-US"/>
          </a:p>
        </p:txBody>
      </p:sp>
      <p:sp>
        <p:nvSpPr>
          <p:cNvPr id="10" name="TextBox 9">
            <a:extLst>
              <a:ext uri="{FF2B5EF4-FFF2-40B4-BE49-F238E27FC236}">
                <a16:creationId xmlns:a16="http://schemas.microsoft.com/office/drawing/2014/main" id="{9D9A6908-DD0D-4B01-B3AD-1120DEA3ACE9}"/>
              </a:ext>
            </a:extLst>
          </p:cNvPr>
          <p:cNvSpPr txBox="1"/>
          <p:nvPr/>
        </p:nvSpPr>
        <p:spPr>
          <a:xfrm>
            <a:off x="407368" y="1782080"/>
            <a:ext cx="5616624" cy="738664"/>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GB" sz="1400" b="1"/>
              <a:t>Causes of liquidity in liabilities, </a:t>
            </a:r>
            <a:r>
              <a:rPr lang="en-GB" sz="1400" b="1" err="1"/>
              <a:t>eg</a:t>
            </a:r>
            <a:r>
              <a:rPr lang="en-GB" sz="1400" b="1"/>
              <a:t>: </a:t>
            </a:r>
          </a:p>
          <a:p>
            <a:pPr marL="742950" lvl="1" indent="-285750">
              <a:buFont typeface="Arial" panose="020B0604020202020204" pitchFamily="34" charset="0"/>
              <a:buChar char="•"/>
            </a:pPr>
            <a:r>
              <a:rPr lang="en-GB" sz="1400"/>
              <a:t>Lapse shock, etc</a:t>
            </a:r>
          </a:p>
          <a:p>
            <a:pPr lvl="1"/>
            <a:endParaRPr lang="en-GB" sz="1400"/>
          </a:p>
        </p:txBody>
      </p:sp>
      <p:sp>
        <p:nvSpPr>
          <p:cNvPr id="11" name="Rectangle 10">
            <a:extLst>
              <a:ext uri="{FF2B5EF4-FFF2-40B4-BE49-F238E27FC236}">
                <a16:creationId xmlns:a16="http://schemas.microsoft.com/office/drawing/2014/main" id="{63D4113D-63A6-40B8-B35F-63CD373CF97F}"/>
              </a:ext>
            </a:extLst>
          </p:cNvPr>
          <p:cNvSpPr/>
          <p:nvPr/>
        </p:nvSpPr>
        <p:spPr>
          <a:xfrm>
            <a:off x="407368" y="1230682"/>
            <a:ext cx="6093871" cy="369332"/>
          </a:xfrm>
          <a:prstGeom prst="rect">
            <a:avLst/>
          </a:prstGeom>
        </p:spPr>
        <p:txBody>
          <a:bodyPr wrap="square">
            <a:spAutoFit/>
          </a:bodyPr>
          <a:lstStyle/>
          <a:p>
            <a:r>
              <a:rPr lang="en-GB" b="1">
                <a:solidFill>
                  <a:srgbClr val="FF0000"/>
                </a:solidFill>
              </a:rPr>
              <a:t>EIOPA basis for liquidity adjustment factor</a:t>
            </a:r>
          </a:p>
        </p:txBody>
      </p:sp>
    </p:spTree>
    <p:extLst>
      <p:ext uri="{BB962C8B-B14F-4D97-AF65-F5344CB8AC3E}">
        <p14:creationId xmlns:p14="http://schemas.microsoft.com/office/powerpoint/2010/main" val="2059201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10FEC6-619F-459D-B032-78C98D41459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384032" y="1120769"/>
            <a:ext cx="5670681" cy="5468155"/>
          </a:xfrm>
          <a:prstGeom prst="rect">
            <a:avLst/>
          </a:prstGeom>
        </p:spPr>
      </p:pic>
      <p:sp>
        <p:nvSpPr>
          <p:cNvPr id="3" name="Title 2">
            <a:extLst>
              <a:ext uri="{FF2B5EF4-FFF2-40B4-BE49-F238E27FC236}">
                <a16:creationId xmlns:a16="http://schemas.microsoft.com/office/drawing/2014/main" id="{DF49D2B8-F960-43AC-8D22-C574EDF11B5E}"/>
              </a:ext>
            </a:extLst>
          </p:cNvPr>
          <p:cNvSpPr>
            <a:spLocks noGrp="1"/>
          </p:cNvSpPr>
          <p:nvPr>
            <p:ph type="title"/>
          </p:nvPr>
        </p:nvSpPr>
        <p:spPr/>
        <p:txBody>
          <a:bodyPr/>
          <a:lstStyle/>
          <a:p>
            <a:r>
              <a:rPr lang="en-GB" sz="2200"/>
              <a:t>Correct liquidity measurement requires a comprehensive assessment</a:t>
            </a:r>
            <a:br>
              <a:rPr lang="en-GB" sz="2200"/>
            </a:br>
            <a:endParaRPr lang="en-GB" sz="2200"/>
          </a:p>
        </p:txBody>
      </p:sp>
      <p:sp>
        <p:nvSpPr>
          <p:cNvPr id="5" name="Slide Number Placeholder 4">
            <a:extLst>
              <a:ext uri="{FF2B5EF4-FFF2-40B4-BE49-F238E27FC236}">
                <a16:creationId xmlns:a16="http://schemas.microsoft.com/office/drawing/2014/main" id="{7B186574-2B0C-49DD-9A7D-A027F4FCCAA0}"/>
              </a:ext>
            </a:extLst>
          </p:cNvPr>
          <p:cNvSpPr>
            <a:spLocks noGrp="1"/>
          </p:cNvSpPr>
          <p:nvPr>
            <p:ph type="sldNum" sz="quarter" idx="13"/>
          </p:nvPr>
        </p:nvSpPr>
        <p:spPr/>
        <p:txBody>
          <a:bodyPr/>
          <a:lstStyle/>
          <a:p>
            <a:fld id="{BD0E48A5-5353-434C-97D1-5CA4F598D33E}" type="slidenum">
              <a:rPr lang="en-US" smtClean="0"/>
              <a:pPr/>
              <a:t>27</a:t>
            </a:fld>
            <a:endParaRPr lang="en-US"/>
          </a:p>
        </p:txBody>
      </p:sp>
      <p:sp>
        <p:nvSpPr>
          <p:cNvPr id="11" name="Rectangle 10">
            <a:extLst>
              <a:ext uri="{FF2B5EF4-FFF2-40B4-BE49-F238E27FC236}">
                <a16:creationId xmlns:a16="http://schemas.microsoft.com/office/drawing/2014/main" id="{63D4113D-63A6-40B8-B35F-63CD373CF97F}"/>
              </a:ext>
            </a:extLst>
          </p:cNvPr>
          <p:cNvSpPr/>
          <p:nvPr/>
        </p:nvSpPr>
        <p:spPr>
          <a:xfrm>
            <a:off x="407368" y="1120769"/>
            <a:ext cx="5472608" cy="369332"/>
          </a:xfrm>
          <a:prstGeom prst="rect">
            <a:avLst/>
          </a:prstGeom>
        </p:spPr>
        <p:txBody>
          <a:bodyPr wrap="square">
            <a:spAutoFit/>
          </a:bodyPr>
          <a:lstStyle/>
          <a:p>
            <a:r>
              <a:rPr lang="en-GB" b="1">
                <a:solidFill>
                  <a:schemeClr val="accent2"/>
                </a:solidFill>
              </a:rPr>
              <a:t>Correct, meaningful liquidity assessment</a:t>
            </a:r>
          </a:p>
        </p:txBody>
      </p:sp>
      <p:sp>
        <p:nvSpPr>
          <p:cNvPr id="9" name="TextBox 8">
            <a:extLst>
              <a:ext uri="{FF2B5EF4-FFF2-40B4-BE49-F238E27FC236}">
                <a16:creationId xmlns:a16="http://schemas.microsoft.com/office/drawing/2014/main" id="{557A8D95-7199-4BB0-B1C4-EA87E0DF0999}"/>
              </a:ext>
            </a:extLst>
          </p:cNvPr>
          <p:cNvSpPr txBox="1"/>
          <p:nvPr/>
        </p:nvSpPr>
        <p:spPr>
          <a:xfrm>
            <a:off x="407368" y="1772816"/>
            <a:ext cx="5688632" cy="4185761"/>
          </a:xfrm>
          <a:prstGeom prst="rect">
            <a:avLst/>
          </a:prstGeom>
          <a:noFill/>
        </p:spPr>
        <p:txBody>
          <a:bodyPr wrap="square" rtlCol="0">
            <a:spAutoFit/>
          </a:bodyPr>
          <a:lstStyle/>
          <a:p>
            <a:pPr marL="285750" indent="-285750">
              <a:buFont typeface="Arial" panose="020B0604020202020204" pitchFamily="34" charset="0"/>
              <a:buChar char="•"/>
            </a:pPr>
            <a:r>
              <a:rPr lang="en-GB" sz="1400" b="1"/>
              <a:t>Causes of liquidity in liabilities, </a:t>
            </a:r>
            <a:r>
              <a:rPr lang="en-GB" sz="1400" b="1" err="1"/>
              <a:t>eg</a:t>
            </a:r>
            <a:r>
              <a:rPr lang="en-GB" sz="1400" b="1"/>
              <a:t>: </a:t>
            </a:r>
          </a:p>
          <a:p>
            <a:pPr marL="742950" lvl="1" indent="-285750">
              <a:buFont typeface="Arial" panose="020B0604020202020204" pitchFamily="34" charset="0"/>
              <a:buChar char="•"/>
            </a:pPr>
            <a:r>
              <a:rPr lang="en-GB" sz="1400"/>
              <a:t>Lapse shock, etc</a:t>
            </a:r>
          </a:p>
          <a:p>
            <a:pPr lvl="1"/>
            <a:r>
              <a:rPr lang="en-GB" sz="1400" b="1">
                <a:solidFill>
                  <a:srgbClr val="428B38"/>
                </a:solidFill>
              </a:rPr>
              <a:t>       </a:t>
            </a:r>
            <a:r>
              <a:rPr lang="en-GB" sz="2800" b="1">
                <a:solidFill>
                  <a:schemeClr val="accent2"/>
                </a:solidFill>
              </a:rPr>
              <a:t>+</a:t>
            </a:r>
            <a:endParaRPr lang="en-GB" sz="2000" b="1">
              <a:solidFill>
                <a:schemeClr val="accent2"/>
              </a:solidFill>
            </a:endParaRPr>
          </a:p>
          <a:p>
            <a:pPr marL="285750" indent="-285750">
              <a:buFont typeface="Arial" panose="020B0604020202020204" pitchFamily="34" charset="0"/>
              <a:buChar char="•"/>
            </a:pPr>
            <a:r>
              <a:rPr lang="en-GB" sz="1400" b="1"/>
              <a:t>Mitigants, </a:t>
            </a:r>
            <a:r>
              <a:rPr lang="en-GB" sz="1400" b="1" err="1"/>
              <a:t>eg</a:t>
            </a:r>
            <a:r>
              <a:rPr lang="en-GB" sz="1400" b="1"/>
              <a:t>:</a:t>
            </a:r>
          </a:p>
          <a:p>
            <a:pPr marL="742950" lvl="1" indent="-285750">
              <a:buFont typeface="Arial" panose="020B0604020202020204" pitchFamily="34" charset="0"/>
              <a:buChar char="•"/>
            </a:pPr>
            <a:r>
              <a:rPr lang="en-GB" sz="1400"/>
              <a:t>Supervisory powers to intervene to prevent lapse shocks</a:t>
            </a:r>
          </a:p>
          <a:p>
            <a:pPr marL="742950" lvl="1" indent="-285750">
              <a:buFont typeface="Arial" panose="020B0604020202020204" pitchFamily="34" charset="0"/>
              <a:buChar char="•"/>
            </a:pPr>
            <a:r>
              <a:rPr lang="en-GB" sz="1400"/>
              <a:t>Customer penalties (imposed by insurer or tax authorities)</a:t>
            </a:r>
          </a:p>
          <a:p>
            <a:pPr lvl="1"/>
            <a:r>
              <a:rPr lang="en-GB" sz="1400" b="1"/>
              <a:t>       </a:t>
            </a:r>
            <a:r>
              <a:rPr lang="en-GB" sz="2800" b="1">
                <a:solidFill>
                  <a:schemeClr val="accent2"/>
                </a:solidFill>
              </a:rPr>
              <a:t>+</a:t>
            </a:r>
            <a:endParaRPr lang="en-GB" sz="1400" b="1">
              <a:solidFill>
                <a:schemeClr val="accent2"/>
              </a:solidFill>
            </a:endParaRPr>
          </a:p>
          <a:p>
            <a:pPr marL="285750" indent="-285750">
              <a:buFont typeface="Arial" panose="020B0604020202020204" pitchFamily="34" charset="0"/>
              <a:buChar char="•"/>
            </a:pPr>
            <a:r>
              <a:rPr lang="en-GB" sz="1400" b="1"/>
              <a:t>Sources of liquidity, </a:t>
            </a:r>
            <a:r>
              <a:rPr lang="en-GB" sz="1400" b="1" err="1"/>
              <a:t>eg</a:t>
            </a:r>
            <a:r>
              <a:rPr lang="en-GB" sz="1400" b="1"/>
              <a:t>:</a:t>
            </a:r>
          </a:p>
          <a:p>
            <a:pPr marL="742950" lvl="1" indent="-285750">
              <a:buFont typeface="Arial" panose="020B0604020202020204" pitchFamily="34" charset="0"/>
              <a:buChar char="•"/>
            </a:pPr>
            <a:r>
              <a:rPr lang="en-GB" sz="1400"/>
              <a:t>New premium flow</a:t>
            </a:r>
          </a:p>
          <a:p>
            <a:pPr marL="742950" lvl="1" indent="-285750">
              <a:buFont typeface="Arial" panose="020B0604020202020204" pitchFamily="34" charset="0"/>
              <a:buChar char="•"/>
            </a:pPr>
            <a:r>
              <a:rPr lang="en-GB" sz="1400"/>
              <a:t>Maturing investments and income from investments (dividends, rental income and interest payments)</a:t>
            </a:r>
          </a:p>
          <a:p>
            <a:pPr marL="742950" lvl="1" indent="-285750">
              <a:buFont typeface="Arial" panose="020B0604020202020204" pitchFamily="34" charset="0"/>
              <a:buChar char="•"/>
            </a:pPr>
            <a:r>
              <a:rPr lang="en-GB" sz="1400"/>
              <a:t>Liquid assets including cash, shares, bonds</a:t>
            </a:r>
          </a:p>
          <a:p>
            <a:pPr marL="742950" lvl="1" indent="-285750">
              <a:buFont typeface="Arial" panose="020B0604020202020204" pitchFamily="34" charset="0"/>
              <a:buChar char="•"/>
            </a:pPr>
            <a:r>
              <a:rPr lang="en-GB" sz="1400"/>
              <a:t>Reinsurance</a:t>
            </a:r>
          </a:p>
          <a:p>
            <a:pPr marL="742950" lvl="1" indent="-285750">
              <a:buFont typeface="Arial" panose="020B0604020202020204" pitchFamily="34" charset="0"/>
              <a:buChar char="•"/>
            </a:pPr>
            <a:r>
              <a:rPr lang="en-GB" sz="1400"/>
              <a:t>Committed credit lines</a:t>
            </a:r>
          </a:p>
          <a:p>
            <a:pPr marL="742950" lvl="1" indent="-285750">
              <a:buFont typeface="Arial" panose="020B0604020202020204" pitchFamily="34" charset="0"/>
              <a:buChar char="•"/>
            </a:pPr>
            <a:r>
              <a:rPr lang="en-GB" sz="1400"/>
              <a:t>Intra-group liquidity</a:t>
            </a:r>
            <a:endParaRPr lang="en-GB" sz="1400">
              <a:solidFill>
                <a:srgbClr val="FF0000"/>
              </a:solidFill>
            </a:endParaRPr>
          </a:p>
        </p:txBody>
      </p:sp>
    </p:spTree>
    <p:extLst>
      <p:ext uri="{BB962C8B-B14F-4D97-AF65-F5344CB8AC3E}">
        <p14:creationId xmlns:p14="http://schemas.microsoft.com/office/powerpoint/2010/main" val="2693401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49D2B8-F960-43AC-8D22-C574EDF11B5E}"/>
              </a:ext>
            </a:extLst>
          </p:cNvPr>
          <p:cNvSpPr>
            <a:spLocks noGrp="1"/>
          </p:cNvSpPr>
          <p:nvPr>
            <p:ph type="title"/>
          </p:nvPr>
        </p:nvSpPr>
        <p:spPr/>
        <p:txBody>
          <a:bodyPr/>
          <a:lstStyle/>
          <a:p>
            <a:r>
              <a:rPr lang="en-GB" sz="2200"/>
              <a:t>Proposals for liquidity adjustment will lead to double counting</a:t>
            </a:r>
          </a:p>
        </p:txBody>
      </p:sp>
      <p:sp>
        <p:nvSpPr>
          <p:cNvPr id="5" name="Slide Number Placeholder 4">
            <a:extLst>
              <a:ext uri="{FF2B5EF4-FFF2-40B4-BE49-F238E27FC236}">
                <a16:creationId xmlns:a16="http://schemas.microsoft.com/office/drawing/2014/main" id="{7B186574-2B0C-49DD-9A7D-A027F4FCCAA0}"/>
              </a:ext>
            </a:extLst>
          </p:cNvPr>
          <p:cNvSpPr>
            <a:spLocks noGrp="1"/>
          </p:cNvSpPr>
          <p:nvPr>
            <p:ph type="sldNum" sz="quarter" idx="13"/>
          </p:nvPr>
        </p:nvSpPr>
        <p:spPr/>
        <p:txBody>
          <a:bodyPr/>
          <a:lstStyle/>
          <a:p>
            <a:fld id="{BD0E48A5-5353-434C-97D1-5CA4F598D33E}" type="slidenum">
              <a:rPr lang="en-US" smtClean="0"/>
              <a:pPr/>
              <a:t>28</a:t>
            </a:fld>
            <a:endParaRPr lang="en-US"/>
          </a:p>
        </p:txBody>
      </p:sp>
      <p:pic>
        <p:nvPicPr>
          <p:cNvPr id="4" name="Picture 3">
            <a:extLst>
              <a:ext uri="{FF2B5EF4-FFF2-40B4-BE49-F238E27FC236}">
                <a16:creationId xmlns:a16="http://schemas.microsoft.com/office/drawing/2014/main" id="{E40DE98B-0D1B-4657-8273-7BEEED95AA4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25500" y="3700248"/>
            <a:ext cx="2395029" cy="2903753"/>
          </a:xfrm>
          <a:prstGeom prst="rect">
            <a:avLst/>
          </a:prstGeom>
        </p:spPr>
      </p:pic>
      <p:sp>
        <p:nvSpPr>
          <p:cNvPr id="17" name="Rectangle 16">
            <a:extLst>
              <a:ext uri="{FF2B5EF4-FFF2-40B4-BE49-F238E27FC236}">
                <a16:creationId xmlns:a16="http://schemas.microsoft.com/office/drawing/2014/main" id="{733A9B31-A9C2-42B7-9053-FA0BB79FA54B}"/>
              </a:ext>
            </a:extLst>
          </p:cNvPr>
          <p:cNvSpPr/>
          <p:nvPr/>
        </p:nvSpPr>
        <p:spPr bwMode="gray">
          <a:xfrm>
            <a:off x="527051" y="2152415"/>
            <a:ext cx="4416821" cy="1319961"/>
          </a:xfrm>
          <a:prstGeom prst="rect">
            <a:avLst/>
          </a:prstGeom>
          <a:solidFill>
            <a:schemeClr val="accent2">
              <a:alpha val="14902"/>
            </a:schemeClr>
          </a:solidFill>
          <a:ln w="28575" cmpd="sng">
            <a:solidFill>
              <a:schemeClr val="accent2"/>
            </a:solidFill>
            <a:miter lim="800000"/>
            <a:headEnd/>
            <a:tailEnd/>
          </a:ln>
          <a:effectLst/>
        </p:spPr>
        <p:txBody>
          <a:bodyPr wrap="square" lIns="180000" tIns="0" rIns="0" bIns="0" rtlCol="0" anchor="ctr"/>
          <a:lstStyle/>
          <a:p>
            <a:r>
              <a:rPr lang="en-GB" sz="1600" b="1">
                <a:solidFill>
                  <a:schemeClr val="accent2"/>
                </a:solidFill>
              </a:rPr>
              <a:t>THE CAPITAL CALCULATIONS (SCR) </a:t>
            </a:r>
            <a:r>
              <a:rPr lang="en-GB" sz="1600" b="1" u="sng">
                <a:solidFill>
                  <a:schemeClr val="accent2"/>
                </a:solidFill>
              </a:rPr>
              <a:t>ALREADY</a:t>
            </a:r>
            <a:r>
              <a:rPr lang="en-GB" sz="1600" b="1">
                <a:solidFill>
                  <a:schemeClr val="accent2"/>
                </a:solidFill>
              </a:rPr>
              <a:t> INCLUDE SCENARIOS WHERE LIABILITIES CAN BE BROUGHT FORWARD &amp; ARE NOT DISCOUNTED</a:t>
            </a:r>
          </a:p>
        </p:txBody>
      </p:sp>
    </p:spTree>
    <p:extLst>
      <p:ext uri="{BB962C8B-B14F-4D97-AF65-F5344CB8AC3E}">
        <p14:creationId xmlns:p14="http://schemas.microsoft.com/office/powerpoint/2010/main" val="3301786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49D2B8-F960-43AC-8D22-C574EDF11B5E}"/>
              </a:ext>
            </a:extLst>
          </p:cNvPr>
          <p:cNvSpPr>
            <a:spLocks noGrp="1"/>
          </p:cNvSpPr>
          <p:nvPr>
            <p:ph type="title"/>
          </p:nvPr>
        </p:nvSpPr>
        <p:spPr/>
        <p:txBody>
          <a:bodyPr/>
          <a:lstStyle/>
          <a:p>
            <a:r>
              <a:rPr lang="en-GB" sz="2200"/>
              <a:t>Proposals for liquidity adjustment will lead to double counting</a:t>
            </a:r>
          </a:p>
        </p:txBody>
      </p:sp>
      <p:sp>
        <p:nvSpPr>
          <p:cNvPr id="5" name="Slide Number Placeholder 4">
            <a:extLst>
              <a:ext uri="{FF2B5EF4-FFF2-40B4-BE49-F238E27FC236}">
                <a16:creationId xmlns:a16="http://schemas.microsoft.com/office/drawing/2014/main" id="{7B186574-2B0C-49DD-9A7D-A027F4FCCAA0}"/>
              </a:ext>
            </a:extLst>
          </p:cNvPr>
          <p:cNvSpPr>
            <a:spLocks noGrp="1"/>
          </p:cNvSpPr>
          <p:nvPr>
            <p:ph type="sldNum" sz="quarter" idx="13"/>
          </p:nvPr>
        </p:nvSpPr>
        <p:spPr/>
        <p:txBody>
          <a:bodyPr/>
          <a:lstStyle/>
          <a:p>
            <a:fld id="{BD0E48A5-5353-434C-97D1-5CA4F598D33E}" type="slidenum">
              <a:rPr lang="en-US" smtClean="0"/>
              <a:pPr/>
              <a:t>29</a:t>
            </a:fld>
            <a:endParaRPr lang="en-US"/>
          </a:p>
        </p:txBody>
      </p:sp>
      <p:pic>
        <p:nvPicPr>
          <p:cNvPr id="4" name="Picture 3">
            <a:extLst>
              <a:ext uri="{FF2B5EF4-FFF2-40B4-BE49-F238E27FC236}">
                <a16:creationId xmlns:a16="http://schemas.microsoft.com/office/drawing/2014/main" id="{E40DE98B-0D1B-4657-8273-7BEEED95AA4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25500" y="3700248"/>
            <a:ext cx="2395029" cy="2903753"/>
          </a:xfrm>
          <a:prstGeom prst="rect">
            <a:avLst/>
          </a:prstGeom>
        </p:spPr>
      </p:pic>
      <p:pic>
        <p:nvPicPr>
          <p:cNvPr id="7" name="Picture 6">
            <a:extLst>
              <a:ext uri="{FF2B5EF4-FFF2-40B4-BE49-F238E27FC236}">
                <a16:creationId xmlns:a16="http://schemas.microsoft.com/office/drawing/2014/main" id="{3FF5B72A-9869-4565-9E08-253BB1F1110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087888" y="1350795"/>
            <a:ext cx="3269022" cy="5253206"/>
          </a:xfrm>
          <a:prstGeom prst="rect">
            <a:avLst/>
          </a:prstGeom>
        </p:spPr>
      </p:pic>
      <p:sp>
        <p:nvSpPr>
          <p:cNvPr id="19" name="Rectangle 18">
            <a:extLst>
              <a:ext uri="{FF2B5EF4-FFF2-40B4-BE49-F238E27FC236}">
                <a16:creationId xmlns:a16="http://schemas.microsoft.com/office/drawing/2014/main" id="{D38BF290-3BBD-4285-9641-530A6C6C45C9}"/>
              </a:ext>
            </a:extLst>
          </p:cNvPr>
          <p:cNvSpPr/>
          <p:nvPr/>
        </p:nvSpPr>
        <p:spPr bwMode="gray">
          <a:xfrm>
            <a:off x="8802647" y="2358907"/>
            <a:ext cx="2987384" cy="1430133"/>
          </a:xfrm>
          <a:prstGeom prst="rect">
            <a:avLst/>
          </a:prstGeom>
          <a:solidFill>
            <a:srgbClr val="FF0000">
              <a:alpha val="14902"/>
            </a:srgbClr>
          </a:solidFill>
          <a:ln w="28575" cmpd="sng">
            <a:solidFill>
              <a:srgbClr val="FF0000"/>
            </a:solidFill>
            <a:miter lim="800000"/>
            <a:headEnd/>
            <a:tailEnd/>
          </a:ln>
          <a:effectLst/>
        </p:spPr>
        <p:txBody>
          <a:bodyPr wrap="square" lIns="180000" tIns="0" rIns="0" bIns="0" rtlCol="0" anchor="ctr"/>
          <a:lstStyle/>
          <a:p>
            <a:r>
              <a:rPr lang="en-GB" sz="1600" b="1">
                <a:solidFill>
                  <a:srgbClr val="FF0000"/>
                </a:solidFill>
              </a:rPr>
              <a:t>A LIQUIDITY ADJUSTMENT FACTOR  WOULD LEAD TO DOUBLE COUNTING</a:t>
            </a:r>
            <a:endParaRPr lang="en-GB" sz="1600">
              <a:solidFill>
                <a:srgbClr val="FF0000"/>
              </a:solidFill>
            </a:endParaRPr>
          </a:p>
        </p:txBody>
      </p:sp>
      <p:sp>
        <p:nvSpPr>
          <p:cNvPr id="20" name="Arrow: Down 19">
            <a:extLst>
              <a:ext uri="{FF2B5EF4-FFF2-40B4-BE49-F238E27FC236}">
                <a16:creationId xmlns:a16="http://schemas.microsoft.com/office/drawing/2014/main" id="{421A7171-9D54-4008-9BB8-4CB314861EE5}"/>
              </a:ext>
            </a:extLst>
          </p:cNvPr>
          <p:cNvSpPr/>
          <p:nvPr/>
        </p:nvSpPr>
        <p:spPr bwMode="gray">
          <a:xfrm rot="16200000">
            <a:off x="4197388" y="4328842"/>
            <a:ext cx="705670" cy="940894"/>
          </a:xfrm>
          <a:prstGeom prst="downArrow">
            <a:avLst/>
          </a:prstGeom>
          <a:solidFill>
            <a:srgbClr val="FF0000"/>
          </a:solidFill>
          <a:ln w="28575" cmpd="sng">
            <a:noFill/>
            <a:miter lim="800000"/>
            <a:headEnd/>
            <a:tailEnd/>
          </a:ln>
          <a:effectLst>
            <a:outerShdw dist="53882" dir="2700000" algn="ctr" rotWithShape="0">
              <a:srgbClr val="292929">
                <a:alpha val="50000"/>
              </a:srgbClr>
            </a:outerShdw>
          </a:effectLst>
        </p:spPr>
        <p:txBody>
          <a:bodyPr wrap="none" lIns="0" tIns="0" rIns="0" bIns="0" rtlCol="0" anchor="ctr"/>
          <a:lstStyle/>
          <a:p>
            <a:pPr algn="ctr"/>
            <a:endParaRPr lang="en-GB">
              <a:latin typeface="+mj-lt"/>
              <a:cs typeface="+mn-cs"/>
            </a:endParaRPr>
          </a:p>
        </p:txBody>
      </p:sp>
      <p:pic>
        <p:nvPicPr>
          <p:cNvPr id="21" name="Picture 20" descr="A picture containing clock&#10;&#10;Description automatically generated">
            <a:extLst>
              <a:ext uri="{FF2B5EF4-FFF2-40B4-BE49-F238E27FC236}">
                <a16:creationId xmlns:a16="http://schemas.microsoft.com/office/drawing/2014/main" id="{9E2FE6A5-D4C7-4A6A-885B-FC8B77A6BE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69678" y="1917618"/>
            <a:ext cx="697682" cy="697682"/>
          </a:xfrm>
          <a:prstGeom prst="rect">
            <a:avLst/>
          </a:prstGeom>
        </p:spPr>
      </p:pic>
      <p:sp>
        <p:nvSpPr>
          <p:cNvPr id="2" name="Right Brace 1">
            <a:extLst>
              <a:ext uri="{FF2B5EF4-FFF2-40B4-BE49-F238E27FC236}">
                <a16:creationId xmlns:a16="http://schemas.microsoft.com/office/drawing/2014/main" id="{087AA25A-CF6C-45F1-98AE-430A9DE2925F}"/>
              </a:ext>
            </a:extLst>
          </p:cNvPr>
          <p:cNvSpPr/>
          <p:nvPr/>
        </p:nvSpPr>
        <p:spPr>
          <a:xfrm>
            <a:off x="8400256" y="2636912"/>
            <a:ext cx="294780" cy="1872208"/>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813154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2AFAD93-B428-4BBD-B861-1B224192DC0A}"/>
              </a:ext>
            </a:extLst>
          </p:cNvPr>
          <p:cNvSpPr/>
          <p:nvPr/>
        </p:nvSpPr>
        <p:spPr bwMode="gray">
          <a:xfrm>
            <a:off x="459962" y="5771000"/>
            <a:ext cx="1296144" cy="936104"/>
          </a:xfrm>
          <a:prstGeom prst="rect">
            <a:avLst/>
          </a:prstGeom>
          <a:solidFill>
            <a:schemeClr val="bg1"/>
          </a:solidFill>
          <a:ln w="28575" cmpd="sng">
            <a:noFill/>
            <a:miter lim="800000"/>
            <a:headEnd/>
            <a:tailEnd/>
          </a:ln>
          <a:effectLst/>
        </p:spPr>
        <p:txBody>
          <a:bodyPr wrap="none" lIns="0" tIns="0" rIns="0" bIns="0" rtlCol="0" anchor="ctr"/>
          <a:lstStyle/>
          <a:p>
            <a:pPr algn="ctr"/>
            <a:endParaRPr lang="en-GB">
              <a:latin typeface="+mj-lt"/>
              <a:cs typeface="+mn-cs"/>
            </a:endParaRPr>
          </a:p>
        </p:txBody>
      </p:sp>
      <p:sp>
        <p:nvSpPr>
          <p:cNvPr id="3" name="Title 2">
            <a:extLst>
              <a:ext uri="{FF2B5EF4-FFF2-40B4-BE49-F238E27FC236}">
                <a16:creationId xmlns:a16="http://schemas.microsoft.com/office/drawing/2014/main" id="{341F6370-07D0-4D05-92E9-41A3ADA84166}"/>
              </a:ext>
            </a:extLst>
          </p:cNvPr>
          <p:cNvSpPr>
            <a:spLocks noGrp="1"/>
          </p:cNvSpPr>
          <p:nvPr>
            <p:ph type="title"/>
          </p:nvPr>
        </p:nvSpPr>
        <p:spPr/>
        <p:txBody>
          <a:bodyPr/>
          <a:lstStyle/>
          <a:p>
            <a:r>
              <a:rPr lang="en-GB" sz="2200"/>
              <a:t>Is </a:t>
            </a:r>
            <a:r>
              <a:rPr lang="en-GB" sz="2200" err="1"/>
              <a:t>EIOPA’s</a:t>
            </a:r>
            <a:r>
              <a:rPr lang="en-GB" sz="2200"/>
              <a:t> analysis the right starting point?</a:t>
            </a:r>
          </a:p>
        </p:txBody>
      </p:sp>
      <p:grpSp>
        <p:nvGrpSpPr>
          <p:cNvPr id="20" name="Group 19">
            <a:extLst>
              <a:ext uri="{FF2B5EF4-FFF2-40B4-BE49-F238E27FC236}">
                <a16:creationId xmlns:a16="http://schemas.microsoft.com/office/drawing/2014/main" id="{87F9FBDB-C062-4035-B6B8-EA2B3124720F}"/>
              </a:ext>
            </a:extLst>
          </p:cNvPr>
          <p:cNvGrpSpPr/>
          <p:nvPr/>
        </p:nvGrpSpPr>
        <p:grpSpPr>
          <a:xfrm>
            <a:off x="3647728" y="1628800"/>
            <a:ext cx="4392488" cy="4142200"/>
            <a:chOff x="2207568" y="1643531"/>
            <a:chExt cx="3240360" cy="3055721"/>
          </a:xfrm>
        </p:grpSpPr>
        <p:grpSp>
          <p:nvGrpSpPr>
            <p:cNvPr id="14" name="Group 13">
              <a:extLst>
                <a:ext uri="{FF2B5EF4-FFF2-40B4-BE49-F238E27FC236}">
                  <a16:creationId xmlns:a16="http://schemas.microsoft.com/office/drawing/2014/main" id="{C1B3E24F-3386-4EE5-8D29-BA9A85502175}"/>
                </a:ext>
              </a:extLst>
            </p:cNvPr>
            <p:cNvGrpSpPr/>
            <p:nvPr/>
          </p:nvGrpSpPr>
          <p:grpSpPr>
            <a:xfrm>
              <a:off x="2207568" y="1643531"/>
              <a:ext cx="3240360" cy="2727112"/>
              <a:chOff x="983432" y="1628800"/>
              <a:chExt cx="3240360" cy="2727112"/>
            </a:xfrm>
          </p:grpSpPr>
          <p:pic>
            <p:nvPicPr>
              <p:cNvPr id="7" name="Picture 6">
                <a:extLst>
                  <a:ext uri="{FF2B5EF4-FFF2-40B4-BE49-F238E27FC236}">
                    <a16:creationId xmlns:a16="http://schemas.microsoft.com/office/drawing/2014/main" id="{044758C8-9F7B-4C9B-AA81-376EC5C79FB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398776" y="1628800"/>
                <a:ext cx="2721046" cy="2645912"/>
              </a:xfrm>
              <a:prstGeom prst="rect">
                <a:avLst/>
              </a:prstGeom>
              <a:ln w="38100">
                <a:noFill/>
              </a:ln>
            </p:spPr>
          </p:pic>
          <p:sp>
            <p:nvSpPr>
              <p:cNvPr id="11" name="Rectangle 10">
                <a:extLst>
                  <a:ext uri="{FF2B5EF4-FFF2-40B4-BE49-F238E27FC236}">
                    <a16:creationId xmlns:a16="http://schemas.microsoft.com/office/drawing/2014/main" id="{2DE86681-B687-464E-9454-5DDD28DD7FF8}"/>
                  </a:ext>
                </a:extLst>
              </p:cNvPr>
              <p:cNvSpPr/>
              <p:nvPr/>
            </p:nvSpPr>
            <p:spPr bwMode="gray">
              <a:xfrm>
                <a:off x="983432" y="1637992"/>
                <a:ext cx="3240360" cy="2717920"/>
              </a:xfrm>
              <a:prstGeom prst="rect">
                <a:avLst/>
              </a:prstGeom>
              <a:noFill/>
              <a:ln w="28575" cmpd="sng">
                <a:solidFill>
                  <a:srgbClr val="FF0000"/>
                </a:solidFill>
                <a:miter lim="800000"/>
                <a:headEnd/>
                <a:tailEnd/>
              </a:ln>
              <a:effectLst/>
            </p:spPr>
            <p:txBody>
              <a:bodyPr wrap="none" lIns="0" tIns="0" rIns="0" bIns="0" rtlCol="0" anchor="ctr"/>
              <a:lstStyle/>
              <a:p>
                <a:pPr algn="ctr"/>
                <a:endParaRPr lang="en-GB">
                  <a:latin typeface="+mj-lt"/>
                  <a:cs typeface="+mn-cs"/>
                </a:endParaRPr>
              </a:p>
            </p:txBody>
          </p:sp>
        </p:grpSp>
        <p:sp>
          <p:nvSpPr>
            <p:cNvPr id="16" name="TextBox 15">
              <a:extLst>
                <a:ext uri="{FF2B5EF4-FFF2-40B4-BE49-F238E27FC236}">
                  <a16:creationId xmlns:a16="http://schemas.microsoft.com/office/drawing/2014/main" id="{D404783B-9F45-4A46-AA3E-5270A5E080E8}"/>
                </a:ext>
              </a:extLst>
            </p:cNvPr>
            <p:cNvSpPr txBox="1"/>
            <p:nvPr/>
          </p:nvSpPr>
          <p:spPr>
            <a:xfrm>
              <a:off x="2755654" y="4404089"/>
              <a:ext cx="2144187" cy="295163"/>
            </a:xfrm>
            <a:prstGeom prst="rect">
              <a:avLst/>
            </a:prstGeom>
            <a:noFill/>
          </p:spPr>
          <p:txBody>
            <a:bodyPr wrap="none" rtlCol="0">
              <a:spAutoFit/>
            </a:bodyPr>
            <a:lstStyle/>
            <a:p>
              <a:r>
                <a:rPr lang="en-GB" sz="2000" b="1"/>
                <a:t>RISK CORRECTION</a:t>
              </a:r>
            </a:p>
          </p:txBody>
        </p:sp>
      </p:grpSp>
    </p:spTree>
    <p:extLst>
      <p:ext uri="{BB962C8B-B14F-4D97-AF65-F5344CB8AC3E}">
        <p14:creationId xmlns:p14="http://schemas.microsoft.com/office/powerpoint/2010/main" val="34353872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FA779-56D9-463D-9FBA-DB822FE67232}"/>
              </a:ext>
            </a:extLst>
          </p:cNvPr>
          <p:cNvSpPr>
            <a:spLocks noGrp="1"/>
          </p:cNvSpPr>
          <p:nvPr>
            <p:ph type="title"/>
          </p:nvPr>
        </p:nvSpPr>
        <p:spPr>
          <a:xfrm>
            <a:off x="527051" y="426150"/>
            <a:ext cx="11330516" cy="338554"/>
          </a:xfrm>
        </p:spPr>
        <p:txBody>
          <a:bodyPr/>
          <a:lstStyle/>
          <a:p>
            <a:r>
              <a:rPr lang="en-GB" sz="2200"/>
              <a:t>Concerns with EIOPA’s arguments and proposals</a:t>
            </a:r>
          </a:p>
        </p:txBody>
      </p:sp>
      <p:sp>
        <p:nvSpPr>
          <p:cNvPr id="4" name="Slide Number Placeholder 3">
            <a:extLst>
              <a:ext uri="{FF2B5EF4-FFF2-40B4-BE49-F238E27FC236}">
                <a16:creationId xmlns:a16="http://schemas.microsoft.com/office/drawing/2014/main" id="{3BD857BA-DBB9-4E53-8C43-3EDB1B9D7EA7}"/>
              </a:ext>
            </a:extLst>
          </p:cNvPr>
          <p:cNvSpPr>
            <a:spLocks noGrp="1"/>
          </p:cNvSpPr>
          <p:nvPr>
            <p:ph type="sldNum" sz="quarter" idx="10"/>
          </p:nvPr>
        </p:nvSpPr>
        <p:spPr/>
        <p:txBody>
          <a:bodyPr/>
          <a:lstStyle/>
          <a:p>
            <a:fld id="{1A67FEBB-CD14-4265-853F-FA2A04A55FD9}" type="slidenum">
              <a:rPr lang="en-US" smtClean="0"/>
              <a:pPr/>
              <a:t>30</a:t>
            </a:fld>
            <a:endParaRPr lang="en-US"/>
          </a:p>
        </p:txBody>
      </p:sp>
      <p:sp>
        <p:nvSpPr>
          <p:cNvPr id="10" name="Rectangle 11">
            <a:extLst>
              <a:ext uri="{FF2B5EF4-FFF2-40B4-BE49-F238E27FC236}">
                <a16:creationId xmlns:a16="http://schemas.microsoft.com/office/drawing/2014/main" id="{3EA06058-7DC6-4C24-8284-5A00F8970E8C}"/>
              </a:ext>
            </a:extLst>
          </p:cNvPr>
          <p:cNvSpPr>
            <a:spLocks noChangeArrowheads="1"/>
          </p:cNvSpPr>
          <p:nvPr/>
        </p:nvSpPr>
        <p:spPr bwMode="gray">
          <a:xfrm>
            <a:off x="5087888" y="2418591"/>
            <a:ext cx="6726933" cy="923330"/>
          </a:xfrm>
          <a:prstGeom prst="rect">
            <a:avLst/>
          </a:prstGeom>
          <a:solidFill>
            <a:schemeClr val="bg1"/>
          </a:solidFill>
          <a:ln w="12700">
            <a:solidFill>
              <a:srgbClr val="C0C0C0"/>
            </a:solidFill>
            <a:miter lim="800000"/>
            <a:headEnd/>
            <a:tailEnd/>
          </a:ln>
        </p:spPr>
        <p:txBody>
          <a:bodyPr lIns="108000" tIns="72000" rIns="72000" bIns="72000" anchor="ctr"/>
          <a:lstStyle/>
          <a:p>
            <a:r>
              <a:rPr lang="en-GB" sz="1600" b="1"/>
              <a:t>Correct liquidity measurement requires a comprehensive assessment</a:t>
            </a:r>
          </a:p>
        </p:txBody>
      </p:sp>
      <p:sp>
        <p:nvSpPr>
          <p:cNvPr id="11" name="Rectangle 12">
            <a:extLst>
              <a:ext uri="{FF2B5EF4-FFF2-40B4-BE49-F238E27FC236}">
                <a16:creationId xmlns:a16="http://schemas.microsoft.com/office/drawing/2014/main" id="{0467028E-66B2-413F-A4D7-361842C50279}"/>
              </a:ext>
            </a:extLst>
          </p:cNvPr>
          <p:cNvSpPr>
            <a:spLocks noChangeArrowheads="1"/>
          </p:cNvSpPr>
          <p:nvPr/>
        </p:nvSpPr>
        <p:spPr bwMode="gray">
          <a:xfrm>
            <a:off x="5087887" y="3563166"/>
            <a:ext cx="6726933" cy="873946"/>
          </a:xfrm>
          <a:prstGeom prst="rect">
            <a:avLst/>
          </a:prstGeom>
          <a:solidFill>
            <a:schemeClr val="bg1"/>
          </a:solidFill>
          <a:ln w="12700" algn="ctr">
            <a:solidFill>
              <a:srgbClr val="C0C0C0"/>
            </a:solidFill>
            <a:miter lim="800000"/>
            <a:headEnd/>
            <a:tailEnd/>
          </a:ln>
        </p:spPr>
        <p:txBody>
          <a:bodyPr lIns="108000" tIns="72000" rIns="72000" bIns="72000" anchor="ctr"/>
          <a:lstStyle/>
          <a:p>
            <a:r>
              <a:rPr lang="en-GB" sz="1600" b="1"/>
              <a:t>Introducing a liquidity adjustment factor in the calculation of liabilities would lead to double counting</a:t>
            </a:r>
          </a:p>
        </p:txBody>
      </p:sp>
      <p:pic>
        <p:nvPicPr>
          <p:cNvPr id="16" name="Graphic 15">
            <a:extLst>
              <a:ext uri="{FF2B5EF4-FFF2-40B4-BE49-F238E27FC236}">
                <a16:creationId xmlns:a16="http://schemas.microsoft.com/office/drawing/2014/main" id="{7DECB298-9C24-44A2-86BE-D91D5C6F526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8686" y="2809054"/>
            <a:ext cx="613890" cy="550343"/>
          </a:xfrm>
          <a:prstGeom prst="rect">
            <a:avLst/>
          </a:prstGeom>
        </p:spPr>
      </p:pic>
      <p:pic>
        <p:nvPicPr>
          <p:cNvPr id="13" name="Picture 12" descr="A picture containing clock&#10;&#10;Description automatically generated">
            <a:extLst>
              <a:ext uri="{FF2B5EF4-FFF2-40B4-BE49-F238E27FC236}">
                <a16:creationId xmlns:a16="http://schemas.microsoft.com/office/drawing/2014/main" id="{AC9CAC20-CFB6-4420-A395-105963D2D8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7391" y="1267078"/>
            <a:ext cx="923330" cy="923330"/>
          </a:xfrm>
          <a:prstGeom prst="rect">
            <a:avLst/>
          </a:prstGeom>
        </p:spPr>
      </p:pic>
      <p:pic>
        <p:nvPicPr>
          <p:cNvPr id="14" name="Picture 13" descr="A picture containing clock&#10;&#10;Description automatically generated">
            <a:extLst>
              <a:ext uri="{FF2B5EF4-FFF2-40B4-BE49-F238E27FC236}">
                <a16:creationId xmlns:a16="http://schemas.microsoft.com/office/drawing/2014/main" id="{57ACB0D9-CA38-45FC-911B-46381CDA13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1468" y="2411653"/>
            <a:ext cx="923330" cy="923330"/>
          </a:xfrm>
          <a:prstGeom prst="rect">
            <a:avLst/>
          </a:prstGeom>
        </p:spPr>
      </p:pic>
      <p:pic>
        <p:nvPicPr>
          <p:cNvPr id="15" name="Picture 14" descr="A picture containing clock&#10;&#10;Description automatically generated">
            <a:extLst>
              <a:ext uri="{FF2B5EF4-FFF2-40B4-BE49-F238E27FC236}">
                <a16:creationId xmlns:a16="http://schemas.microsoft.com/office/drawing/2014/main" id="{3C2BA20A-6FCE-4B7C-BB6D-6D69833799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1468" y="3506844"/>
            <a:ext cx="923330" cy="923330"/>
          </a:xfrm>
          <a:prstGeom prst="rect">
            <a:avLst/>
          </a:prstGeom>
        </p:spPr>
      </p:pic>
      <p:sp>
        <p:nvSpPr>
          <p:cNvPr id="17" name="Arrow: Down 16">
            <a:extLst>
              <a:ext uri="{FF2B5EF4-FFF2-40B4-BE49-F238E27FC236}">
                <a16:creationId xmlns:a16="http://schemas.microsoft.com/office/drawing/2014/main" id="{629C2B36-4B1F-4D80-9E5F-84409434B70C}"/>
              </a:ext>
            </a:extLst>
          </p:cNvPr>
          <p:cNvSpPr/>
          <p:nvPr/>
        </p:nvSpPr>
        <p:spPr bwMode="gray">
          <a:xfrm rot="16200000">
            <a:off x="4229080" y="4979704"/>
            <a:ext cx="705670" cy="940894"/>
          </a:xfrm>
          <a:prstGeom prst="downArrow">
            <a:avLst/>
          </a:prstGeom>
          <a:solidFill>
            <a:srgbClr val="FF0000"/>
          </a:solidFill>
          <a:ln w="28575" cmpd="sng">
            <a:noFill/>
            <a:miter lim="800000"/>
            <a:headEnd/>
            <a:tailEnd/>
          </a:ln>
          <a:effectLst>
            <a:outerShdw dist="53882" dir="2700000" algn="ctr" rotWithShape="0">
              <a:srgbClr val="292929">
                <a:alpha val="50000"/>
              </a:srgbClr>
            </a:outerShdw>
          </a:effectLst>
        </p:spPr>
        <p:txBody>
          <a:bodyPr wrap="none" lIns="0" tIns="0" rIns="0" bIns="0" rtlCol="0" anchor="ctr"/>
          <a:lstStyle/>
          <a:p>
            <a:pPr algn="ctr"/>
            <a:endParaRPr lang="en-GB">
              <a:latin typeface="+mj-lt"/>
              <a:cs typeface="+mn-cs"/>
            </a:endParaRPr>
          </a:p>
        </p:txBody>
      </p:sp>
      <p:sp>
        <p:nvSpPr>
          <p:cNvPr id="18" name="Rectangle 17">
            <a:extLst>
              <a:ext uri="{FF2B5EF4-FFF2-40B4-BE49-F238E27FC236}">
                <a16:creationId xmlns:a16="http://schemas.microsoft.com/office/drawing/2014/main" id="{FDA27832-E767-4345-8FFD-32BD86853C45}"/>
              </a:ext>
            </a:extLst>
          </p:cNvPr>
          <p:cNvSpPr/>
          <p:nvPr/>
        </p:nvSpPr>
        <p:spPr bwMode="gray">
          <a:xfrm>
            <a:off x="5147253" y="5013176"/>
            <a:ext cx="6661292" cy="873947"/>
          </a:xfrm>
          <a:prstGeom prst="rect">
            <a:avLst/>
          </a:prstGeom>
          <a:solidFill>
            <a:srgbClr val="FF0000">
              <a:alpha val="14902"/>
            </a:srgbClr>
          </a:solidFill>
          <a:ln w="28575" cmpd="sng">
            <a:solidFill>
              <a:srgbClr val="FF0000"/>
            </a:solidFill>
            <a:miter lim="800000"/>
            <a:headEnd/>
            <a:tailEnd/>
          </a:ln>
          <a:effectLst/>
        </p:spPr>
        <p:txBody>
          <a:bodyPr wrap="square" lIns="180000" tIns="0" rIns="0" bIns="0" rtlCol="0" anchor="ctr"/>
          <a:lstStyle/>
          <a:p>
            <a:pPr algn="ctr"/>
            <a:r>
              <a:rPr lang="en-GB" sz="1600" b="1">
                <a:solidFill>
                  <a:srgbClr val="FF0000"/>
                </a:solidFill>
              </a:rPr>
              <a:t>THERE SHOULD BE NO LIQUIDITY ADJUSTMENT </a:t>
            </a:r>
          </a:p>
          <a:p>
            <a:pPr algn="ctr"/>
            <a:r>
              <a:rPr lang="en-GB" sz="1600" b="1">
                <a:solidFill>
                  <a:srgbClr val="FF0000"/>
                </a:solidFill>
              </a:rPr>
              <a:t>FACTOR ADDED TO THE VA CALCULATION</a:t>
            </a:r>
            <a:endParaRPr lang="en-GB" sz="1600">
              <a:solidFill>
                <a:srgbClr val="FF0000"/>
              </a:solidFill>
            </a:endParaRPr>
          </a:p>
        </p:txBody>
      </p:sp>
      <p:grpSp>
        <p:nvGrpSpPr>
          <p:cNvPr id="29" name="Group 28">
            <a:extLst>
              <a:ext uri="{FF2B5EF4-FFF2-40B4-BE49-F238E27FC236}">
                <a16:creationId xmlns:a16="http://schemas.microsoft.com/office/drawing/2014/main" id="{1CD0470A-F4E7-43F9-A84A-68D88CC8AF29}"/>
              </a:ext>
            </a:extLst>
          </p:cNvPr>
          <p:cNvGrpSpPr/>
          <p:nvPr/>
        </p:nvGrpSpPr>
        <p:grpSpPr>
          <a:xfrm>
            <a:off x="527051" y="1267078"/>
            <a:ext cx="3349383" cy="3377342"/>
            <a:chOff x="5770952" y="1652723"/>
            <a:chExt cx="3349383" cy="3377342"/>
          </a:xfrm>
        </p:grpSpPr>
        <p:grpSp>
          <p:nvGrpSpPr>
            <p:cNvPr id="30" name="Group 29">
              <a:extLst>
                <a:ext uri="{FF2B5EF4-FFF2-40B4-BE49-F238E27FC236}">
                  <a16:creationId xmlns:a16="http://schemas.microsoft.com/office/drawing/2014/main" id="{489BC6F3-C2C4-41E5-A425-1A9E89FB6DA6}"/>
                </a:ext>
              </a:extLst>
            </p:cNvPr>
            <p:cNvGrpSpPr/>
            <p:nvPr/>
          </p:nvGrpSpPr>
          <p:grpSpPr>
            <a:xfrm>
              <a:off x="5770953" y="1652723"/>
              <a:ext cx="3240360" cy="2717920"/>
              <a:chOff x="6192309" y="1628800"/>
              <a:chExt cx="3240360" cy="2717920"/>
            </a:xfrm>
          </p:grpSpPr>
          <p:sp>
            <p:nvSpPr>
              <p:cNvPr id="32" name="Rectangle 31">
                <a:extLst>
                  <a:ext uri="{FF2B5EF4-FFF2-40B4-BE49-F238E27FC236}">
                    <a16:creationId xmlns:a16="http://schemas.microsoft.com/office/drawing/2014/main" id="{5B5676C8-C251-414E-9800-6129C0DC0E89}"/>
                  </a:ext>
                </a:extLst>
              </p:cNvPr>
              <p:cNvSpPr/>
              <p:nvPr/>
            </p:nvSpPr>
            <p:spPr bwMode="gray">
              <a:xfrm>
                <a:off x="6192309" y="1628800"/>
                <a:ext cx="3240360" cy="2717920"/>
              </a:xfrm>
              <a:prstGeom prst="rect">
                <a:avLst/>
              </a:prstGeom>
              <a:noFill/>
              <a:ln w="28575" cmpd="sng">
                <a:solidFill>
                  <a:srgbClr val="FF0000"/>
                </a:solidFill>
                <a:miter lim="800000"/>
                <a:headEnd/>
                <a:tailEnd/>
              </a:ln>
              <a:effectLst/>
            </p:spPr>
            <p:txBody>
              <a:bodyPr wrap="none" lIns="0" tIns="0" rIns="0" bIns="0" rtlCol="0" anchor="ctr"/>
              <a:lstStyle/>
              <a:p>
                <a:pPr algn="ctr"/>
                <a:endParaRPr lang="en-GB">
                  <a:latin typeface="+mj-lt"/>
                  <a:cs typeface="+mn-cs"/>
                </a:endParaRPr>
              </a:p>
            </p:txBody>
          </p:sp>
          <p:pic>
            <p:nvPicPr>
              <p:cNvPr id="33" name="Picture 32" descr="A picture containing comb&#10;&#10;Description automatically generated">
                <a:extLst>
                  <a:ext uri="{FF2B5EF4-FFF2-40B4-BE49-F238E27FC236}">
                    <a16:creationId xmlns:a16="http://schemas.microsoft.com/office/drawing/2014/main" id="{6CB61D94-A110-45C4-B0FF-61030C7A72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7260724" y="1520623"/>
                <a:ext cx="1103530" cy="2971042"/>
              </a:xfrm>
              <a:prstGeom prst="rect">
                <a:avLst/>
              </a:prstGeom>
            </p:spPr>
          </p:pic>
        </p:grpSp>
        <p:sp>
          <p:nvSpPr>
            <p:cNvPr id="31" name="TextBox 30">
              <a:extLst>
                <a:ext uri="{FF2B5EF4-FFF2-40B4-BE49-F238E27FC236}">
                  <a16:creationId xmlns:a16="http://schemas.microsoft.com/office/drawing/2014/main" id="{62BFEC89-7817-4D21-BEFB-6FB865079733}"/>
                </a:ext>
              </a:extLst>
            </p:cNvPr>
            <p:cNvSpPr txBox="1"/>
            <p:nvPr/>
          </p:nvSpPr>
          <p:spPr>
            <a:xfrm>
              <a:off x="5770952" y="4445290"/>
              <a:ext cx="3349383" cy="584775"/>
            </a:xfrm>
            <a:prstGeom prst="rect">
              <a:avLst/>
            </a:prstGeom>
            <a:noFill/>
          </p:spPr>
          <p:txBody>
            <a:bodyPr wrap="square" rtlCol="0">
              <a:spAutoFit/>
            </a:bodyPr>
            <a:lstStyle/>
            <a:p>
              <a:pPr algn="ctr"/>
              <a:r>
                <a:rPr lang="en-GB" sz="1600" b="1"/>
                <a:t>LIQUIDITY ADJUSTMENT </a:t>
              </a:r>
            </a:p>
            <a:p>
              <a:pPr algn="ctr"/>
              <a:r>
                <a:rPr lang="en-GB" sz="1600" b="1"/>
                <a:t>FACTOR</a:t>
              </a:r>
            </a:p>
          </p:txBody>
        </p:sp>
      </p:grpSp>
      <p:sp>
        <p:nvSpPr>
          <p:cNvPr id="19" name="Rectangle 13">
            <a:extLst>
              <a:ext uri="{FF2B5EF4-FFF2-40B4-BE49-F238E27FC236}">
                <a16:creationId xmlns:a16="http://schemas.microsoft.com/office/drawing/2014/main" id="{77697C4C-A23D-4743-B741-D527669BCCEE}"/>
              </a:ext>
            </a:extLst>
          </p:cNvPr>
          <p:cNvSpPr>
            <a:spLocks noChangeArrowheads="1"/>
          </p:cNvSpPr>
          <p:nvPr/>
        </p:nvSpPr>
        <p:spPr bwMode="gray">
          <a:xfrm>
            <a:off x="5070178" y="1267078"/>
            <a:ext cx="6704036" cy="873947"/>
          </a:xfrm>
          <a:prstGeom prst="rect">
            <a:avLst/>
          </a:prstGeom>
          <a:solidFill>
            <a:schemeClr val="bg1"/>
          </a:solidFill>
          <a:ln w="12700">
            <a:solidFill>
              <a:srgbClr val="C0C0C0"/>
            </a:solidFill>
            <a:miter lim="800000"/>
            <a:headEnd/>
            <a:tailEnd/>
          </a:ln>
        </p:spPr>
        <p:txBody>
          <a:bodyPr lIns="108000" tIns="72000" rIns="72000" bIns="72000" anchor="ctr"/>
          <a:lstStyle/>
          <a:p>
            <a:r>
              <a:rPr lang="en-GB" sz="1600" b="1"/>
              <a:t>Liquidity should be dealt with under Pillar 2 &amp; 3</a:t>
            </a:r>
          </a:p>
        </p:txBody>
      </p:sp>
    </p:spTree>
    <p:extLst>
      <p:ext uri="{BB962C8B-B14F-4D97-AF65-F5344CB8AC3E}">
        <p14:creationId xmlns:p14="http://schemas.microsoft.com/office/powerpoint/2010/main" val="1851871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FA779-56D9-463D-9FBA-DB822FE67232}"/>
              </a:ext>
            </a:extLst>
          </p:cNvPr>
          <p:cNvSpPr>
            <a:spLocks noGrp="1"/>
          </p:cNvSpPr>
          <p:nvPr>
            <p:ph type="title"/>
          </p:nvPr>
        </p:nvSpPr>
        <p:spPr>
          <a:xfrm>
            <a:off x="527051" y="426150"/>
            <a:ext cx="11330516" cy="338554"/>
          </a:xfrm>
        </p:spPr>
        <p:txBody>
          <a:bodyPr/>
          <a:lstStyle/>
          <a:p>
            <a:r>
              <a:rPr lang="en-GB" sz="2200"/>
              <a:t>Concerns with EIOPA’s arguments and proposals</a:t>
            </a:r>
          </a:p>
        </p:txBody>
      </p:sp>
      <p:sp>
        <p:nvSpPr>
          <p:cNvPr id="4" name="Slide Number Placeholder 3">
            <a:extLst>
              <a:ext uri="{FF2B5EF4-FFF2-40B4-BE49-F238E27FC236}">
                <a16:creationId xmlns:a16="http://schemas.microsoft.com/office/drawing/2014/main" id="{3BD857BA-DBB9-4E53-8C43-3EDB1B9D7EA7}"/>
              </a:ext>
            </a:extLst>
          </p:cNvPr>
          <p:cNvSpPr>
            <a:spLocks noGrp="1"/>
          </p:cNvSpPr>
          <p:nvPr>
            <p:ph type="sldNum" sz="quarter" idx="10"/>
          </p:nvPr>
        </p:nvSpPr>
        <p:spPr/>
        <p:txBody>
          <a:bodyPr/>
          <a:lstStyle/>
          <a:p>
            <a:fld id="{1A67FEBB-CD14-4265-853F-FA2A04A55FD9}" type="slidenum">
              <a:rPr lang="en-US" smtClean="0"/>
              <a:pPr/>
              <a:t>4</a:t>
            </a:fld>
            <a:endParaRPr lang="en-US"/>
          </a:p>
        </p:txBody>
      </p:sp>
      <p:sp>
        <p:nvSpPr>
          <p:cNvPr id="10" name="Rectangle 11">
            <a:extLst>
              <a:ext uri="{FF2B5EF4-FFF2-40B4-BE49-F238E27FC236}">
                <a16:creationId xmlns:a16="http://schemas.microsoft.com/office/drawing/2014/main" id="{3EA06058-7DC6-4C24-8284-5A00F8970E8C}"/>
              </a:ext>
            </a:extLst>
          </p:cNvPr>
          <p:cNvSpPr>
            <a:spLocks noChangeArrowheads="1"/>
          </p:cNvSpPr>
          <p:nvPr/>
        </p:nvSpPr>
        <p:spPr bwMode="gray">
          <a:xfrm>
            <a:off x="4492785" y="1628800"/>
            <a:ext cx="7284915" cy="776253"/>
          </a:xfrm>
          <a:prstGeom prst="rect">
            <a:avLst/>
          </a:prstGeom>
          <a:solidFill>
            <a:schemeClr val="bg1"/>
          </a:solidFill>
          <a:ln w="12700">
            <a:solidFill>
              <a:srgbClr val="C0C0C0"/>
            </a:solidFill>
            <a:miter lim="800000"/>
            <a:headEnd/>
            <a:tailEnd/>
          </a:ln>
        </p:spPr>
        <p:txBody>
          <a:bodyPr lIns="108000" tIns="72000" rIns="72000" bIns="72000" anchor="ctr"/>
          <a:lstStyle/>
          <a:p>
            <a:r>
              <a:rPr lang="en-GB" sz="1600" b="1"/>
              <a:t>The EIOPA analysis is flawed:</a:t>
            </a:r>
          </a:p>
          <a:p>
            <a:pPr marL="285750" indent="-285750">
              <a:buFont typeface="Arial" panose="020B0604020202020204" pitchFamily="34" charset="0"/>
              <a:buChar char="•"/>
            </a:pPr>
            <a:r>
              <a:rPr lang="en-GB" sz="1600"/>
              <a:t>EIOPA focuses on assets representing &lt;1% of portfolio</a:t>
            </a:r>
          </a:p>
          <a:p>
            <a:pPr marL="285750" indent="-285750">
              <a:buFont typeface="Arial" panose="020B0604020202020204" pitchFamily="34" charset="0"/>
              <a:buChar char="•"/>
            </a:pPr>
            <a:r>
              <a:rPr lang="en-GB" sz="1600"/>
              <a:t>The current risk correction is already conservative enough </a:t>
            </a:r>
          </a:p>
        </p:txBody>
      </p:sp>
      <p:sp>
        <p:nvSpPr>
          <p:cNvPr id="11" name="Rectangle 12">
            <a:extLst>
              <a:ext uri="{FF2B5EF4-FFF2-40B4-BE49-F238E27FC236}">
                <a16:creationId xmlns:a16="http://schemas.microsoft.com/office/drawing/2014/main" id="{0467028E-66B2-413F-A4D7-361842C50279}"/>
              </a:ext>
            </a:extLst>
          </p:cNvPr>
          <p:cNvSpPr>
            <a:spLocks noChangeArrowheads="1"/>
          </p:cNvSpPr>
          <p:nvPr/>
        </p:nvSpPr>
        <p:spPr bwMode="gray">
          <a:xfrm>
            <a:off x="4536669" y="2708920"/>
            <a:ext cx="7284915" cy="1057528"/>
          </a:xfrm>
          <a:prstGeom prst="rect">
            <a:avLst/>
          </a:prstGeom>
          <a:solidFill>
            <a:schemeClr val="bg1"/>
          </a:solidFill>
          <a:ln w="12700" algn="ctr">
            <a:solidFill>
              <a:srgbClr val="C0C0C0"/>
            </a:solidFill>
            <a:miter lim="800000"/>
            <a:headEnd/>
            <a:tailEnd/>
          </a:ln>
        </p:spPr>
        <p:txBody>
          <a:bodyPr lIns="108000" tIns="72000" rIns="72000" bIns="72000" anchor="ctr"/>
          <a:lstStyle/>
          <a:p>
            <a:r>
              <a:rPr lang="en-GB" sz="1600"/>
              <a:t>The changes would: </a:t>
            </a:r>
          </a:p>
          <a:p>
            <a:pPr marL="285750" indent="-285750">
              <a:buFont typeface="Arial" panose="020B0604020202020204" pitchFamily="34" charset="0"/>
              <a:buChar char="•"/>
            </a:pPr>
            <a:r>
              <a:rPr lang="en-GB" sz="1600" b="1"/>
              <a:t>make the VA worse at mitigating volatility</a:t>
            </a:r>
          </a:p>
          <a:p>
            <a:pPr marL="285750" indent="-285750">
              <a:buFont typeface="Arial" panose="020B0604020202020204" pitchFamily="34" charset="0"/>
              <a:buChar char="•"/>
            </a:pPr>
            <a:r>
              <a:rPr lang="en-GB" sz="1600" b="1"/>
              <a:t>neutralise improvements from the “option 7” country component</a:t>
            </a:r>
          </a:p>
        </p:txBody>
      </p:sp>
      <p:sp>
        <p:nvSpPr>
          <p:cNvPr id="12" name="Rectangle 13">
            <a:extLst>
              <a:ext uri="{FF2B5EF4-FFF2-40B4-BE49-F238E27FC236}">
                <a16:creationId xmlns:a16="http://schemas.microsoft.com/office/drawing/2014/main" id="{432134F6-06D5-414C-AA70-7C451C870739}"/>
              </a:ext>
            </a:extLst>
          </p:cNvPr>
          <p:cNvSpPr>
            <a:spLocks noChangeArrowheads="1"/>
          </p:cNvSpPr>
          <p:nvPr/>
        </p:nvSpPr>
        <p:spPr bwMode="gray">
          <a:xfrm>
            <a:off x="4551318" y="3945830"/>
            <a:ext cx="7306249" cy="923330"/>
          </a:xfrm>
          <a:prstGeom prst="rect">
            <a:avLst/>
          </a:prstGeom>
          <a:solidFill>
            <a:schemeClr val="bg1"/>
          </a:solidFill>
          <a:ln w="12700">
            <a:solidFill>
              <a:srgbClr val="C0C0C0"/>
            </a:solidFill>
            <a:miter lim="800000"/>
            <a:headEnd/>
            <a:tailEnd/>
          </a:ln>
        </p:spPr>
        <p:txBody>
          <a:bodyPr lIns="108000" tIns="72000" rIns="72000" bIns="72000" anchor="ctr"/>
          <a:lstStyle/>
          <a:p>
            <a:r>
              <a:rPr lang="en-GB" sz="1600" b="1"/>
              <a:t>… and reduce insurers’ capacity to take risk and invest: </a:t>
            </a:r>
          </a:p>
          <a:p>
            <a:r>
              <a:rPr lang="en-GB" sz="1600"/>
              <a:t>This will undermine EU political objectives of encouraging recovery, growth and sustainable investment</a:t>
            </a:r>
          </a:p>
        </p:txBody>
      </p:sp>
      <p:pic>
        <p:nvPicPr>
          <p:cNvPr id="16" name="Graphic 15">
            <a:extLst>
              <a:ext uri="{FF2B5EF4-FFF2-40B4-BE49-F238E27FC236}">
                <a16:creationId xmlns:a16="http://schemas.microsoft.com/office/drawing/2014/main" id="{7DECB298-9C24-44A2-86BE-D91D5C6F52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8686" y="2809054"/>
            <a:ext cx="613890" cy="550343"/>
          </a:xfrm>
          <a:prstGeom prst="rect">
            <a:avLst/>
          </a:prstGeom>
        </p:spPr>
      </p:pic>
      <p:grpSp>
        <p:nvGrpSpPr>
          <p:cNvPr id="23" name="Group 22">
            <a:extLst>
              <a:ext uri="{FF2B5EF4-FFF2-40B4-BE49-F238E27FC236}">
                <a16:creationId xmlns:a16="http://schemas.microsoft.com/office/drawing/2014/main" id="{C0D0F508-5B30-46B9-9E0B-E67DAB7277DF}"/>
              </a:ext>
            </a:extLst>
          </p:cNvPr>
          <p:cNvGrpSpPr/>
          <p:nvPr/>
        </p:nvGrpSpPr>
        <p:grpSpPr>
          <a:xfrm>
            <a:off x="527051" y="1267078"/>
            <a:ext cx="2904653" cy="2809994"/>
            <a:chOff x="2242433" y="1828690"/>
            <a:chExt cx="3240360" cy="3122760"/>
          </a:xfrm>
        </p:grpSpPr>
        <p:grpSp>
          <p:nvGrpSpPr>
            <p:cNvPr id="24" name="Group 23">
              <a:extLst>
                <a:ext uri="{FF2B5EF4-FFF2-40B4-BE49-F238E27FC236}">
                  <a16:creationId xmlns:a16="http://schemas.microsoft.com/office/drawing/2014/main" id="{EEB93D94-04FA-4B71-A7EB-40A87F86EA3C}"/>
                </a:ext>
              </a:extLst>
            </p:cNvPr>
            <p:cNvGrpSpPr/>
            <p:nvPr/>
          </p:nvGrpSpPr>
          <p:grpSpPr>
            <a:xfrm>
              <a:off x="2242433" y="1828690"/>
              <a:ext cx="3240360" cy="2722743"/>
              <a:chOff x="1018297" y="1813959"/>
              <a:chExt cx="3240360" cy="2722743"/>
            </a:xfrm>
          </p:grpSpPr>
          <p:pic>
            <p:nvPicPr>
              <p:cNvPr id="26" name="Picture 25">
                <a:extLst>
                  <a:ext uri="{FF2B5EF4-FFF2-40B4-BE49-F238E27FC236}">
                    <a16:creationId xmlns:a16="http://schemas.microsoft.com/office/drawing/2014/main" id="{8652AA67-7135-432E-A6F9-F2582772D41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234797" y="1813959"/>
                <a:ext cx="2721046" cy="2645912"/>
              </a:xfrm>
              <a:prstGeom prst="rect">
                <a:avLst/>
              </a:prstGeom>
              <a:ln w="38100">
                <a:noFill/>
              </a:ln>
            </p:spPr>
          </p:pic>
          <p:sp>
            <p:nvSpPr>
              <p:cNvPr id="27" name="Rectangle 26">
                <a:extLst>
                  <a:ext uri="{FF2B5EF4-FFF2-40B4-BE49-F238E27FC236}">
                    <a16:creationId xmlns:a16="http://schemas.microsoft.com/office/drawing/2014/main" id="{6C5684B9-2892-47D1-83A7-754A46D9E9AB}"/>
                  </a:ext>
                </a:extLst>
              </p:cNvPr>
              <p:cNvSpPr/>
              <p:nvPr/>
            </p:nvSpPr>
            <p:spPr bwMode="gray">
              <a:xfrm>
                <a:off x="1018297" y="1818782"/>
                <a:ext cx="3240360" cy="2717920"/>
              </a:xfrm>
              <a:prstGeom prst="rect">
                <a:avLst/>
              </a:prstGeom>
              <a:noFill/>
              <a:ln w="28575" cmpd="sng">
                <a:solidFill>
                  <a:srgbClr val="FF0000"/>
                </a:solidFill>
                <a:miter lim="800000"/>
                <a:headEnd/>
                <a:tailEnd/>
              </a:ln>
              <a:effectLst/>
            </p:spPr>
            <p:txBody>
              <a:bodyPr wrap="none" lIns="0" tIns="0" rIns="0" bIns="0" rtlCol="0" anchor="ctr"/>
              <a:lstStyle/>
              <a:p>
                <a:pPr algn="ctr"/>
                <a:endParaRPr lang="en-GB">
                  <a:latin typeface="+mj-lt"/>
                  <a:cs typeface="+mn-cs"/>
                </a:endParaRPr>
              </a:p>
            </p:txBody>
          </p:sp>
        </p:grpSp>
        <p:sp>
          <p:nvSpPr>
            <p:cNvPr id="25" name="TextBox 24">
              <a:extLst>
                <a:ext uri="{FF2B5EF4-FFF2-40B4-BE49-F238E27FC236}">
                  <a16:creationId xmlns:a16="http://schemas.microsoft.com/office/drawing/2014/main" id="{27D502DF-C29E-4A4A-925D-79D624148B92}"/>
                </a:ext>
              </a:extLst>
            </p:cNvPr>
            <p:cNvSpPr txBox="1"/>
            <p:nvPr/>
          </p:nvSpPr>
          <p:spPr>
            <a:xfrm>
              <a:off x="2637081" y="4612896"/>
              <a:ext cx="2364750" cy="338554"/>
            </a:xfrm>
            <a:prstGeom prst="rect">
              <a:avLst/>
            </a:prstGeom>
            <a:noFill/>
          </p:spPr>
          <p:txBody>
            <a:bodyPr wrap="none" rtlCol="0">
              <a:spAutoFit/>
            </a:bodyPr>
            <a:lstStyle/>
            <a:p>
              <a:r>
                <a:rPr lang="en-GB" sz="1600" b="1"/>
                <a:t>RISK CORRECTION</a:t>
              </a:r>
            </a:p>
          </p:txBody>
        </p:sp>
      </p:grpSp>
      <p:pic>
        <p:nvPicPr>
          <p:cNvPr id="13" name="Picture 12" descr="A picture containing clock&#10;&#10;Description automatically generated">
            <a:extLst>
              <a:ext uri="{FF2B5EF4-FFF2-40B4-BE49-F238E27FC236}">
                <a16:creationId xmlns:a16="http://schemas.microsoft.com/office/drawing/2014/main" id="{AC9CAC20-CFB6-4420-A395-105963D2D8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75720" y="1534200"/>
            <a:ext cx="923330" cy="923330"/>
          </a:xfrm>
          <a:prstGeom prst="rect">
            <a:avLst/>
          </a:prstGeom>
        </p:spPr>
      </p:pic>
      <p:pic>
        <p:nvPicPr>
          <p:cNvPr id="14" name="Picture 13" descr="A picture containing clock&#10;&#10;Description automatically generated">
            <a:extLst>
              <a:ext uri="{FF2B5EF4-FFF2-40B4-BE49-F238E27FC236}">
                <a16:creationId xmlns:a16="http://schemas.microsoft.com/office/drawing/2014/main" id="{57ACB0D9-CA38-45FC-911B-46381CDA13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13339" y="2808394"/>
            <a:ext cx="923330" cy="923330"/>
          </a:xfrm>
          <a:prstGeom prst="rect">
            <a:avLst/>
          </a:prstGeom>
        </p:spPr>
      </p:pic>
      <p:pic>
        <p:nvPicPr>
          <p:cNvPr id="15" name="Picture 14" descr="A picture containing clock&#10;&#10;Description automatically generated">
            <a:extLst>
              <a:ext uri="{FF2B5EF4-FFF2-40B4-BE49-F238E27FC236}">
                <a16:creationId xmlns:a16="http://schemas.microsoft.com/office/drawing/2014/main" id="{3C2BA20A-6FCE-4B7C-BB6D-6D69833799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27988" y="3959504"/>
            <a:ext cx="923330" cy="923330"/>
          </a:xfrm>
          <a:prstGeom prst="rect">
            <a:avLst/>
          </a:prstGeom>
        </p:spPr>
      </p:pic>
      <p:sp>
        <p:nvSpPr>
          <p:cNvPr id="17" name="Arrow: Down 16">
            <a:extLst>
              <a:ext uri="{FF2B5EF4-FFF2-40B4-BE49-F238E27FC236}">
                <a16:creationId xmlns:a16="http://schemas.microsoft.com/office/drawing/2014/main" id="{629C2B36-4B1F-4D80-9E5F-84409434B70C}"/>
              </a:ext>
            </a:extLst>
          </p:cNvPr>
          <p:cNvSpPr/>
          <p:nvPr/>
        </p:nvSpPr>
        <p:spPr bwMode="gray">
          <a:xfrm rot="16200000">
            <a:off x="3749525" y="5267736"/>
            <a:ext cx="705670" cy="940894"/>
          </a:xfrm>
          <a:prstGeom prst="downArrow">
            <a:avLst/>
          </a:prstGeom>
          <a:solidFill>
            <a:srgbClr val="FF0000"/>
          </a:solidFill>
          <a:ln w="28575" cmpd="sng">
            <a:noFill/>
            <a:miter lim="800000"/>
            <a:headEnd/>
            <a:tailEnd/>
          </a:ln>
          <a:effectLst>
            <a:outerShdw dist="53882" dir="2700000" algn="ctr" rotWithShape="0">
              <a:srgbClr val="292929">
                <a:alpha val="50000"/>
              </a:srgbClr>
            </a:outerShdw>
          </a:effectLst>
        </p:spPr>
        <p:txBody>
          <a:bodyPr wrap="none" lIns="0" tIns="0" rIns="0" bIns="0" rtlCol="0" anchor="ctr"/>
          <a:lstStyle/>
          <a:p>
            <a:pPr algn="ctr"/>
            <a:endParaRPr lang="en-GB">
              <a:latin typeface="+mj-lt"/>
              <a:cs typeface="+mn-cs"/>
            </a:endParaRPr>
          </a:p>
        </p:txBody>
      </p:sp>
      <p:sp>
        <p:nvSpPr>
          <p:cNvPr id="18" name="Rectangle 17">
            <a:extLst>
              <a:ext uri="{FF2B5EF4-FFF2-40B4-BE49-F238E27FC236}">
                <a16:creationId xmlns:a16="http://schemas.microsoft.com/office/drawing/2014/main" id="{FDA27832-E767-4345-8FFD-32BD86853C45}"/>
              </a:ext>
            </a:extLst>
          </p:cNvPr>
          <p:cNvSpPr/>
          <p:nvPr/>
        </p:nvSpPr>
        <p:spPr bwMode="gray">
          <a:xfrm>
            <a:off x="4641722" y="5343277"/>
            <a:ext cx="7165744" cy="789810"/>
          </a:xfrm>
          <a:prstGeom prst="rect">
            <a:avLst/>
          </a:prstGeom>
          <a:solidFill>
            <a:srgbClr val="FF0000">
              <a:alpha val="14902"/>
            </a:srgbClr>
          </a:solidFill>
          <a:ln w="28575" cmpd="sng">
            <a:solidFill>
              <a:srgbClr val="FF0000"/>
            </a:solidFill>
            <a:miter lim="800000"/>
            <a:headEnd/>
            <a:tailEnd/>
          </a:ln>
          <a:effectLst/>
        </p:spPr>
        <p:txBody>
          <a:bodyPr wrap="square" lIns="180000" tIns="0" rIns="0" bIns="0" rtlCol="0" anchor="ctr"/>
          <a:lstStyle/>
          <a:p>
            <a:pPr algn="ctr"/>
            <a:r>
              <a:rPr lang="en-GB" sz="1600" b="1">
                <a:solidFill>
                  <a:srgbClr val="FF0000"/>
                </a:solidFill>
              </a:rPr>
              <a:t>THE RISK CORRECTION SHOULD NOT BE CHANGED</a:t>
            </a:r>
            <a:endParaRPr lang="en-GB" sz="1600">
              <a:solidFill>
                <a:srgbClr val="FF0000"/>
              </a:solidFill>
            </a:endParaRPr>
          </a:p>
        </p:txBody>
      </p:sp>
    </p:spTree>
    <p:extLst>
      <p:ext uri="{BB962C8B-B14F-4D97-AF65-F5344CB8AC3E}">
        <p14:creationId xmlns:p14="http://schemas.microsoft.com/office/powerpoint/2010/main" val="1236590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713133-26B9-47C0-B193-A7FF69BAF21B}"/>
              </a:ext>
            </a:extLst>
          </p:cNvPr>
          <p:cNvSpPr>
            <a:spLocks noGrp="1"/>
          </p:cNvSpPr>
          <p:nvPr>
            <p:ph type="title"/>
          </p:nvPr>
        </p:nvSpPr>
        <p:spPr>
          <a:xfrm>
            <a:off x="527050" y="395288"/>
            <a:ext cx="11473606" cy="431800"/>
          </a:xfrm>
        </p:spPr>
        <p:txBody>
          <a:bodyPr/>
          <a:lstStyle/>
          <a:p>
            <a:r>
              <a:rPr lang="en-GB" sz="2200"/>
              <a:t>Flaws in EIOPA’s arguments and proposals</a:t>
            </a:r>
            <a:endParaRPr lang="en-GB" sz="2200" strike="sngStrike"/>
          </a:p>
        </p:txBody>
      </p:sp>
      <p:pic>
        <p:nvPicPr>
          <p:cNvPr id="16" name="Picture 15" descr="A close up of a map&#10;&#10;Description automatically generated">
            <a:extLst>
              <a:ext uri="{FF2B5EF4-FFF2-40B4-BE49-F238E27FC236}">
                <a16:creationId xmlns:a16="http://schemas.microsoft.com/office/drawing/2014/main" id="{23A927D3-234F-47B6-8E4A-86D19CC1B7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592" y="1341843"/>
            <a:ext cx="6872450" cy="4240615"/>
          </a:xfrm>
          <a:prstGeom prst="rect">
            <a:avLst/>
          </a:prstGeom>
          <a:ln w="19050">
            <a:solidFill>
              <a:srgbClr val="FF0000"/>
            </a:solidFill>
          </a:ln>
        </p:spPr>
      </p:pic>
      <p:sp>
        <p:nvSpPr>
          <p:cNvPr id="5" name="TextBox 4">
            <a:extLst>
              <a:ext uri="{FF2B5EF4-FFF2-40B4-BE49-F238E27FC236}">
                <a16:creationId xmlns:a16="http://schemas.microsoft.com/office/drawing/2014/main" id="{A7F654CA-9480-4883-B687-4142E9FADE0C}"/>
              </a:ext>
            </a:extLst>
          </p:cNvPr>
          <p:cNvSpPr txBox="1"/>
          <p:nvPr/>
        </p:nvSpPr>
        <p:spPr>
          <a:xfrm>
            <a:off x="3215680" y="5582458"/>
            <a:ext cx="5102679" cy="215444"/>
          </a:xfrm>
          <a:prstGeom prst="rect">
            <a:avLst/>
          </a:prstGeom>
          <a:noFill/>
        </p:spPr>
        <p:txBody>
          <a:bodyPr wrap="none" rtlCol="0">
            <a:spAutoFit/>
          </a:bodyPr>
          <a:lstStyle/>
          <a:p>
            <a:r>
              <a:rPr lang="en-GB" sz="800"/>
              <a:t>EIOPA-BoS-19/465 “Consultation paper on the opinion on the 2020 review of Solvency II” p93</a:t>
            </a:r>
          </a:p>
        </p:txBody>
      </p:sp>
      <p:sp>
        <p:nvSpPr>
          <p:cNvPr id="2" name="TextBox 1">
            <a:extLst>
              <a:ext uri="{FF2B5EF4-FFF2-40B4-BE49-F238E27FC236}">
                <a16:creationId xmlns:a16="http://schemas.microsoft.com/office/drawing/2014/main" id="{9ABA7C96-FEC0-4D05-8066-2BDBD745BE96}"/>
              </a:ext>
            </a:extLst>
          </p:cNvPr>
          <p:cNvSpPr txBox="1"/>
          <p:nvPr/>
        </p:nvSpPr>
        <p:spPr>
          <a:xfrm>
            <a:off x="459962" y="972511"/>
            <a:ext cx="9079730" cy="369332"/>
          </a:xfrm>
          <a:prstGeom prst="rect">
            <a:avLst/>
          </a:prstGeom>
          <a:noFill/>
        </p:spPr>
        <p:txBody>
          <a:bodyPr wrap="none" rtlCol="0">
            <a:spAutoFit/>
          </a:bodyPr>
          <a:lstStyle/>
          <a:p>
            <a:r>
              <a:rPr lang="en-GB" b="1"/>
              <a:t>EIOPA says this shows an increase in defaults during the 2008 crisis</a:t>
            </a:r>
          </a:p>
        </p:txBody>
      </p:sp>
    </p:spTree>
    <p:extLst>
      <p:ext uri="{BB962C8B-B14F-4D97-AF65-F5344CB8AC3E}">
        <p14:creationId xmlns:p14="http://schemas.microsoft.com/office/powerpoint/2010/main" val="4014092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713133-26B9-47C0-B193-A7FF69BAF21B}"/>
              </a:ext>
            </a:extLst>
          </p:cNvPr>
          <p:cNvSpPr>
            <a:spLocks noGrp="1"/>
          </p:cNvSpPr>
          <p:nvPr>
            <p:ph type="title"/>
          </p:nvPr>
        </p:nvSpPr>
        <p:spPr>
          <a:xfrm>
            <a:off x="527050" y="395288"/>
            <a:ext cx="11473606" cy="431800"/>
          </a:xfrm>
        </p:spPr>
        <p:txBody>
          <a:bodyPr/>
          <a:lstStyle/>
          <a:p>
            <a:r>
              <a:rPr lang="en-GB" sz="2200"/>
              <a:t>Flaws in EIOPA’s arguments and proposals</a:t>
            </a:r>
          </a:p>
        </p:txBody>
      </p:sp>
      <p:pic>
        <p:nvPicPr>
          <p:cNvPr id="16" name="Picture 15" descr="A close up of a map&#10;&#10;Description automatically generated">
            <a:extLst>
              <a:ext uri="{FF2B5EF4-FFF2-40B4-BE49-F238E27FC236}">
                <a16:creationId xmlns:a16="http://schemas.microsoft.com/office/drawing/2014/main" id="{23A927D3-234F-47B6-8E4A-86D19CC1B7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592" y="1341843"/>
            <a:ext cx="6872450" cy="4240615"/>
          </a:xfrm>
          <a:prstGeom prst="rect">
            <a:avLst/>
          </a:prstGeom>
          <a:ln w="19050">
            <a:solidFill>
              <a:srgbClr val="FF0000"/>
            </a:solidFill>
          </a:ln>
        </p:spPr>
      </p:pic>
      <p:sp>
        <p:nvSpPr>
          <p:cNvPr id="5" name="TextBox 4">
            <a:extLst>
              <a:ext uri="{FF2B5EF4-FFF2-40B4-BE49-F238E27FC236}">
                <a16:creationId xmlns:a16="http://schemas.microsoft.com/office/drawing/2014/main" id="{A7F654CA-9480-4883-B687-4142E9FADE0C}"/>
              </a:ext>
            </a:extLst>
          </p:cNvPr>
          <p:cNvSpPr txBox="1"/>
          <p:nvPr/>
        </p:nvSpPr>
        <p:spPr>
          <a:xfrm>
            <a:off x="3215680" y="5582458"/>
            <a:ext cx="5102679" cy="215444"/>
          </a:xfrm>
          <a:prstGeom prst="rect">
            <a:avLst/>
          </a:prstGeom>
          <a:noFill/>
        </p:spPr>
        <p:txBody>
          <a:bodyPr wrap="none" rtlCol="0">
            <a:spAutoFit/>
          </a:bodyPr>
          <a:lstStyle/>
          <a:p>
            <a:r>
              <a:rPr lang="en-GB" sz="800"/>
              <a:t>EIOPA-BoS-19/465 “Consultation paper on the opinion on the 2020 review of Solvency II” p93</a:t>
            </a:r>
          </a:p>
        </p:txBody>
      </p:sp>
      <p:sp>
        <p:nvSpPr>
          <p:cNvPr id="2" name="TextBox 1">
            <a:extLst>
              <a:ext uri="{FF2B5EF4-FFF2-40B4-BE49-F238E27FC236}">
                <a16:creationId xmlns:a16="http://schemas.microsoft.com/office/drawing/2014/main" id="{9ABA7C96-FEC0-4D05-8066-2BDBD745BE96}"/>
              </a:ext>
            </a:extLst>
          </p:cNvPr>
          <p:cNvSpPr txBox="1"/>
          <p:nvPr/>
        </p:nvSpPr>
        <p:spPr>
          <a:xfrm>
            <a:off x="459962" y="972511"/>
            <a:ext cx="9079730" cy="369332"/>
          </a:xfrm>
          <a:prstGeom prst="rect">
            <a:avLst/>
          </a:prstGeom>
          <a:noFill/>
        </p:spPr>
        <p:txBody>
          <a:bodyPr wrap="none" rtlCol="0">
            <a:spAutoFit/>
          </a:bodyPr>
          <a:lstStyle/>
          <a:p>
            <a:r>
              <a:rPr lang="en-GB" b="1"/>
              <a:t>EIOPA says this shows an increase in defaults during the 2008 crisis</a:t>
            </a:r>
          </a:p>
        </p:txBody>
      </p:sp>
      <p:pic>
        <p:nvPicPr>
          <p:cNvPr id="7" name="Graphic 6">
            <a:extLst>
              <a:ext uri="{FF2B5EF4-FFF2-40B4-BE49-F238E27FC236}">
                <a16:creationId xmlns:a16="http://schemas.microsoft.com/office/drawing/2014/main" id="{1E1369DA-D25B-4487-B1E4-782FC9D2BC8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6054256">
            <a:off x="9586280" y="3879019"/>
            <a:ext cx="428631" cy="1069115"/>
          </a:xfrm>
          <a:prstGeom prst="rect">
            <a:avLst/>
          </a:prstGeom>
        </p:spPr>
      </p:pic>
      <p:sp>
        <p:nvSpPr>
          <p:cNvPr id="8" name="TextBox 7">
            <a:extLst>
              <a:ext uri="{FF2B5EF4-FFF2-40B4-BE49-F238E27FC236}">
                <a16:creationId xmlns:a16="http://schemas.microsoft.com/office/drawing/2014/main" id="{6218E223-A776-43DC-AA88-A41D9E53610C}"/>
              </a:ext>
            </a:extLst>
          </p:cNvPr>
          <p:cNvSpPr txBox="1"/>
          <p:nvPr/>
        </p:nvSpPr>
        <p:spPr>
          <a:xfrm>
            <a:off x="9336360" y="4653136"/>
            <a:ext cx="2736304" cy="584775"/>
          </a:xfrm>
          <a:prstGeom prst="rect">
            <a:avLst/>
          </a:prstGeom>
          <a:solidFill>
            <a:schemeClr val="bg1"/>
          </a:solidFill>
        </p:spPr>
        <p:txBody>
          <a:bodyPr wrap="square" rtlCol="0">
            <a:spAutoFit/>
          </a:bodyPr>
          <a:lstStyle/>
          <a:p>
            <a:r>
              <a:rPr lang="en-GB" sz="1600"/>
              <a:t>Yet the risk correction</a:t>
            </a:r>
          </a:p>
          <a:p>
            <a:r>
              <a:rPr lang="en-GB" sz="1600"/>
              <a:t>hardly increases</a:t>
            </a:r>
          </a:p>
        </p:txBody>
      </p:sp>
    </p:spTree>
    <p:extLst>
      <p:ext uri="{BB962C8B-B14F-4D97-AF65-F5344CB8AC3E}">
        <p14:creationId xmlns:p14="http://schemas.microsoft.com/office/powerpoint/2010/main" val="2590090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713133-26B9-47C0-B193-A7FF69BAF21B}"/>
              </a:ext>
            </a:extLst>
          </p:cNvPr>
          <p:cNvSpPr>
            <a:spLocks noGrp="1"/>
          </p:cNvSpPr>
          <p:nvPr>
            <p:ph type="title"/>
          </p:nvPr>
        </p:nvSpPr>
        <p:spPr>
          <a:xfrm>
            <a:off x="527050" y="395288"/>
            <a:ext cx="11473606" cy="431800"/>
          </a:xfrm>
        </p:spPr>
        <p:txBody>
          <a:bodyPr/>
          <a:lstStyle/>
          <a:p>
            <a:r>
              <a:rPr lang="en-GB" sz="2000"/>
              <a:t>Flaws in EIOPA’s arguments and proposals</a:t>
            </a:r>
            <a:endParaRPr lang="en-GB"/>
          </a:p>
        </p:txBody>
      </p:sp>
      <p:pic>
        <p:nvPicPr>
          <p:cNvPr id="16" name="Picture 15" descr="A close up of a map&#10;&#10;Description automatically generated">
            <a:extLst>
              <a:ext uri="{FF2B5EF4-FFF2-40B4-BE49-F238E27FC236}">
                <a16:creationId xmlns:a16="http://schemas.microsoft.com/office/drawing/2014/main" id="{23A927D3-234F-47B6-8E4A-86D19CC1B7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592" y="1341843"/>
            <a:ext cx="6872450" cy="4240615"/>
          </a:xfrm>
          <a:prstGeom prst="rect">
            <a:avLst/>
          </a:prstGeom>
          <a:ln w="19050">
            <a:solidFill>
              <a:srgbClr val="FF0000"/>
            </a:solidFill>
          </a:ln>
        </p:spPr>
      </p:pic>
      <p:sp>
        <p:nvSpPr>
          <p:cNvPr id="5" name="TextBox 4">
            <a:extLst>
              <a:ext uri="{FF2B5EF4-FFF2-40B4-BE49-F238E27FC236}">
                <a16:creationId xmlns:a16="http://schemas.microsoft.com/office/drawing/2014/main" id="{A7F654CA-9480-4883-B687-4142E9FADE0C}"/>
              </a:ext>
            </a:extLst>
          </p:cNvPr>
          <p:cNvSpPr txBox="1"/>
          <p:nvPr/>
        </p:nvSpPr>
        <p:spPr>
          <a:xfrm>
            <a:off x="3215680" y="5582458"/>
            <a:ext cx="5102679" cy="215444"/>
          </a:xfrm>
          <a:prstGeom prst="rect">
            <a:avLst/>
          </a:prstGeom>
          <a:noFill/>
        </p:spPr>
        <p:txBody>
          <a:bodyPr wrap="none" rtlCol="0">
            <a:spAutoFit/>
          </a:bodyPr>
          <a:lstStyle/>
          <a:p>
            <a:r>
              <a:rPr lang="en-GB" sz="800"/>
              <a:t>EIOPA-BoS-19/465 “Consultation paper on the opinion on the 2020 review of Solvency II” p93</a:t>
            </a:r>
          </a:p>
        </p:txBody>
      </p:sp>
      <p:sp>
        <p:nvSpPr>
          <p:cNvPr id="2" name="TextBox 1">
            <a:extLst>
              <a:ext uri="{FF2B5EF4-FFF2-40B4-BE49-F238E27FC236}">
                <a16:creationId xmlns:a16="http://schemas.microsoft.com/office/drawing/2014/main" id="{9ABA7C96-FEC0-4D05-8066-2BDBD745BE96}"/>
              </a:ext>
            </a:extLst>
          </p:cNvPr>
          <p:cNvSpPr txBox="1"/>
          <p:nvPr/>
        </p:nvSpPr>
        <p:spPr>
          <a:xfrm>
            <a:off x="459962" y="972511"/>
            <a:ext cx="9079730" cy="369332"/>
          </a:xfrm>
          <a:prstGeom prst="rect">
            <a:avLst/>
          </a:prstGeom>
          <a:noFill/>
        </p:spPr>
        <p:txBody>
          <a:bodyPr wrap="none" rtlCol="0">
            <a:spAutoFit/>
          </a:bodyPr>
          <a:lstStyle/>
          <a:p>
            <a:r>
              <a:rPr lang="en-GB" b="1"/>
              <a:t>EIOPA says this shows an increase in defaults during the 2008 crisis</a:t>
            </a:r>
          </a:p>
        </p:txBody>
      </p:sp>
      <p:sp>
        <p:nvSpPr>
          <p:cNvPr id="4" name="Oval 3">
            <a:extLst>
              <a:ext uri="{FF2B5EF4-FFF2-40B4-BE49-F238E27FC236}">
                <a16:creationId xmlns:a16="http://schemas.microsoft.com/office/drawing/2014/main" id="{714849C8-5B62-4773-8039-E1D934002E65}"/>
              </a:ext>
            </a:extLst>
          </p:cNvPr>
          <p:cNvSpPr/>
          <p:nvPr/>
        </p:nvSpPr>
        <p:spPr bwMode="gray">
          <a:xfrm>
            <a:off x="4727848" y="5291916"/>
            <a:ext cx="792088" cy="290542"/>
          </a:xfrm>
          <a:prstGeom prst="ellipse">
            <a:avLst/>
          </a:prstGeom>
          <a:noFill/>
          <a:ln w="57150" cmpd="sng">
            <a:solidFill>
              <a:srgbClr val="FF0000"/>
            </a:solidFill>
            <a:miter lim="800000"/>
            <a:headEnd/>
            <a:tailEnd/>
          </a:ln>
          <a:effectLst/>
        </p:spPr>
        <p:txBody>
          <a:bodyPr wrap="none" lIns="0" tIns="0" rIns="0" bIns="0" rtlCol="0" anchor="ctr"/>
          <a:lstStyle/>
          <a:p>
            <a:pPr algn="ctr"/>
            <a:endParaRPr lang="en-GB">
              <a:latin typeface="+mj-lt"/>
              <a:cs typeface="+mn-cs"/>
            </a:endParaRPr>
          </a:p>
        </p:txBody>
      </p:sp>
      <p:pic>
        <p:nvPicPr>
          <p:cNvPr id="8" name="Graphic 7">
            <a:extLst>
              <a:ext uri="{FF2B5EF4-FFF2-40B4-BE49-F238E27FC236}">
                <a16:creationId xmlns:a16="http://schemas.microsoft.com/office/drawing/2014/main" id="{21007A7F-6A03-4284-8775-2525B04D43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6054256">
            <a:off x="4574923" y="2101270"/>
            <a:ext cx="428631" cy="1069115"/>
          </a:xfrm>
          <a:prstGeom prst="rect">
            <a:avLst/>
          </a:prstGeom>
        </p:spPr>
      </p:pic>
      <p:sp>
        <p:nvSpPr>
          <p:cNvPr id="6" name="TextBox 5">
            <a:extLst>
              <a:ext uri="{FF2B5EF4-FFF2-40B4-BE49-F238E27FC236}">
                <a16:creationId xmlns:a16="http://schemas.microsoft.com/office/drawing/2014/main" id="{488F56F1-C82A-4293-9D99-1742B8D5E5D7}"/>
              </a:ext>
            </a:extLst>
          </p:cNvPr>
          <p:cNvSpPr txBox="1"/>
          <p:nvPr/>
        </p:nvSpPr>
        <p:spPr>
          <a:xfrm>
            <a:off x="5352735" y="2451161"/>
            <a:ext cx="4927503" cy="584775"/>
          </a:xfrm>
          <a:prstGeom prst="rect">
            <a:avLst/>
          </a:prstGeom>
          <a:solidFill>
            <a:schemeClr val="bg1"/>
          </a:solidFill>
        </p:spPr>
        <p:txBody>
          <a:bodyPr wrap="none" rtlCol="0">
            <a:spAutoFit/>
          </a:bodyPr>
          <a:lstStyle/>
          <a:p>
            <a:r>
              <a:rPr lang="en-GB" sz="1600" b="1">
                <a:solidFill>
                  <a:srgbClr val="FF0000"/>
                </a:solidFill>
              </a:rPr>
              <a:t>BUT</a:t>
            </a:r>
            <a:r>
              <a:rPr lang="en-GB" sz="1600">
                <a:solidFill>
                  <a:srgbClr val="FF0000"/>
                </a:solidFill>
              </a:rPr>
              <a:t> the huge movements shown in the graph</a:t>
            </a:r>
          </a:p>
          <a:p>
            <a:r>
              <a:rPr lang="en-GB" sz="1600">
                <a:solidFill>
                  <a:srgbClr val="FF0000"/>
                </a:solidFill>
              </a:rPr>
              <a:t>are of </a:t>
            </a:r>
            <a:r>
              <a:rPr lang="en-GB" sz="1600" b="1" u="sng">
                <a:solidFill>
                  <a:srgbClr val="FF0000"/>
                </a:solidFill>
              </a:rPr>
              <a:t>spreads</a:t>
            </a:r>
            <a:r>
              <a:rPr lang="en-GB" sz="1600">
                <a:solidFill>
                  <a:srgbClr val="FF0000"/>
                </a:solidFill>
              </a:rPr>
              <a:t> and </a:t>
            </a:r>
            <a:r>
              <a:rPr lang="en-GB" sz="1600" b="1">
                <a:solidFill>
                  <a:srgbClr val="FF0000"/>
                </a:solidFill>
              </a:rPr>
              <a:t>NOT</a:t>
            </a:r>
            <a:r>
              <a:rPr lang="en-GB" sz="1600">
                <a:solidFill>
                  <a:srgbClr val="FF0000"/>
                </a:solidFill>
              </a:rPr>
              <a:t> </a:t>
            </a:r>
            <a:r>
              <a:rPr lang="en-GB" sz="1600" b="1" u="sng">
                <a:solidFill>
                  <a:srgbClr val="FF0000"/>
                </a:solidFill>
              </a:rPr>
              <a:t>defaults</a:t>
            </a:r>
            <a:r>
              <a:rPr lang="en-GB" sz="1600">
                <a:solidFill>
                  <a:srgbClr val="FF0000"/>
                </a:solidFill>
              </a:rPr>
              <a:t> </a:t>
            </a:r>
          </a:p>
        </p:txBody>
      </p:sp>
      <p:pic>
        <p:nvPicPr>
          <p:cNvPr id="10" name="Graphic 9">
            <a:extLst>
              <a:ext uri="{FF2B5EF4-FFF2-40B4-BE49-F238E27FC236}">
                <a16:creationId xmlns:a16="http://schemas.microsoft.com/office/drawing/2014/main" id="{23458E2B-4825-41FE-B519-2CE5FD5E68B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3648523">
            <a:off x="5478344" y="4248466"/>
            <a:ext cx="428631" cy="1069115"/>
          </a:xfrm>
          <a:prstGeom prst="rect">
            <a:avLst/>
          </a:prstGeom>
        </p:spPr>
      </p:pic>
    </p:spTree>
    <p:extLst>
      <p:ext uri="{BB962C8B-B14F-4D97-AF65-F5344CB8AC3E}">
        <p14:creationId xmlns:p14="http://schemas.microsoft.com/office/powerpoint/2010/main" val="60865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713133-26B9-47C0-B193-A7FF69BAF21B}"/>
              </a:ext>
            </a:extLst>
          </p:cNvPr>
          <p:cNvSpPr>
            <a:spLocks noGrp="1"/>
          </p:cNvSpPr>
          <p:nvPr>
            <p:ph type="title"/>
          </p:nvPr>
        </p:nvSpPr>
        <p:spPr>
          <a:xfrm>
            <a:off x="527050" y="395288"/>
            <a:ext cx="11473606" cy="431800"/>
          </a:xfrm>
        </p:spPr>
        <p:txBody>
          <a:bodyPr/>
          <a:lstStyle/>
          <a:p>
            <a:r>
              <a:rPr lang="en-GB" sz="2200"/>
              <a:t>Flaws in EIOPA’s arguments and proposals</a:t>
            </a:r>
          </a:p>
        </p:txBody>
      </p:sp>
      <p:pic>
        <p:nvPicPr>
          <p:cNvPr id="16" name="Picture 15" descr="A close up of a map&#10;&#10;Description automatically generated">
            <a:extLst>
              <a:ext uri="{FF2B5EF4-FFF2-40B4-BE49-F238E27FC236}">
                <a16:creationId xmlns:a16="http://schemas.microsoft.com/office/drawing/2014/main" id="{23A927D3-234F-47B6-8E4A-86D19CC1B7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84" y="1341843"/>
            <a:ext cx="6872450" cy="4240615"/>
          </a:xfrm>
          <a:prstGeom prst="rect">
            <a:avLst/>
          </a:prstGeom>
          <a:ln w="19050">
            <a:solidFill>
              <a:srgbClr val="FF0000"/>
            </a:solidFill>
          </a:ln>
        </p:spPr>
      </p:pic>
      <p:sp>
        <p:nvSpPr>
          <p:cNvPr id="5" name="TextBox 4">
            <a:extLst>
              <a:ext uri="{FF2B5EF4-FFF2-40B4-BE49-F238E27FC236}">
                <a16:creationId xmlns:a16="http://schemas.microsoft.com/office/drawing/2014/main" id="{A7F654CA-9480-4883-B687-4142E9FADE0C}"/>
              </a:ext>
            </a:extLst>
          </p:cNvPr>
          <p:cNvSpPr txBox="1"/>
          <p:nvPr/>
        </p:nvSpPr>
        <p:spPr>
          <a:xfrm>
            <a:off x="1343472" y="5582458"/>
            <a:ext cx="5102679" cy="215444"/>
          </a:xfrm>
          <a:prstGeom prst="rect">
            <a:avLst/>
          </a:prstGeom>
          <a:noFill/>
        </p:spPr>
        <p:txBody>
          <a:bodyPr wrap="none" rtlCol="0">
            <a:spAutoFit/>
          </a:bodyPr>
          <a:lstStyle/>
          <a:p>
            <a:r>
              <a:rPr lang="en-GB" sz="800"/>
              <a:t>EIOPA-BoS-19/465 “Consultation paper on the opinion on the 2020 review of Solvency II” p93</a:t>
            </a:r>
          </a:p>
        </p:txBody>
      </p:sp>
      <p:sp>
        <p:nvSpPr>
          <p:cNvPr id="2" name="TextBox 1">
            <a:extLst>
              <a:ext uri="{FF2B5EF4-FFF2-40B4-BE49-F238E27FC236}">
                <a16:creationId xmlns:a16="http://schemas.microsoft.com/office/drawing/2014/main" id="{9ABA7C96-FEC0-4D05-8066-2BDBD745BE96}"/>
              </a:ext>
            </a:extLst>
          </p:cNvPr>
          <p:cNvSpPr txBox="1"/>
          <p:nvPr/>
        </p:nvSpPr>
        <p:spPr>
          <a:xfrm>
            <a:off x="459962" y="972511"/>
            <a:ext cx="6234399" cy="369332"/>
          </a:xfrm>
          <a:prstGeom prst="rect">
            <a:avLst/>
          </a:prstGeom>
          <a:noFill/>
        </p:spPr>
        <p:txBody>
          <a:bodyPr wrap="none" rtlCol="0">
            <a:spAutoFit/>
          </a:bodyPr>
          <a:lstStyle/>
          <a:p>
            <a:r>
              <a:rPr lang="en-GB" b="1"/>
              <a:t>EIOPA’s graph also uses BB bonds as evidence</a:t>
            </a:r>
          </a:p>
        </p:txBody>
      </p:sp>
    </p:spTree>
    <p:extLst>
      <p:ext uri="{BB962C8B-B14F-4D97-AF65-F5344CB8AC3E}">
        <p14:creationId xmlns:p14="http://schemas.microsoft.com/office/powerpoint/2010/main" val="3425051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713133-26B9-47C0-B193-A7FF69BAF21B}"/>
              </a:ext>
            </a:extLst>
          </p:cNvPr>
          <p:cNvSpPr>
            <a:spLocks noGrp="1"/>
          </p:cNvSpPr>
          <p:nvPr>
            <p:ph type="title"/>
          </p:nvPr>
        </p:nvSpPr>
        <p:spPr>
          <a:xfrm>
            <a:off x="527050" y="395288"/>
            <a:ext cx="11473606" cy="431800"/>
          </a:xfrm>
        </p:spPr>
        <p:txBody>
          <a:bodyPr/>
          <a:lstStyle/>
          <a:p>
            <a:r>
              <a:rPr lang="en-GB" sz="2200"/>
              <a:t>Flaws in EIOPA’s arguments and proposals</a:t>
            </a:r>
          </a:p>
        </p:txBody>
      </p:sp>
      <p:pic>
        <p:nvPicPr>
          <p:cNvPr id="16" name="Picture 15" descr="A close up of a map&#10;&#10;Description automatically generated">
            <a:extLst>
              <a:ext uri="{FF2B5EF4-FFF2-40B4-BE49-F238E27FC236}">
                <a16:creationId xmlns:a16="http://schemas.microsoft.com/office/drawing/2014/main" id="{23A927D3-234F-47B6-8E4A-86D19CC1B7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84" y="1341843"/>
            <a:ext cx="6872450" cy="4240615"/>
          </a:xfrm>
          <a:prstGeom prst="rect">
            <a:avLst/>
          </a:prstGeom>
          <a:ln w="19050">
            <a:solidFill>
              <a:srgbClr val="FF0000"/>
            </a:solidFill>
          </a:ln>
        </p:spPr>
      </p:pic>
      <p:sp>
        <p:nvSpPr>
          <p:cNvPr id="5" name="TextBox 4">
            <a:extLst>
              <a:ext uri="{FF2B5EF4-FFF2-40B4-BE49-F238E27FC236}">
                <a16:creationId xmlns:a16="http://schemas.microsoft.com/office/drawing/2014/main" id="{A7F654CA-9480-4883-B687-4142E9FADE0C}"/>
              </a:ext>
            </a:extLst>
          </p:cNvPr>
          <p:cNvSpPr txBox="1"/>
          <p:nvPr/>
        </p:nvSpPr>
        <p:spPr>
          <a:xfrm>
            <a:off x="1343472" y="5582458"/>
            <a:ext cx="5102679" cy="215444"/>
          </a:xfrm>
          <a:prstGeom prst="rect">
            <a:avLst/>
          </a:prstGeom>
          <a:noFill/>
        </p:spPr>
        <p:txBody>
          <a:bodyPr wrap="none" rtlCol="0">
            <a:spAutoFit/>
          </a:bodyPr>
          <a:lstStyle/>
          <a:p>
            <a:r>
              <a:rPr lang="en-GB" sz="800"/>
              <a:t>EIOPA-BoS-19/465 “Consultation paper on the opinion on the 2020 review of Solvency II” p93</a:t>
            </a:r>
          </a:p>
        </p:txBody>
      </p:sp>
      <p:sp>
        <p:nvSpPr>
          <p:cNvPr id="2" name="TextBox 1">
            <a:extLst>
              <a:ext uri="{FF2B5EF4-FFF2-40B4-BE49-F238E27FC236}">
                <a16:creationId xmlns:a16="http://schemas.microsoft.com/office/drawing/2014/main" id="{9ABA7C96-FEC0-4D05-8066-2BDBD745BE96}"/>
              </a:ext>
            </a:extLst>
          </p:cNvPr>
          <p:cNvSpPr txBox="1"/>
          <p:nvPr/>
        </p:nvSpPr>
        <p:spPr>
          <a:xfrm>
            <a:off x="459962" y="972511"/>
            <a:ext cx="6234399" cy="369332"/>
          </a:xfrm>
          <a:prstGeom prst="rect">
            <a:avLst/>
          </a:prstGeom>
          <a:noFill/>
        </p:spPr>
        <p:txBody>
          <a:bodyPr wrap="none" rtlCol="0">
            <a:spAutoFit/>
          </a:bodyPr>
          <a:lstStyle/>
          <a:p>
            <a:r>
              <a:rPr lang="en-GB" b="1"/>
              <a:t>EIOPA’s graph also uses BB bonds as evidence</a:t>
            </a:r>
          </a:p>
        </p:txBody>
      </p:sp>
      <p:sp>
        <p:nvSpPr>
          <p:cNvPr id="10" name="TextBox 9">
            <a:extLst>
              <a:ext uri="{FF2B5EF4-FFF2-40B4-BE49-F238E27FC236}">
                <a16:creationId xmlns:a16="http://schemas.microsoft.com/office/drawing/2014/main" id="{B39209FD-FC18-4061-8508-76A8E950F631}"/>
              </a:ext>
            </a:extLst>
          </p:cNvPr>
          <p:cNvSpPr txBox="1"/>
          <p:nvPr/>
        </p:nvSpPr>
        <p:spPr>
          <a:xfrm>
            <a:off x="8442859" y="1850110"/>
            <a:ext cx="3299301" cy="646331"/>
          </a:xfrm>
          <a:prstGeom prst="rect">
            <a:avLst/>
          </a:prstGeom>
          <a:noFill/>
        </p:spPr>
        <p:txBody>
          <a:bodyPr wrap="none" rtlCol="0">
            <a:spAutoFit/>
          </a:bodyPr>
          <a:lstStyle/>
          <a:p>
            <a:r>
              <a:rPr lang="en-GB" b="1">
                <a:solidFill>
                  <a:srgbClr val="FF0000"/>
                </a:solidFill>
              </a:rPr>
              <a:t>BUT </a:t>
            </a:r>
            <a:r>
              <a:rPr lang="en-GB">
                <a:solidFill>
                  <a:srgbClr val="FF0000"/>
                </a:solidFill>
              </a:rPr>
              <a:t>BB bonds represent</a:t>
            </a:r>
          </a:p>
          <a:p>
            <a:r>
              <a:rPr lang="en-GB" b="1" u="sng">
                <a:solidFill>
                  <a:srgbClr val="FF0000"/>
                </a:solidFill>
              </a:rPr>
              <a:t>&lt;1% of insurers’ assets</a:t>
            </a:r>
          </a:p>
        </p:txBody>
      </p:sp>
      <p:sp>
        <p:nvSpPr>
          <p:cNvPr id="11" name="Arrow: Down 10">
            <a:extLst>
              <a:ext uri="{FF2B5EF4-FFF2-40B4-BE49-F238E27FC236}">
                <a16:creationId xmlns:a16="http://schemas.microsoft.com/office/drawing/2014/main" id="{32E4953F-C9BA-4993-80B4-E4A2F0375366}"/>
              </a:ext>
            </a:extLst>
          </p:cNvPr>
          <p:cNvSpPr/>
          <p:nvPr/>
        </p:nvSpPr>
        <p:spPr bwMode="gray">
          <a:xfrm rot="16200000">
            <a:off x="7263686" y="2839642"/>
            <a:ext cx="705670" cy="940894"/>
          </a:xfrm>
          <a:prstGeom prst="downArrow">
            <a:avLst/>
          </a:prstGeom>
          <a:solidFill>
            <a:srgbClr val="FF0000"/>
          </a:solidFill>
          <a:ln w="28575" cmpd="sng">
            <a:noFill/>
            <a:miter lim="800000"/>
            <a:headEnd/>
            <a:tailEnd/>
          </a:ln>
          <a:effectLst>
            <a:outerShdw dist="53882" dir="2700000" algn="ctr" rotWithShape="0">
              <a:srgbClr val="292929">
                <a:alpha val="50000"/>
              </a:srgbClr>
            </a:outerShdw>
          </a:effectLst>
        </p:spPr>
        <p:txBody>
          <a:bodyPr wrap="none" lIns="0" tIns="0" rIns="0" bIns="0" rtlCol="0" anchor="ctr"/>
          <a:lstStyle/>
          <a:p>
            <a:pPr algn="ctr"/>
            <a:endParaRPr lang="en-GB">
              <a:latin typeface="+mj-lt"/>
              <a:cs typeface="+mn-cs"/>
            </a:endParaRPr>
          </a:p>
        </p:txBody>
      </p:sp>
      <p:graphicFrame>
        <p:nvGraphicFramePr>
          <p:cNvPr id="12" name="Chart 11">
            <a:extLst>
              <a:ext uri="{FF2B5EF4-FFF2-40B4-BE49-F238E27FC236}">
                <a16:creationId xmlns:a16="http://schemas.microsoft.com/office/drawing/2014/main" id="{7F0AB25A-146F-4C93-919F-266AE340114F}"/>
              </a:ext>
            </a:extLst>
          </p:cNvPr>
          <p:cNvGraphicFramePr>
            <a:graphicFrameLocks/>
          </p:cNvGraphicFramePr>
          <p:nvPr>
            <p:extLst>
              <p:ext uri="{D42A27DB-BD31-4B8C-83A1-F6EECF244321}">
                <p14:modId xmlns:p14="http://schemas.microsoft.com/office/powerpoint/2010/main" val="99245718"/>
              </p:ext>
            </p:extLst>
          </p:nvPr>
        </p:nvGraphicFramePr>
        <p:xfrm>
          <a:off x="8085006" y="2474828"/>
          <a:ext cx="3986131" cy="237619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68681537"/>
      </p:ext>
    </p:extLst>
  </p:cSld>
  <p:clrMapOvr>
    <a:masterClrMapping/>
  </p:clrMapOvr>
</p:sld>
</file>

<file path=ppt/theme/theme1.xml><?xml version="1.0" encoding="utf-8"?>
<a:theme xmlns:a="http://schemas.openxmlformats.org/drawingml/2006/main" name="CEA_slide_coverinterieur_IB_4">
  <a:themeElements>
    <a:clrScheme name="IE-ColourScheme">
      <a:dk1>
        <a:srgbClr val="002957"/>
      </a:dk1>
      <a:lt1>
        <a:srgbClr val="FFFFFF"/>
      </a:lt1>
      <a:dk2>
        <a:srgbClr val="002957"/>
      </a:dk2>
      <a:lt2>
        <a:srgbClr val="FED41D"/>
      </a:lt2>
      <a:accent1>
        <a:srgbClr val="002957"/>
      </a:accent1>
      <a:accent2>
        <a:srgbClr val="82C55B"/>
      </a:accent2>
      <a:accent3>
        <a:srgbClr val="FED41D"/>
      </a:accent3>
      <a:accent4>
        <a:srgbClr val="034DA2"/>
      </a:accent4>
      <a:accent5>
        <a:srgbClr val="F78F1E"/>
      </a:accent5>
      <a:accent6>
        <a:srgbClr val="662D91"/>
      </a:accent6>
      <a:hlink>
        <a:srgbClr val="4694D0"/>
      </a:hlink>
      <a:folHlink>
        <a:srgbClr val="A0C736"/>
      </a:folHlink>
    </a:clrScheme>
    <a:fontScheme name="CEA_font 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034DA2"/>
        </a:solidFill>
        <a:ln w="28575" cmpd="sng">
          <a:solidFill>
            <a:srgbClr val="FFFFFF"/>
          </a:solidFill>
          <a:miter lim="800000"/>
          <a:headEnd/>
          <a:tailEnd/>
        </a:ln>
        <a:effectLst>
          <a:outerShdw dist="53882" dir="2700000" algn="ctr" rotWithShape="0">
            <a:srgbClr val="292929">
              <a:alpha val="50000"/>
            </a:srgbClr>
          </a:outerShdw>
        </a:effectLst>
      </a:spPr>
      <a:bodyPr wrap="none" lIns="0" tIns="0" rIns="0" bIns="0" anchor="ctr"/>
      <a:lstStyle>
        <a:defPPr>
          <a:defRPr>
            <a:latin typeface="+mj-lt"/>
            <a:cs typeface="+mn-cs"/>
          </a:defRPr>
        </a:defPPr>
      </a:lstStyle>
    </a:sp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ublished Documents" ma:contentTypeID="0x0101007A2A1B97D27D6A4C90B6022E1624614C" ma:contentTypeVersion="22" ma:contentTypeDescription="Published Documents Content types for Insurance Europe" ma:contentTypeScope="" ma:versionID="684735056240bbc18f54e74bba908b1f">
  <xsd:schema xmlns:xsd="http://www.w3.org/2001/XMLSchema" xmlns:xs="http://www.w3.org/2001/XMLSchema" xmlns:p="http://schemas.microsoft.com/office/2006/metadata/properties" xmlns:ns2="d352728d-c7aa-455d-bd83-40fe44122be8" targetNamespace="http://schemas.microsoft.com/office/2006/metadata/properties" ma:root="true" ma:fieldsID="7318338eec0ffa23ad0f6e13c74328bf" ns2:_="">
    <xsd:import namespace="d352728d-c7aa-455d-bd83-40fe44122be8"/>
    <xsd:element name="properties">
      <xsd:complexType>
        <xsd:sequence>
          <xsd:element name="documentManagement">
            <xsd:complexType>
              <xsd:all>
                <xsd:element ref="ns2:AllowComments" minOccurs="0"/>
                <xsd:element ref="ns2:Validated" minOccurs="0"/>
                <xsd:element ref="ns2:ValidationComment" minOccurs="0"/>
                <xsd:element ref="ns2:Can_x0020_be_x0020_edited" minOccurs="0"/>
                <xsd:element ref="ns2:Type_x0020_of_x0020_document" minOccurs="0"/>
                <xsd:element ref="ns2:Deadline" minOccurs="0"/>
                <xsd:element ref="ns2:Type_x0020_of_x0020_memo" minOccurs="0"/>
                <xsd:element ref="ns2:Display_x0020_validated_x0020_documents_x0020_library_x0020_button" minOccurs="0"/>
                <xsd:element ref="ns2:isAnnex" minOccurs="0"/>
                <xsd:element ref="ns2:Uploads" minOccurs="0"/>
                <xsd:element ref="ns2:Allow_x0020_uploads" minOccurs="0"/>
                <xsd:element ref="ns2:Allow_x0020_comments" minOccurs="0"/>
                <xsd:element ref="ns2:Feedback_x0020_type" minOccurs="0"/>
                <xsd:element ref="ns2:Leading_x0020_document" minOccurs="0"/>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52728d-c7aa-455d-bd83-40fe44122be8" elementFormDefault="qualified">
    <xsd:import namespace="http://schemas.microsoft.com/office/2006/documentManagement/types"/>
    <xsd:import namespace="http://schemas.microsoft.com/office/infopath/2007/PartnerControls"/>
    <xsd:element name="AllowComments" ma:index="8" nillable="true" ma:displayName="AllowComments" ma:default="1" ma:internalName="AllowComments" ma:readOnly="false">
      <xsd:simpleType>
        <xsd:restriction base="dms:Boolean"/>
      </xsd:simpleType>
    </xsd:element>
    <xsd:element name="Validated" ma:index="9" nillable="true" ma:displayName="Validated" ma:default="0" ma:internalName="Validated" ma:readOnly="false">
      <xsd:simpleType>
        <xsd:restriction base="dms:Boolean"/>
      </xsd:simpleType>
    </xsd:element>
    <xsd:element name="ValidationComment" ma:index="10" nillable="true" ma:displayName="ValidationComment" ma:internalName="ValidationComment" ma:readOnly="false">
      <xsd:simpleType>
        <xsd:restriction base="dms:Note">
          <xsd:maxLength value="255"/>
        </xsd:restriction>
      </xsd:simpleType>
    </xsd:element>
    <xsd:element name="Can_x0020_be_x0020_edited" ma:index="11" nillable="true" ma:displayName="Can be edited" ma:default="0" ma:internalName="Can_x0020_be_x0020_edited" ma:readOnly="false">
      <xsd:simpleType>
        <xsd:restriction base="dms:Boolean"/>
      </xsd:simpleType>
    </xsd:element>
    <xsd:element name="Type_x0020_of_x0020_document" ma:index="12" nillable="true" ma:displayName="Type of document" ma:format="Dropdown" ma:internalName="Type_x0020_of_x0020_document" ma:readOnly="false">
      <xsd:simpleType>
        <xsd:restriction base="dms:Choice">
          <xsd:enumeration value="Memo"/>
          <xsd:enumeration value="Blank document"/>
          <xsd:enumeration value="Agenda"/>
          <xsd:enumeration value="News Flash"/>
          <xsd:enumeration value="Participants List"/>
          <xsd:enumeration value="Press Release"/>
          <xsd:enumeration value="Fax Cover"/>
          <xsd:enumeration value="Letter"/>
          <xsd:enumeration value="Background note"/>
          <xsd:enumeration value="Meeting Conclusions"/>
          <xsd:enumeration value="Position Paper"/>
          <xsd:enumeration value="PowerPoint template"/>
        </xsd:restriction>
      </xsd:simpleType>
    </xsd:element>
    <xsd:element name="Deadline" ma:index="13" nillable="true" ma:displayName="Deadline" ma:format="DateTime" ma:internalName="Deadline" ma:readOnly="false">
      <xsd:simpleType>
        <xsd:restriction base="dms:DateTime"/>
      </xsd:simpleType>
    </xsd:element>
    <xsd:element name="Type_x0020_of_x0020_memo" ma:index="14" nillable="true" ma:displayName="Type of memo" ma:format="Dropdown" ma:internalName="Type_x0020_of_x0020_memo" ma:readOnly="false">
      <xsd:simpleType>
        <xsd:restriction base="dms:Choice">
          <xsd:enumeration value="information"/>
          <xsd:enumeration value="action"/>
        </xsd:restriction>
      </xsd:simpleType>
    </xsd:element>
    <xsd:element name="Display_x0020_validated_x0020_documents_x0020_library_x0020_button" ma:index="15" nillable="true" ma:displayName="Display validated documents library button" ma:default="0" ma:internalName="Display_x0020_validated_x0020_documents_x0020_library_x0020_button" ma:readOnly="false">
      <xsd:simpleType>
        <xsd:restriction base="dms:Boolean"/>
      </xsd:simpleType>
    </xsd:element>
    <xsd:element name="isAnnex" ma:index="16" nillable="true" ma:displayName="isAnnex" ma:internalName="isAnnex" ma:readOnly="false">
      <xsd:simpleType>
        <xsd:restriction base="dms:Text"/>
      </xsd:simpleType>
    </xsd:element>
    <xsd:element name="Uploads" ma:index="17" nillable="true" ma:displayName="Uploads" ma:internalName="Uploads" ma:readOnly="false">
      <xsd:simpleType>
        <xsd:restriction base="dms:Boolean"/>
      </xsd:simpleType>
    </xsd:element>
    <xsd:element name="Allow_x0020_uploads" ma:index="18" nillable="true" ma:displayName="Allow uploads" ma:internalName="Allow_x0020_uploads">
      <xsd:simpleType>
        <xsd:restriction base="dms:Boolean"/>
      </xsd:simpleType>
    </xsd:element>
    <xsd:element name="Allow_x0020_comments" ma:index="19" nillable="true" ma:displayName="Allow comments" ma:internalName="Allow_x0020_comments">
      <xsd:simpleType>
        <xsd:restriction base="dms:Boolean"/>
      </xsd:simpleType>
    </xsd:element>
    <xsd:element name="Feedback_x0020_type" ma:index="20" nillable="true" ma:displayName="Feedback type" ma:internalName="Feedback_x0020_type">
      <xsd:simpleType>
        <xsd:restriction base="dms:Text"/>
      </xsd:simpleType>
    </xsd:element>
    <xsd:element name="Leading_x0020_document" ma:index="21" nillable="true" ma:displayName="Leading document" ma:internalName="Leading_x0020_document">
      <xsd:simpleType>
        <xsd:restriction base="dms:Text"/>
      </xsd:simpleType>
    </xsd:element>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ype_x0020_of_x0020_document xmlns="d352728d-c7aa-455d-bd83-40fe44122be8" xsi:nil="true"/>
    <Type_x0020_of_x0020_memo xmlns="d352728d-c7aa-455d-bd83-40fe44122be8" xsi:nil="true"/>
    <Deadline xmlns="d352728d-c7aa-455d-bd83-40fe44122be8" xsi:nil="true"/>
    <Uploads xmlns="d352728d-c7aa-455d-bd83-40fe44122be8" xsi:nil="true"/>
    <Leading_x0020_document xmlns="d352728d-c7aa-455d-bd83-40fe44122be8" xsi:nil="true"/>
    <Can_x0020_be_x0020_edited xmlns="d352728d-c7aa-455d-bd83-40fe44122be8">false</Can_x0020_be_x0020_edited>
    <AllowComments xmlns="d352728d-c7aa-455d-bd83-40fe44122be8">true</AllowComments>
    <Allow_x0020_uploads xmlns="d352728d-c7aa-455d-bd83-40fe44122be8" xsi:nil="true"/>
    <Display_x0020_validated_x0020_documents_x0020_library_x0020_button xmlns="d352728d-c7aa-455d-bd83-40fe44122be8">false</Display_x0020_validated_x0020_documents_x0020_library_x0020_button>
    <Validated xmlns="d352728d-c7aa-455d-bd83-40fe44122be8">false</Validated>
    <Feedback_x0020_type xmlns="d352728d-c7aa-455d-bd83-40fe44122be8" xsi:nil="true"/>
    <isAnnex xmlns="d352728d-c7aa-455d-bd83-40fe44122be8" xsi:nil="true"/>
    <ValidationComment xmlns="d352728d-c7aa-455d-bd83-40fe44122be8" xsi:nil="true"/>
    <Allow_x0020_comments xmlns="d352728d-c7aa-455d-bd83-40fe44122be8" xsi:nil="true"/>
  </documentManagement>
</p:properties>
</file>

<file path=customXml/itemProps1.xml><?xml version="1.0" encoding="utf-8"?>
<ds:datastoreItem xmlns:ds="http://schemas.openxmlformats.org/officeDocument/2006/customXml" ds:itemID="{5BA63427-F8CD-4B54-B74B-67873CDED6DA}">
  <ds:schemaRefs>
    <ds:schemaRef ds:uri="http://schemas.microsoft.com/sharepoint/v3/contenttype/forms"/>
  </ds:schemaRefs>
</ds:datastoreItem>
</file>

<file path=customXml/itemProps2.xml><?xml version="1.0" encoding="utf-8"?>
<ds:datastoreItem xmlns:ds="http://schemas.openxmlformats.org/officeDocument/2006/customXml" ds:itemID="{4C875282-9B80-4F92-983F-98C6845543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52728d-c7aa-455d-bd83-40fe44122b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68E897E-AEBA-4B5F-B899-A429F9DC5040}">
  <ds:schemaRefs>
    <ds:schemaRef ds:uri="http://schemas.microsoft.com/office/2006/metadata/properties"/>
    <ds:schemaRef ds:uri="http://purl.org/dc/terms/"/>
    <ds:schemaRef ds:uri="http://schemas.microsoft.com/office/2006/documentManagement/types"/>
    <ds:schemaRef ds:uri="http://schemas.microsoft.com/office/infopath/2007/PartnerControls"/>
    <ds:schemaRef ds:uri="http://purl.org/dc/dcmitype/"/>
    <ds:schemaRef ds:uri="http://purl.org/dc/elements/1.1/"/>
    <ds:schemaRef ds:uri="http://schemas.openxmlformats.org/package/2006/metadata/core-properties"/>
    <ds:schemaRef ds:uri="d352728d-c7aa-455d-bd83-40fe44122be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1377</Words>
  <Application>Microsoft Office PowerPoint</Application>
  <PresentationFormat>Širokouhlá</PresentationFormat>
  <Paragraphs>212</Paragraphs>
  <Slides>30</Slides>
  <Notes>25</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30</vt:i4>
      </vt:variant>
    </vt:vector>
  </HeadingPairs>
  <TitlesOfParts>
    <vt:vector size="35" baseType="lpstr">
      <vt:lpstr>Arial</vt:lpstr>
      <vt:lpstr>Frutiger LT Std 45 Light</vt:lpstr>
      <vt:lpstr>Verdana</vt:lpstr>
      <vt:lpstr>Verdana</vt:lpstr>
      <vt:lpstr>CEA_slide_coverinterieur_IB_4</vt:lpstr>
      <vt:lpstr>Solvency II review:   </vt:lpstr>
      <vt:lpstr>The problem</vt:lpstr>
      <vt:lpstr>Is EIOPA’s analysis the right starting point?</vt:lpstr>
      <vt:lpstr>Concerns with EIOPA’s arguments and proposals</vt:lpstr>
      <vt:lpstr>Flaws in EIOPA’s arguments and proposals</vt:lpstr>
      <vt:lpstr>Flaws in EIOPA’s arguments and proposals</vt:lpstr>
      <vt:lpstr>Flaws in EIOPA’s arguments and proposals</vt:lpstr>
      <vt:lpstr>Flaws in EIOPA’s arguments and proposals</vt:lpstr>
      <vt:lpstr>Flaws in EIOPA’s arguments and proposals</vt:lpstr>
      <vt:lpstr>Flaws in EIOPA’s arguments and proposals</vt:lpstr>
      <vt:lpstr>Flaws in EIOPA’s arguments and proposals</vt:lpstr>
      <vt:lpstr>Flaws in EIOPA’s arguments and proposals</vt:lpstr>
      <vt:lpstr>Flaws in EIOPA’s arguments and proposals</vt:lpstr>
      <vt:lpstr>There is recognition that the VA must be improved</vt:lpstr>
      <vt:lpstr>EIOPA’s proposals make VA even worse at mitigating volatility</vt:lpstr>
      <vt:lpstr>EIOPA’s proposals make VA even worse at mitigating volatility</vt:lpstr>
      <vt:lpstr>And would neutralise improvements to country component (“option 7”)</vt:lpstr>
      <vt:lpstr>And would neutralise improvements to country component (“option 7”)</vt:lpstr>
      <vt:lpstr>And would neutralise improvements to country component (“option 7”)</vt:lpstr>
      <vt:lpstr>A VA that works well is a key element to improve Solvency II</vt:lpstr>
      <vt:lpstr>A VA that works well is a key element to improve Solvency II</vt:lpstr>
      <vt:lpstr>Concerns with EIOPA’s arguments and proposals</vt:lpstr>
      <vt:lpstr>Is EIOPA’s analysis the right starting point?</vt:lpstr>
      <vt:lpstr>Concerns with EIOPA’s arguments and proposals</vt:lpstr>
      <vt:lpstr>Liquidity should be dealt with under Pillar 2 and 3</vt:lpstr>
      <vt:lpstr>Correct liquidity measurement requires a comprehensive assessment </vt:lpstr>
      <vt:lpstr>Correct liquidity measurement requires a comprehensive assessment </vt:lpstr>
      <vt:lpstr>Proposals for liquidity adjustment will lead to double counting</vt:lpstr>
      <vt:lpstr>Proposals for liquidity adjustment will lead to double counting</vt:lpstr>
      <vt:lpstr>Concerns with EIOPA’s arguments and proposals</vt:lpstr>
    </vt:vector>
  </TitlesOfParts>
  <Company>Morris &amp; Chapman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Solvency II - EIOPA’s unnecessary risk correction and liquidity double buffer make the VA worse (Presentation)</dc:title>
  <dc:creator>Ingrid Zeippen</dc:creator>
  <cp:lastModifiedBy>jozef.bachnicek</cp:lastModifiedBy>
  <cp:revision>1</cp:revision>
  <cp:lastPrinted>2020-09-22T10:57:33Z</cp:lastPrinted>
  <dcterms:created xsi:type="dcterms:W3CDTF">2011-11-09T19:01:42Z</dcterms:created>
  <dcterms:modified xsi:type="dcterms:W3CDTF">2022-06-29T07:31:18Z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0x0101007A2A1B97D27D6A4C90B6022E1624614C</vt:lpwstr>
  </property>
  <property fmtid="{D5CDD505-2E9C-101B-9397-08002B2CF9AE}" pid="3" name="Order">
    <vt:r8>6615100</vt:r8>
  </property>
</Properties>
</file>