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2"/>
  </p:notesMasterIdLst>
  <p:sldIdLst>
    <p:sldId id="256" r:id="rId2"/>
    <p:sldId id="292" r:id="rId3"/>
    <p:sldId id="298" r:id="rId4"/>
    <p:sldId id="300" r:id="rId5"/>
    <p:sldId id="301" r:id="rId6"/>
    <p:sldId id="305" r:id="rId7"/>
    <p:sldId id="304" r:id="rId8"/>
    <p:sldId id="307" r:id="rId9"/>
    <p:sldId id="302" r:id="rId10"/>
    <p:sldId id="306" r:id="rId11"/>
    <p:sldId id="313" r:id="rId12"/>
    <p:sldId id="310" r:id="rId13"/>
    <p:sldId id="311" r:id="rId14"/>
    <p:sldId id="312" r:id="rId15"/>
    <p:sldId id="309" r:id="rId16"/>
    <p:sldId id="314" r:id="rId17"/>
    <p:sldId id="315" r:id="rId18"/>
    <p:sldId id="299" r:id="rId19"/>
    <p:sldId id="316" r:id="rId20"/>
    <p:sldId id="258" r:id="rId21"/>
  </p:sldIdLst>
  <p:sldSz cx="12192000" cy="6858000"/>
  <p:notesSz cx="6797675" cy="9926638"/>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dvolená sekcia" id="{6EC67ACC-D0A0-42EF-B5EC-C708019839EE}">
          <p14:sldIdLst>
            <p14:sldId id="256"/>
            <p14:sldId id="292"/>
            <p14:sldId id="298"/>
            <p14:sldId id="300"/>
            <p14:sldId id="301"/>
            <p14:sldId id="305"/>
            <p14:sldId id="304"/>
            <p14:sldId id="307"/>
            <p14:sldId id="302"/>
            <p14:sldId id="306"/>
            <p14:sldId id="313"/>
            <p14:sldId id="310"/>
            <p14:sldId id="311"/>
            <p14:sldId id="312"/>
            <p14:sldId id="309"/>
            <p14:sldId id="314"/>
            <p14:sldId id="315"/>
            <p14:sldId id="299"/>
            <p14:sldId id="316"/>
            <p14:sldId id="25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0054A3"/>
    <a:srgbClr val="FFCCFF"/>
    <a:srgbClr val="CC99FF"/>
    <a:srgbClr val="E03137"/>
    <a:srgbClr val="D0D1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98" autoAdjust="0"/>
    <p:restoredTop sz="94434" autoAdjust="0"/>
  </p:normalViewPr>
  <p:slideViewPr>
    <p:cSldViewPr snapToGrid="0">
      <p:cViewPr varScale="1">
        <p:scale>
          <a:sx n="117" d="100"/>
          <a:sy n="117" d="100"/>
        </p:scale>
        <p:origin x="132" y="17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1E96C7-A2C7-4F8B-91B9-D5DB44DBA058}"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sk-SK"/>
        </a:p>
      </dgm:t>
    </dgm:pt>
    <dgm:pt modelId="{AB99E213-08B4-4205-A8D4-85C9E3AA52F4}">
      <dgm:prSet phldrT="[Text]" custT="1"/>
      <dgm:spPr>
        <a:effectLst>
          <a:glow rad="63500">
            <a:schemeClr val="accent1">
              <a:satMod val="175000"/>
              <a:alpha val="40000"/>
            </a:schemeClr>
          </a:glow>
        </a:effectLst>
      </dgm:spPr>
      <dgm:t>
        <a:bodyPr/>
        <a:lstStyle/>
        <a:p>
          <a:r>
            <a:rPr lang="sk-SK" sz="2400" dirty="0" smtClean="0"/>
            <a:t>2021</a:t>
          </a:r>
          <a:endParaRPr lang="sk-SK" sz="2400" dirty="0"/>
        </a:p>
      </dgm:t>
    </dgm:pt>
    <dgm:pt modelId="{517485F2-B683-42A9-B7B7-FAF803FDD6D3}" type="parTrans" cxnId="{0508EB03-58DE-4D53-9E71-7DE7EC2A9375}">
      <dgm:prSet/>
      <dgm:spPr/>
      <dgm:t>
        <a:bodyPr/>
        <a:lstStyle/>
        <a:p>
          <a:endParaRPr lang="sk-SK"/>
        </a:p>
      </dgm:t>
    </dgm:pt>
    <dgm:pt modelId="{7487FB64-A995-4B81-A255-1D5C1BE9FAB2}" type="sibTrans" cxnId="{0508EB03-58DE-4D53-9E71-7DE7EC2A9375}">
      <dgm:prSet/>
      <dgm:spPr/>
      <dgm:t>
        <a:bodyPr/>
        <a:lstStyle/>
        <a:p>
          <a:endParaRPr lang="sk-SK"/>
        </a:p>
      </dgm:t>
    </dgm:pt>
    <dgm:pt modelId="{5AA685D0-BBB1-4F83-B09B-567662773E9B}">
      <dgm:prSet phldrT="[Text]" custT="1"/>
      <dgm:spPr/>
      <dgm:t>
        <a:bodyPr/>
        <a:lstStyle/>
        <a:p>
          <a:pPr>
            <a:spcAft>
              <a:spcPts val="200"/>
            </a:spcAft>
          </a:pPr>
          <a:r>
            <a:rPr lang="sk-SK" sz="1400" b="1" dirty="0" smtClean="0"/>
            <a:t>December</a:t>
          </a:r>
        </a:p>
        <a:p>
          <a:pPr>
            <a:spcAft>
              <a:spcPts val="200"/>
            </a:spcAft>
          </a:pPr>
          <a:r>
            <a:rPr lang="sk-SK" sz="1400" dirty="0" smtClean="0"/>
            <a:t>Modelové pravidlá (Pilier 2)</a:t>
          </a:r>
          <a:endParaRPr lang="sk-SK" sz="1400" dirty="0"/>
        </a:p>
      </dgm:t>
    </dgm:pt>
    <dgm:pt modelId="{47522A90-B270-4C30-A7FC-1B570659DBC5}" type="parTrans" cxnId="{AF198072-54A2-40B4-AB0F-89F56F96261E}">
      <dgm:prSet/>
      <dgm:spPr/>
      <dgm:t>
        <a:bodyPr/>
        <a:lstStyle/>
        <a:p>
          <a:endParaRPr lang="sk-SK"/>
        </a:p>
      </dgm:t>
    </dgm:pt>
    <dgm:pt modelId="{07711858-5100-4815-B812-F5DF6B362970}" type="sibTrans" cxnId="{AF198072-54A2-40B4-AB0F-89F56F96261E}">
      <dgm:prSet/>
      <dgm:spPr/>
      <dgm:t>
        <a:bodyPr/>
        <a:lstStyle/>
        <a:p>
          <a:endParaRPr lang="sk-SK"/>
        </a:p>
      </dgm:t>
    </dgm:pt>
    <dgm:pt modelId="{EECFD46D-CBB3-407D-A49A-327133B95C09}">
      <dgm:prSet phldrT="[Text]" custT="1"/>
      <dgm:spPr>
        <a:effectLst>
          <a:glow rad="63500">
            <a:schemeClr val="accent1">
              <a:satMod val="175000"/>
              <a:alpha val="40000"/>
            </a:schemeClr>
          </a:glow>
        </a:effectLst>
      </dgm:spPr>
      <dgm:t>
        <a:bodyPr/>
        <a:lstStyle/>
        <a:p>
          <a:r>
            <a:rPr lang="sk-SK" sz="2400" dirty="0" smtClean="0"/>
            <a:t>2022</a:t>
          </a:r>
          <a:endParaRPr lang="sk-SK" sz="2400" dirty="0"/>
        </a:p>
      </dgm:t>
    </dgm:pt>
    <dgm:pt modelId="{9E60058B-7D54-44B7-A0E5-8E989F22C56C}" type="parTrans" cxnId="{EBEC80D4-8E82-4454-8F04-1C230CEE1B05}">
      <dgm:prSet/>
      <dgm:spPr/>
      <dgm:t>
        <a:bodyPr/>
        <a:lstStyle/>
        <a:p>
          <a:endParaRPr lang="sk-SK"/>
        </a:p>
      </dgm:t>
    </dgm:pt>
    <dgm:pt modelId="{E11A9F70-A808-4950-B6A2-C7EDB8BBBE37}" type="sibTrans" cxnId="{EBEC80D4-8E82-4454-8F04-1C230CEE1B05}">
      <dgm:prSet/>
      <dgm:spPr/>
      <dgm:t>
        <a:bodyPr/>
        <a:lstStyle/>
        <a:p>
          <a:endParaRPr lang="sk-SK"/>
        </a:p>
      </dgm:t>
    </dgm:pt>
    <dgm:pt modelId="{227FF359-2BE2-414B-99E2-635C766AE44B}">
      <dgm:prSet phldrT="[Text]" custT="1"/>
      <dgm:spPr/>
      <dgm:t>
        <a:bodyPr/>
        <a:lstStyle/>
        <a:p>
          <a:pPr>
            <a:spcAft>
              <a:spcPts val="200"/>
            </a:spcAft>
          </a:pPr>
          <a:r>
            <a:rPr lang="sk-SK" sz="1400" b="1" dirty="0" smtClean="0"/>
            <a:t>Marec </a:t>
          </a:r>
        </a:p>
        <a:p>
          <a:pPr>
            <a:spcAft>
              <a:spcPts val="200"/>
            </a:spcAft>
          </a:pPr>
          <a:r>
            <a:rPr lang="sk-SK" sz="1400" dirty="0" smtClean="0"/>
            <a:t>Komentár k Modelovým pravidlám</a:t>
          </a:r>
          <a:endParaRPr lang="sk-SK" sz="1400" dirty="0"/>
        </a:p>
      </dgm:t>
    </dgm:pt>
    <dgm:pt modelId="{EEED1C6B-E7C7-4F77-984B-C512F8446381}" type="parTrans" cxnId="{57BC4B31-9AAE-4C70-9644-7DE5B21E1AB7}">
      <dgm:prSet/>
      <dgm:spPr/>
      <dgm:t>
        <a:bodyPr/>
        <a:lstStyle/>
        <a:p>
          <a:endParaRPr lang="sk-SK"/>
        </a:p>
      </dgm:t>
    </dgm:pt>
    <dgm:pt modelId="{F55609D9-EACB-4075-81DD-94E05FD0D461}" type="sibTrans" cxnId="{57BC4B31-9AAE-4C70-9644-7DE5B21E1AB7}">
      <dgm:prSet/>
      <dgm:spPr/>
      <dgm:t>
        <a:bodyPr/>
        <a:lstStyle/>
        <a:p>
          <a:endParaRPr lang="sk-SK"/>
        </a:p>
      </dgm:t>
    </dgm:pt>
    <dgm:pt modelId="{3BDCE703-3B3E-4A66-824A-29E07E20BE20}">
      <dgm:prSet phldrT="[Text]" custT="1"/>
      <dgm:spPr/>
      <dgm:t>
        <a:bodyPr/>
        <a:lstStyle/>
        <a:p>
          <a:pPr>
            <a:spcAft>
              <a:spcPts val="200"/>
            </a:spcAft>
          </a:pPr>
          <a:r>
            <a:rPr lang="sk-SK" sz="1400" b="1" dirty="0" smtClean="0"/>
            <a:t>December </a:t>
          </a:r>
        </a:p>
        <a:p>
          <a:pPr>
            <a:spcAft>
              <a:spcPts val="200"/>
            </a:spcAft>
          </a:pPr>
          <a:r>
            <a:rPr lang="sk-SK" sz="1400" dirty="0" err="1" smtClean="0"/>
            <a:t>CbCR</a:t>
          </a:r>
          <a:r>
            <a:rPr lang="sk-SK" sz="1400" dirty="0" smtClean="0"/>
            <a:t> bezpečný prístav</a:t>
          </a:r>
          <a:endParaRPr lang="sk-SK" sz="1400" dirty="0"/>
        </a:p>
      </dgm:t>
    </dgm:pt>
    <dgm:pt modelId="{74DD7E59-FDA0-480E-A6E2-8ACFF2075F51}" type="parTrans" cxnId="{70FFE9B8-5ACD-40F7-8B9A-AEA81AE76D0F}">
      <dgm:prSet/>
      <dgm:spPr/>
      <dgm:t>
        <a:bodyPr/>
        <a:lstStyle/>
        <a:p>
          <a:endParaRPr lang="sk-SK"/>
        </a:p>
      </dgm:t>
    </dgm:pt>
    <dgm:pt modelId="{9CD16F5B-34A8-4B60-9DF4-23E30B381E6F}" type="sibTrans" cxnId="{70FFE9B8-5ACD-40F7-8B9A-AEA81AE76D0F}">
      <dgm:prSet/>
      <dgm:spPr/>
      <dgm:t>
        <a:bodyPr/>
        <a:lstStyle/>
        <a:p>
          <a:endParaRPr lang="sk-SK"/>
        </a:p>
      </dgm:t>
    </dgm:pt>
    <dgm:pt modelId="{4A4DF04A-927B-4C74-97CA-BA697042E167}">
      <dgm:prSet phldrT="[Text]" custT="1"/>
      <dgm:spPr>
        <a:effectLst>
          <a:glow rad="63500">
            <a:schemeClr val="accent1">
              <a:satMod val="175000"/>
              <a:alpha val="40000"/>
            </a:schemeClr>
          </a:glow>
        </a:effectLst>
      </dgm:spPr>
      <dgm:t>
        <a:bodyPr/>
        <a:lstStyle/>
        <a:p>
          <a:r>
            <a:rPr lang="sk-SK" sz="2400" dirty="0" smtClean="0"/>
            <a:t>2023</a:t>
          </a:r>
          <a:endParaRPr lang="sk-SK" sz="2400" dirty="0"/>
        </a:p>
      </dgm:t>
    </dgm:pt>
    <dgm:pt modelId="{CB5B33B2-7B74-45E2-ABF2-1B32A3E2529E}" type="parTrans" cxnId="{42145CA8-BB52-4D64-917D-B3CCEFAF86A7}">
      <dgm:prSet/>
      <dgm:spPr/>
      <dgm:t>
        <a:bodyPr/>
        <a:lstStyle/>
        <a:p>
          <a:endParaRPr lang="sk-SK"/>
        </a:p>
      </dgm:t>
    </dgm:pt>
    <dgm:pt modelId="{D8FAD17F-8AD7-4CBF-8786-F2F0464A066C}" type="sibTrans" cxnId="{42145CA8-BB52-4D64-917D-B3CCEFAF86A7}">
      <dgm:prSet/>
      <dgm:spPr/>
      <dgm:t>
        <a:bodyPr/>
        <a:lstStyle/>
        <a:p>
          <a:endParaRPr lang="sk-SK"/>
        </a:p>
      </dgm:t>
    </dgm:pt>
    <dgm:pt modelId="{55FA47BF-F990-45B3-AAFC-E16641D1A30A}">
      <dgm:prSet phldrT="[Text]" custT="1"/>
      <dgm:spPr/>
      <dgm:t>
        <a:bodyPr/>
        <a:lstStyle/>
        <a:p>
          <a:pPr>
            <a:spcAft>
              <a:spcPts val="200"/>
            </a:spcAft>
          </a:pPr>
          <a:r>
            <a:rPr lang="sk-SK" sz="1400" b="1" dirty="0" smtClean="0"/>
            <a:t>Február </a:t>
          </a:r>
        </a:p>
        <a:p>
          <a:pPr>
            <a:spcAft>
              <a:spcPts val="200"/>
            </a:spcAft>
          </a:pPr>
          <a:r>
            <a:rPr lang="sk-SK" sz="1400" dirty="0" smtClean="0"/>
            <a:t>Administratívne usmernenie</a:t>
          </a:r>
          <a:endParaRPr lang="sk-SK" sz="1400" dirty="0"/>
        </a:p>
      </dgm:t>
    </dgm:pt>
    <dgm:pt modelId="{AF2B5B57-8E79-43A6-AD06-73ACBEDC67F6}" type="parTrans" cxnId="{2A56A094-1336-487A-886B-728FE71EB645}">
      <dgm:prSet/>
      <dgm:spPr/>
      <dgm:t>
        <a:bodyPr/>
        <a:lstStyle/>
        <a:p>
          <a:endParaRPr lang="sk-SK"/>
        </a:p>
      </dgm:t>
    </dgm:pt>
    <dgm:pt modelId="{EEB5A52A-DC10-40DE-8D6C-D57B6B768519}" type="sibTrans" cxnId="{2A56A094-1336-487A-886B-728FE71EB645}">
      <dgm:prSet/>
      <dgm:spPr/>
      <dgm:t>
        <a:bodyPr/>
        <a:lstStyle/>
        <a:p>
          <a:endParaRPr lang="sk-SK"/>
        </a:p>
      </dgm:t>
    </dgm:pt>
    <dgm:pt modelId="{9053CD9A-094E-4AA5-888F-53C35F4FDB47}">
      <dgm:prSet phldrT="[Text]" custT="1"/>
      <dgm:spPr/>
      <dgm:t>
        <a:bodyPr/>
        <a:lstStyle/>
        <a:p>
          <a:pPr>
            <a:spcAft>
              <a:spcPts val="200"/>
            </a:spcAft>
          </a:pPr>
          <a:r>
            <a:rPr lang="sk-SK" sz="1400" b="1" dirty="0" smtClean="0"/>
            <a:t>Júl </a:t>
          </a:r>
        </a:p>
        <a:p>
          <a:pPr>
            <a:spcAft>
              <a:spcPts val="400"/>
            </a:spcAft>
          </a:pPr>
          <a:r>
            <a:rPr lang="sk-SK" sz="1400" dirty="0" smtClean="0"/>
            <a:t>Administratívne usmernenie</a:t>
          </a:r>
        </a:p>
        <a:p>
          <a:pPr>
            <a:spcAft>
              <a:spcPts val="200"/>
            </a:spcAft>
          </a:pPr>
          <a:r>
            <a:rPr lang="sk-SK" sz="1400" dirty="0" smtClean="0"/>
            <a:t>Oznámenie s informáciami (GIR)</a:t>
          </a:r>
          <a:endParaRPr lang="sk-SK" sz="1400" dirty="0"/>
        </a:p>
      </dgm:t>
    </dgm:pt>
    <dgm:pt modelId="{BCA902D9-6A04-4A0E-9E9F-A6B68A4E5CCE}" type="parTrans" cxnId="{9000824D-1A95-4FDB-9C98-7139F9FDA11F}">
      <dgm:prSet/>
      <dgm:spPr/>
      <dgm:t>
        <a:bodyPr/>
        <a:lstStyle/>
        <a:p>
          <a:endParaRPr lang="sk-SK"/>
        </a:p>
      </dgm:t>
    </dgm:pt>
    <dgm:pt modelId="{B98FA0C1-1420-461E-8A6C-F321D089DBD0}" type="sibTrans" cxnId="{9000824D-1A95-4FDB-9C98-7139F9FDA11F}">
      <dgm:prSet/>
      <dgm:spPr/>
      <dgm:t>
        <a:bodyPr/>
        <a:lstStyle/>
        <a:p>
          <a:endParaRPr lang="sk-SK"/>
        </a:p>
      </dgm:t>
    </dgm:pt>
    <dgm:pt modelId="{DD83F70F-D15F-4F98-8B2B-23BDDB4EDD80}">
      <dgm:prSet phldrT="[Text]" custT="1"/>
      <dgm:spPr>
        <a:solidFill>
          <a:srgbClr val="7030A0"/>
        </a:solidFill>
        <a:effectLst>
          <a:glow rad="63500">
            <a:srgbClr val="7030A0">
              <a:alpha val="40000"/>
            </a:srgbClr>
          </a:glow>
        </a:effectLst>
      </dgm:spPr>
      <dgm:t>
        <a:bodyPr/>
        <a:lstStyle/>
        <a:p>
          <a:r>
            <a:rPr lang="sk-SK" sz="2400" dirty="0" smtClean="0"/>
            <a:t>2024</a:t>
          </a:r>
          <a:endParaRPr lang="sk-SK" sz="2400" dirty="0"/>
        </a:p>
      </dgm:t>
    </dgm:pt>
    <dgm:pt modelId="{0019CDE1-76DC-4F7E-85FD-C48106330821}" type="parTrans" cxnId="{0B5E1D36-9A5E-4756-B977-E458E9E0A22F}">
      <dgm:prSet/>
      <dgm:spPr/>
      <dgm:t>
        <a:bodyPr/>
        <a:lstStyle/>
        <a:p>
          <a:endParaRPr lang="sk-SK"/>
        </a:p>
      </dgm:t>
    </dgm:pt>
    <dgm:pt modelId="{F9606ED2-2EEF-440C-8887-185B50E27C5E}" type="sibTrans" cxnId="{0B5E1D36-9A5E-4756-B977-E458E9E0A22F}">
      <dgm:prSet/>
      <dgm:spPr/>
      <dgm:t>
        <a:bodyPr/>
        <a:lstStyle/>
        <a:p>
          <a:endParaRPr lang="sk-SK"/>
        </a:p>
      </dgm:t>
    </dgm:pt>
    <dgm:pt modelId="{45E8AEA5-5F02-4123-BD16-E22C672D2C61}">
      <dgm:prSet custT="1"/>
      <dgm:spPr/>
      <dgm:t>
        <a:bodyPr/>
        <a:lstStyle/>
        <a:p>
          <a:pPr>
            <a:spcAft>
              <a:spcPts val="200"/>
            </a:spcAft>
          </a:pPr>
          <a:r>
            <a:rPr lang="sk-SK" sz="1400" b="1" dirty="0" smtClean="0"/>
            <a:t>December</a:t>
          </a:r>
        </a:p>
        <a:p>
          <a:pPr>
            <a:spcAft>
              <a:spcPts val="200"/>
            </a:spcAft>
          </a:pPr>
          <a:r>
            <a:rPr lang="sk-SK" sz="1400" dirty="0" smtClean="0"/>
            <a:t>Administratívne usmernenie  </a:t>
          </a:r>
          <a:endParaRPr lang="sk-SK" sz="1400" dirty="0"/>
        </a:p>
      </dgm:t>
    </dgm:pt>
    <dgm:pt modelId="{DC6A8A7A-D5FC-46F3-BC07-4FACC67F0372}" type="parTrans" cxnId="{3BBD2352-AC67-4E7D-AA5D-A95C01524818}">
      <dgm:prSet/>
      <dgm:spPr/>
      <dgm:t>
        <a:bodyPr/>
        <a:lstStyle/>
        <a:p>
          <a:endParaRPr lang="sk-SK"/>
        </a:p>
      </dgm:t>
    </dgm:pt>
    <dgm:pt modelId="{1E31D42B-835D-4CD3-86DC-BA8F27E1D2DE}" type="sibTrans" cxnId="{3BBD2352-AC67-4E7D-AA5D-A95C01524818}">
      <dgm:prSet/>
      <dgm:spPr/>
      <dgm:t>
        <a:bodyPr/>
        <a:lstStyle/>
        <a:p>
          <a:endParaRPr lang="sk-SK"/>
        </a:p>
      </dgm:t>
    </dgm:pt>
    <dgm:pt modelId="{11846942-4AF9-4D8A-939D-B2548F3CAA23}">
      <dgm:prSet custT="1"/>
      <dgm:spPr>
        <a:solidFill>
          <a:srgbClr val="CCCCFF">
            <a:alpha val="89804"/>
          </a:srgbClr>
        </a:solidFill>
      </dgm:spPr>
      <dgm:t>
        <a:bodyPr/>
        <a:lstStyle/>
        <a:p>
          <a:pPr>
            <a:spcAft>
              <a:spcPts val="200"/>
            </a:spcAft>
          </a:pPr>
          <a:r>
            <a:rPr lang="sk-SK" sz="1400" dirty="0" smtClean="0"/>
            <a:t>Preskúmanie kvalifikovanosti</a:t>
          </a:r>
        </a:p>
        <a:p>
          <a:pPr>
            <a:spcAft>
              <a:spcPts val="200"/>
            </a:spcAft>
          </a:pPr>
          <a:r>
            <a:rPr lang="sk-SK" sz="1400" dirty="0" smtClean="0"/>
            <a:t>(I. fáza)</a:t>
          </a:r>
        </a:p>
      </dgm:t>
    </dgm:pt>
    <dgm:pt modelId="{1CF746FD-E52B-49F7-BC93-5FE71E83132B}" type="parTrans" cxnId="{244EC9E3-F036-44B4-BFEF-FAEADFECA490}">
      <dgm:prSet/>
      <dgm:spPr/>
      <dgm:t>
        <a:bodyPr/>
        <a:lstStyle/>
        <a:p>
          <a:endParaRPr lang="sk-SK"/>
        </a:p>
      </dgm:t>
    </dgm:pt>
    <dgm:pt modelId="{0405D429-5573-4CCF-A3FB-B248E1FE61EB}" type="sibTrans" cxnId="{244EC9E3-F036-44B4-BFEF-FAEADFECA490}">
      <dgm:prSet/>
      <dgm:spPr/>
      <dgm:t>
        <a:bodyPr/>
        <a:lstStyle/>
        <a:p>
          <a:endParaRPr lang="sk-SK"/>
        </a:p>
      </dgm:t>
    </dgm:pt>
    <dgm:pt modelId="{E8441433-BC14-4E3D-8FF7-53B2F4A9855B}">
      <dgm:prSet custT="1"/>
      <dgm:spPr>
        <a:solidFill>
          <a:srgbClr val="CCCCFF">
            <a:alpha val="90000"/>
          </a:srgbClr>
        </a:solidFill>
      </dgm:spPr>
      <dgm:t>
        <a:bodyPr/>
        <a:lstStyle/>
        <a:p>
          <a:r>
            <a:rPr lang="sk-SK" sz="1400" dirty="0" smtClean="0"/>
            <a:t>Výmena informácií (MCAA)</a:t>
          </a:r>
          <a:endParaRPr lang="sk-SK" sz="1400" dirty="0"/>
        </a:p>
      </dgm:t>
    </dgm:pt>
    <dgm:pt modelId="{CFB01346-4537-48BE-BC50-5B59FB0DBECD}" type="parTrans" cxnId="{7CE64A36-500E-432A-BE07-9614BC112E24}">
      <dgm:prSet/>
      <dgm:spPr>
        <a:solidFill>
          <a:srgbClr val="CCCCFF"/>
        </a:solidFill>
      </dgm:spPr>
      <dgm:t>
        <a:bodyPr/>
        <a:lstStyle/>
        <a:p>
          <a:endParaRPr lang="sk-SK"/>
        </a:p>
      </dgm:t>
    </dgm:pt>
    <dgm:pt modelId="{7AC94DC7-8892-4794-B52E-6D6F31CD3DCB}" type="sibTrans" cxnId="{7CE64A36-500E-432A-BE07-9614BC112E24}">
      <dgm:prSet/>
      <dgm:spPr>
        <a:solidFill>
          <a:srgbClr val="CCCCFF"/>
        </a:solidFill>
      </dgm:spPr>
      <dgm:t>
        <a:bodyPr/>
        <a:lstStyle/>
        <a:p>
          <a:endParaRPr lang="sk-SK"/>
        </a:p>
      </dgm:t>
    </dgm:pt>
    <dgm:pt modelId="{18A925B7-E58E-4675-9951-EB98A697E1C8}" type="pres">
      <dgm:prSet presAssocID="{041E96C7-A2C7-4F8B-91B9-D5DB44DBA058}" presName="Name0" presStyleCnt="0">
        <dgm:presLayoutVars>
          <dgm:dir/>
          <dgm:animLvl val="lvl"/>
          <dgm:resizeHandles val="exact"/>
        </dgm:presLayoutVars>
      </dgm:prSet>
      <dgm:spPr/>
      <dgm:t>
        <a:bodyPr/>
        <a:lstStyle/>
        <a:p>
          <a:endParaRPr lang="sk-SK"/>
        </a:p>
      </dgm:t>
    </dgm:pt>
    <dgm:pt modelId="{7A44108C-85F1-44BD-9A73-E52D1556C3AF}" type="pres">
      <dgm:prSet presAssocID="{AB99E213-08B4-4205-A8D4-85C9E3AA52F4}" presName="vertFlow" presStyleCnt="0"/>
      <dgm:spPr/>
    </dgm:pt>
    <dgm:pt modelId="{A48DAE29-EAE1-4533-9226-2BFA19A84DB7}" type="pres">
      <dgm:prSet presAssocID="{AB99E213-08B4-4205-A8D4-85C9E3AA52F4}" presName="header" presStyleLbl="node1" presStyleIdx="0" presStyleCnt="4"/>
      <dgm:spPr/>
      <dgm:t>
        <a:bodyPr/>
        <a:lstStyle/>
        <a:p>
          <a:endParaRPr lang="sk-SK"/>
        </a:p>
      </dgm:t>
    </dgm:pt>
    <dgm:pt modelId="{1A970D06-3491-4E42-BDBC-EB1C0989B12D}" type="pres">
      <dgm:prSet presAssocID="{47522A90-B270-4C30-A7FC-1B570659DBC5}" presName="parTrans" presStyleLbl="sibTrans2D1" presStyleIdx="0" presStyleCnt="8"/>
      <dgm:spPr/>
      <dgm:t>
        <a:bodyPr/>
        <a:lstStyle/>
        <a:p>
          <a:endParaRPr lang="sk-SK"/>
        </a:p>
      </dgm:t>
    </dgm:pt>
    <dgm:pt modelId="{D3FF7EAA-CBD1-4403-9C69-997437100362}" type="pres">
      <dgm:prSet presAssocID="{5AA685D0-BBB1-4F83-B09B-567662773E9B}" presName="child" presStyleLbl="alignAccFollowNode1" presStyleIdx="0" presStyleCnt="8">
        <dgm:presLayoutVars>
          <dgm:chMax val="0"/>
          <dgm:bulletEnabled val="1"/>
        </dgm:presLayoutVars>
      </dgm:prSet>
      <dgm:spPr/>
      <dgm:t>
        <a:bodyPr/>
        <a:lstStyle/>
        <a:p>
          <a:endParaRPr lang="sk-SK"/>
        </a:p>
      </dgm:t>
    </dgm:pt>
    <dgm:pt modelId="{E5A50C58-146A-409E-8ABA-A7BFFF3F07AF}" type="pres">
      <dgm:prSet presAssocID="{AB99E213-08B4-4205-A8D4-85C9E3AA52F4}" presName="hSp" presStyleCnt="0"/>
      <dgm:spPr/>
    </dgm:pt>
    <dgm:pt modelId="{F1EEF8EE-D6A0-440E-9233-404F84ADF647}" type="pres">
      <dgm:prSet presAssocID="{EECFD46D-CBB3-407D-A49A-327133B95C09}" presName="vertFlow" presStyleCnt="0"/>
      <dgm:spPr/>
    </dgm:pt>
    <dgm:pt modelId="{51DE6D98-F537-4BFA-9678-BD508AF1B093}" type="pres">
      <dgm:prSet presAssocID="{EECFD46D-CBB3-407D-A49A-327133B95C09}" presName="header" presStyleLbl="node1" presStyleIdx="1" presStyleCnt="4" custLinFactNeighborX="-1420" custLinFactNeighborY="651"/>
      <dgm:spPr/>
      <dgm:t>
        <a:bodyPr/>
        <a:lstStyle/>
        <a:p>
          <a:endParaRPr lang="sk-SK"/>
        </a:p>
      </dgm:t>
    </dgm:pt>
    <dgm:pt modelId="{7F73DA5F-C110-4826-A76E-AE31AFDC8F96}" type="pres">
      <dgm:prSet presAssocID="{EEED1C6B-E7C7-4F77-984B-C512F8446381}" presName="parTrans" presStyleLbl="sibTrans2D1" presStyleIdx="1" presStyleCnt="8"/>
      <dgm:spPr/>
      <dgm:t>
        <a:bodyPr/>
        <a:lstStyle/>
        <a:p>
          <a:endParaRPr lang="sk-SK"/>
        </a:p>
      </dgm:t>
    </dgm:pt>
    <dgm:pt modelId="{B4EEF267-A8ED-4D02-BE06-DBA180538299}" type="pres">
      <dgm:prSet presAssocID="{227FF359-2BE2-414B-99E2-635C766AE44B}" presName="child" presStyleLbl="alignAccFollowNode1" presStyleIdx="1" presStyleCnt="8">
        <dgm:presLayoutVars>
          <dgm:chMax val="0"/>
          <dgm:bulletEnabled val="1"/>
        </dgm:presLayoutVars>
      </dgm:prSet>
      <dgm:spPr/>
      <dgm:t>
        <a:bodyPr/>
        <a:lstStyle/>
        <a:p>
          <a:endParaRPr lang="sk-SK"/>
        </a:p>
      </dgm:t>
    </dgm:pt>
    <dgm:pt modelId="{C4608041-95E0-4428-97A8-42EEBBCC6E79}" type="pres">
      <dgm:prSet presAssocID="{F55609D9-EACB-4075-81DD-94E05FD0D461}" presName="sibTrans" presStyleLbl="sibTrans2D1" presStyleIdx="2" presStyleCnt="8"/>
      <dgm:spPr/>
      <dgm:t>
        <a:bodyPr/>
        <a:lstStyle/>
        <a:p>
          <a:endParaRPr lang="sk-SK"/>
        </a:p>
      </dgm:t>
    </dgm:pt>
    <dgm:pt modelId="{360DA9FC-85A3-4057-8EE1-048D0A47C910}" type="pres">
      <dgm:prSet presAssocID="{3BDCE703-3B3E-4A66-824A-29E07E20BE20}" presName="child" presStyleLbl="alignAccFollowNode1" presStyleIdx="2" presStyleCnt="8">
        <dgm:presLayoutVars>
          <dgm:chMax val="0"/>
          <dgm:bulletEnabled val="1"/>
        </dgm:presLayoutVars>
      </dgm:prSet>
      <dgm:spPr/>
      <dgm:t>
        <a:bodyPr/>
        <a:lstStyle/>
        <a:p>
          <a:endParaRPr lang="sk-SK"/>
        </a:p>
      </dgm:t>
    </dgm:pt>
    <dgm:pt modelId="{BCE087F4-2C4F-4761-ACFD-4C8FD309A01A}" type="pres">
      <dgm:prSet presAssocID="{EECFD46D-CBB3-407D-A49A-327133B95C09}" presName="hSp" presStyleCnt="0"/>
      <dgm:spPr/>
    </dgm:pt>
    <dgm:pt modelId="{FE99B5E5-75FA-48D5-B960-06FFED65D39C}" type="pres">
      <dgm:prSet presAssocID="{4A4DF04A-927B-4C74-97CA-BA697042E167}" presName="vertFlow" presStyleCnt="0"/>
      <dgm:spPr/>
    </dgm:pt>
    <dgm:pt modelId="{51058D96-C02C-4A77-A4C1-6D5EEE52500C}" type="pres">
      <dgm:prSet presAssocID="{4A4DF04A-927B-4C74-97CA-BA697042E167}" presName="header" presStyleLbl="node1" presStyleIdx="2" presStyleCnt="4"/>
      <dgm:spPr/>
      <dgm:t>
        <a:bodyPr/>
        <a:lstStyle/>
        <a:p>
          <a:endParaRPr lang="sk-SK"/>
        </a:p>
      </dgm:t>
    </dgm:pt>
    <dgm:pt modelId="{BB8CA9CD-E8AF-4872-8468-85459C3EB735}" type="pres">
      <dgm:prSet presAssocID="{AF2B5B57-8E79-43A6-AD06-73ACBEDC67F6}" presName="parTrans" presStyleLbl="sibTrans2D1" presStyleIdx="3" presStyleCnt="8"/>
      <dgm:spPr/>
      <dgm:t>
        <a:bodyPr/>
        <a:lstStyle/>
        <a:p>
          <a:endParaRPr lang="sk-SK"/>
        </a:p>
      </dgm:t>
    </dgm:pt>
    <dgm:pt modelId="{C3D4C6C6-7150-4E16-9CB4-55C1B7DB8EA4}" type="pres">
      <dgm:prSet presAssocID="{55FA47BF-F990-45B3-AAFC-E16641D1A30A}" presName="child" presStyleLbl="alignAccFollowNode1" presStyleIdx="3" presStyleCnt="8">
        <dgm:presLayoutVars>
          <dgm:chMax val="0"/>
          <dgm:bulletEnabled val="1"/>
        </dgm:presLayoutVars>
      </dgm:prSet>
      <dgm:spPr/>
      <dgm:t>
        <a:bodyPr/>
        <a:lstStyle/>
        <a:p>
          <a:endParaRPr lang="sk-SK"/>
        </a:p>
      </dgm:t>
    </dgm:pt>
    <dgm:pt modelId="{D1B0A63D-6BE0-428C-AFA1-DDAE5CC815BA}" type="pres">
      <dgm:prSet presAssocID="{EEB5A52A-DC10-40DE-8D6C-D57B6B768519}" presName="sibTrans" presStyleLbl="sibTrans2D1" presStyleIdx="4" presStyleCnt="8"/>
      <dgm:spPr/>
      <dgm:t>
        <a:bodyPr/>
        <a:lstStyle/>
        <a:p>
          <a:endParaRPr lang="sk-SK"/>
        </a:p>
      </dgm:t>
    </dgm:pt>
    <dgm:pt modelId="{27F8EC39-2B53-4AFE-AE6E-618C77FAF769}" type="pres">
      <dgm:prSet presAssocID="{9053CD9A-094E-4AA5-888F-53C35F4FDB47}" presName="child" presStyleLbl="alignAccFollowNode1" presStyleIdx="4" presStyleCnt="8" custScaleY="107192">
        <dgm:presLayoutVars>
          <dgm:chMax val="0"/>
          <dgm:bulletEnabled val="1"/>
        </dgm:presLayoutVars>
      </dgm:prSet>
      <dgm:spPr/>
      <dgm:t>
        <a:bodyPr/>
        <a:lstStyle/>
        <a:p>
          <a:endParaRPr lang="sk-SK"/>
        </a:p>
      </dgm:t>
    </dgm:pt>
    <dgm:pt modelId="{467120E8-1529-4A84-A64D-76538F5D771F}" type="pres">
      <dgm:prSet presAssocID="{B98FA0C1-1420-461E-8A6C-F321D089DBD0}" presName="sibTrans" presStyleLbl="sibTrans2D1" presStyleIdx="5" presStyleCnt="8"/>
      <dgm:spPr/>
      <dgm:t>
        <a:bodyPr/>
        <a:lstStyle/>
        <a:p>
          <a:endParaRPr lang="sk-SK"/>
        </a:p>
      </dgm:t>
    </dgm:pt>
    <dgm:pt modelId="{5B45A6F5-4CC4-4245-977B-80B9D7149B68}" type="pres">
      <dgm:prSet presAssocID="{45E8AEA5-5F02-4123-BD16-E22C672D2C61}" presName="child" presStyleLbl="alignAccFollowNode1" presStyleIdx="5" presStyleCnt="8">
        <dgm:presLayoutVars>
          <dgm:chMax val="0"/>
          <dgm:bulletEnabled val="1"/>
        </dgm:presLayoutVars>
      </dgm:prSet>
      <dgm:spPr/>
      <dgm:t>
        <a:bodyPr/>
        <a:lstStyle/>
        <a:p>
          <a:endParaRPr lang="sk-SK"/>
        </a:p>
      </dgm:t>
    </dgm:pt>
    <dgm:pt modelId="{6B6D16CD-E600-4492-869D-992E390327B6}" type="pres">
      <dgm:prSet presAssocID="{4A4DF04A-927B-4C74-97CA-BA697042E167}" presName="hSp" presStyleCnt="0"/>
      <dgm:spPr/>
    </dgm:pt>
    <dgm:pt modelId="{9031B5DB-0E46-4D81-8169-9AE51998F008}" type="pres">
      <dgm:prSet presAssocID="{DD83F70F-D15F-4F98-8B2B-23BDDB4EDD80}" presName="vertFlow" presStyleCnt="0"/>
      <dgm:spPr/>
    </dgm:pt>
    <dgm:pt modelId="{5491E9B3-BAE6-488D-8EDC-C4351E16B237}" type="pres">
      <dgm:prSet presAssocID="{DD83F70F-D15F-4F98-8B2B-23BDDB4EDD80}" presName="header" presStyleLbl="node1" presStyleIdx="3" presStyleCnt="4"/>
      <dgm:spPr/>
      <dgm:t>
        <a:bodyPr/>
        <a:lstStyle/>
        <a:p>
          <a:endParaRPr lang="sk-SK"/>
        </a:p>
      </dgm:t>
    </dgm:pt>
    <dgm:pt modelId="{13F3A01C-2904-42A1-A06C-EC684B54F126}" type="pres">
      <dgm:prSet presAssocID="{CFB01346-4537-48BE-BC50-5B59FB0DBECD}" presName="parTrans" presStyleLbl="sibTrans2D1" presStyleIdx="6" presStyleCnt="8"/>
      <dgm:spPr/>
      <dgm:t>
        <a:bodyPr/>
        <a:lstStyle/>
        <a:p>
          <a:endParaRPr lang="sk-SK"/>
        </a:p>
      </dgm:t>
    </dgm:pt>
    <dgm:pt modelId="{3EA14777-CDCC-4DC7-9A20-3FFB842E8EF8}" type="pres">
      <dgm:prSet presAssocID="{E8441433-BC14-4E3D-8FF7-53B2F4A9855B}" presName="child" presStyleLbl="alignAccFollowNode1" presStyleIdx="6" presStyleCnt="8">
        <dgm:presLayoutVars>
          <dgm:chMax val="0"/>
          <dgm:bulletEnabled val="1"/>
        </dgm:presLayoutVars>
      </dgm:prSet>
      <dgm:spPr/>
      <dgm:t>
        <a:bodyPr/>
        <a:lstStyle/>
        <a:p>
          <a:endParaRPr lang="sk-SK"/>
        </a:p>
      </dgm:t>
    </dgm:pt>
    <dgm:pt modelId="{471E102C-B97E-48BE-A6E7-E28DD32C6271}" type="pres">
      <dgm:prSet presAssocID="{7AC94DC7-8892-4794-B52E-6D6F31CD3DCB}" presName="sibTrans" presStyleLbl="sibTrans2D1" presStyleIdx="7" presStyleCnt="8"/>
      <dgm:spPr/>
      <dgm:t>
        <a:bodyPr/>
        <a:lstStyle/>
        <a:p>
          <a:endParaRPr lang="sk-SK"/>
        </a:p>
      </dgm:t>
    </dgm:pt>
    <dgm:pt modelId="{4C9E80F9-00F8-4DB4-9DEB-A0E3872E5EA4}" type="pres">
      <dgm:prSet presAssocID="{11846942-4AF9-4D8A-939D-B2548F3CAA23}" presName="child" presStyleLbl="alignAccFollowNode1" presStyleIdx="7" presStyleCnt="8">
        <dgm:presLayoutVars>
          <dgm:chMax val="0"/>
          <dgm:bulletEnabled val="1"/>
        </dgm:presLayoutVars>
      </dgm:prSet>
      <dgm:spPr/>
      <dgm:t>
        <a:bodyPr/>
        <a:lstStyle/>
        <a:p>
          <a:endParaRPr lang="sk-SK"/>
        </a:p>
      </dgm:t>
    </dgm:pt>
  </dgm:ptLst>
  <dgm:cxnLst>
    <dgm:cxn modelId="{ED0426A0-57A8-401A-9F92-B209B7F728FA}" type="presOf" srcId="{DD83F70F-D15F-4F98-8B2B-23BDDB4EDD80}" destId="{5491E9B3-BAE6-488D-8EDC-C4351E16B237}" srcOrd="0" destOrd="0" presId="urn:microsoft.com/office/officeart/2005/8/layout/lProcess1"/>
    <dgm:cxn modelId="{F6E96C82-7947-401E-ABB2-514DEE5A42AE}" type="presOf" srcId="{4A4DF04A-927B-4C74-97CA-BA697042E167}" destId="{51058D96-C02C-4A77-A4C1-6D5EEE52500C}" srcOrd="0" destOrd="0" presId="urn:microsoft.com/office/officeart/2005/8/layout/lProcess1"/>
    <dgm:cxn modelId="{A91265DC-AA73-4FE6-9360-AC807626014D}" type="presOf" srcId="{47522A90-B270-4C30-A7FC-1B570659DBC5}" destId="{1A970D06-3491-4E42-BDBC-EB1C0989B12D}" srcOrd="0" destOrd="0" presId="urn:microsoft.com/office/officeart/2005/8/layout/lProcess1"/>
    <dgm:cxn modelId="{F69AA83F-D1FE-442D-B57F-A38A1B27FA1F}" type="presOf" srcId="{11846942-4AF9-4D8A-939D-B2548F3CAA23}" destId="{4C9E80F9-00F8-4DB4-9DEB-A0E3872E5EA4}" srcOrd="0" destOrd="0" presId="urn:microsoft.com/office/officeart/2005/8/layout/lProcess1"/>
    <dgm:cxn modelId="{57BC4B31-9AAE-4C70-9644-7DE5B21E1AB7}" srcId="{EECFD46D-CBB3-407D-A49A-327133B95C09}" destId="{227FF359-2BE2-414B-99E2-635C766AE44B}" srcOrd="0" destOrd="0" parTransId="{EEED1C6B-E7C7-4F77-984B-C512F8446381}" sibTransId="{F55609D9-EACB-4075-81DD-94E05FD0D461}"/>
    <dgm:cxn modelId="{05173001-5F15-4679-9BC7-A98499941F01}" type="presOf" srcId="{CFB01346-4537-48BE-BC50-5B59FB0DBECD}" destId="{13F3A01C-2904-42A1-A06C-EC684B54F126}" srcOrd="0" destOrd="0" presId="urn:microsoft.com/office/officeart/2005/8/layout/lProcess1"/>
    <dgm:cxn modelId="{AF198072-54A2-40B4-AB0F-89F56F96261E}" srcId="{AB99E213-08B4-4205-A8D4-85C9E3AA52F4}" destId="{5AA685D0-BBB1-4F83-B09B-567662773E9B}" srcOrd="0" destOrd="0" parTransId="{47522A90-B270-4C30-A7FC-1B570659DBC5}" sibTransId="{07711858-5100-4815-B812-F5DF6B362970}"/>
    <dgm:cxn modelId="{98E7F468-9C77-4175-9DA5-1DDCC2E852F4}" type="presOf" srcId="{B98FA0C1-1420-461E-8A6C-F321D089DBD0}" destId="{467120E8-1529-4A84-A64D-76538F5D771F}" srcOrd="0" destOrd="0" presId="urn:microsoft.com/office/officeart/2005/8/layout/lProcess1"/>
    <dgm:cxn modelId="{100675D9-268B-4FF7-933A-91E003B005C2}" type="presOf" srcId="{E8441433-BC14-4E3D-8FF7-53B2F4A9855B}" destId="{3EA14777-CDCC-4DC7-9A20-3FFB842E8EF8}" srcOrd="0" destOrd="0" presId="urn:microsoft.com/office/officeart/2005/8/layout/lProcess1"/>
    <dgm:cxn modelId="{E5219908-50E4-4F6E-BFA7-52C9BC403481}" type="presOf" srcId="{EEED1C6B-E7C7-4F77-984B-C512F8446381}" destId="{7F73DA5F-C110-4826-A76E-AE31AFDC8F96}" srcOrd="0" destOrd="0" presId="urn:microsoft.com/office/officeart/2005/8/layout/lProcess1"/>
    <dgm:cxn modelId="{B652639A-0C29-4E05-8101-1332C4D6B6AB}" type="presOf" srcId="{AB99E213-08B4-4205-A8D4-85C9E3AA52F4}" destId="{A48DAE29-EAE1-4533-9226-2BFA19A84DB7}" srcOrd="0" destOrd="0" presId="urn:microsoft.com/office/officeart/2005/8/layout/lProcess1"/>
    <dgm:cxn modelId="{C0C1C27F-38AB-4FD6-8AB0-CA4F7ACB37A5}" type="presOf" srcId="{3BDCE703-3B3E-4A66-824A-29E07E20BE20}" destId="{360DA9FC-85A3-4057-8EE1-048D0A47C910}" srcOrd="0" destOrd="0" presId="urn:microsoft.com/office/officeart/2005/8/layout/lProcess1"/>
    <dgm:cxn modelId="{0B5E1D36-9A5E-4756-B977-E458E9E0A22F}" srcId="{041E96C7-A2C7-4F8B-91B9-D5DB44DBA058}" destId="{DD83F70F-D15F-4F98-8B2B-23BDDB4EDD80}" srcOrd="3" destOrd="0" parTransId="{0019CDE1-76DC-4F7E-85FD-C48106330821}" sibTransId="{F9606ED2-2EEF-440C-8887-185B50E27C5E}"/>
    <dgm:cxn modelId="{0B3696A0-4E5D-449D-81FD-9CEDD9C27D43}" type="presOf" srcId="{9053CD9A-094E-4AA5-888F-53C35F4FDB47}" destId="{27F8EC39-2B53-4AFE-AE6E-618C77FAF769}" srcOrd="0" destOrd="0" presId="urn:microsoft.com/office/officeart/2005/8/layout/lProcess1"/>
    <dgm:cxn modelId="{EBEC80D4-8E82-4454-8F04-1C230CEE1B05}" srcId="{041E96C7-A2C7-4F8B-91B9-D5DB44DBA058}" destId="{EECFD46D-CBB3-407D-A49A-327133B95C09}" srcOrd="1" destOrd="0" parTransId="{9E60058B-7D54-44B7-A0E5-8E989F22C56C}" sibTransId="{E11A9F70-A808-4950-B6A2-C7EDB8BBBE37}"/>
    <dgm:cxn modelId="{9000824D-1A95-4FDB-9C98-7139F9FDA11F}" srcId="{4A4DF04A-927B-4C74-97CA-BA697042E167}" destId="{9053CD9A-094E-4AA5-888F-53C35F4FDB47}" srcOrd="1" destOrd="0" parTransId="{BCA902D9-6A04-4A0E-9E9F-A6B68A4E5CCE}" sibTransId="{B98FA0C1-1420-461E-8A6C-F321D089DBD0}"/>
    <dgm:cxn modelId="{A767E92B-6892-410F-98C2-4963CE695C24}" type="presOf" srcId="{EEB5A52A-DC10-40DE-8D6C-D57B6B768519}" destId="{D1B0A63D-6BE0-428C-AFA1-DDAE5CC815BA}" srcOrd="0" destOrd="0" presId="urn:microsoft.com/office/officeart/2005/8/layout/lProcess1"/>
    <dgm:cxn modelId="{4252E873-8E11-4861-BD6D-D7406BB0715E}" type="presOf" srcId="{5AA685D0-BBB1-4F83-B09B-567662773E9B}" destId="{D3FF7EAA-CBD1-4403-9C69-997437100362}" srcOrd="0" destOrd="0" presId="urn:microsoft.com/office/officeart/2005/8/layout/lProcess1"/>
    <dgm:cxn modelId="{3BBD2352-AC67-4E7D-AA5D-A95C01524818}" srcId="{4A4DF04A-927B-4C74-97CA-BA697042E167}" destId="{45E8AEA5-5F02-4123-BD16-E22C672D2C61}" srcOrd="2" destOrd="0" parTransId="{DC6A8A7A-D5FC-46F3-BC07-4FACC67F0372}" sibTransId="{1E31D42B-835D-4CD3-86DC-BA8F27E1D2DE}"/>
    <dgm:cxn modelId="{7CE64A36-500E-432A-BE07-9614BC112E24}" srcId="{DD83F70F-D15F-4F98-8B2B-23BDDB4EDD80}" destId="{E8441433-BC14-4E3D-8FF7-53B2F4A9855B}" srcOrd="0" destOrd="0" parTransId="{CFB01346-4537-48BE-BC50-5B59FB0DBECD}" sibTransId="{7AC94DC7-8892-4794-B52E-6D6F31CD3DCB}"/>
    <dgm:cxn modelId="{17FEF608-031B-4CD7-B2CB-E36ACF42628D}" type="presOf" srcId="{7AC94DC7-8892-4794-B52E-6D6F31CD3DCB}" destId="{471E102C-B97E-48BE-A6E7-E28DD32C6271}" srcOrd="0" destOrd="0" presId="urn:microsoft.com/office/officeart/2005/8/layout/lProcess1"/>
    <dgm:cxn modelId="{26A81D88-B0CC-4056-AE13-B37AE7BA2688}" type="presOf" srcId="{F55609D9-EACB-4075-81DD-94E05FD0D461}" destId="{C4608041-95E0-4428-97A8-42EEBBCC6E79}" srcOrd="0" destOrd="0" presId="urn:microsoft.com/office/officeart/2005/8/layout/lProcess1"/>
    <dgm:cxn modelId="{244EC9E3-F036-44B4-BFEF-FAEADFECA490}" srcId="{DD83F70F-D15F-4F98-8B2B-23BDDB4EDD80}" destId="{11846942-4AF9-4D8A-939D-B2548F3CAA23}" srcOrd="1" destOrd="0" parTransId="{1CF746FD-E52B-49F7-BC93-5FE71E83132B}" sibTransId="{0405D429-5573-4CCF-A3FB-B248E1FE61EB}"/>
    <dgm:cxn modelId="{0A5AA154-2414-4A78-8C16-D769E70AF0DC}" type="presOf" srcId="{55FA47BF-F990-45B3-AAFC-E16641D1A30A}" destId="{C3D4C6C6-7150-4E16-9CB4-55C1B7DB8EA4}" srcOrd="0" destOrd="0" presId="urn:microsoft.com/office/officeart/2005/8/layout/lProcess1"/>
    <dgm:cxn modelId="{C8AC2220-206D-4093-9A88-1A2A137A1D21}" type="presOf" srcId="{041E96C7-A2C7-4F8B-91B9-D5DB44DBA058}" destId="{18A925B7-E58E-4675-9951-EB98A697E1C8}" srcOrd="0" destOrd="0" presId="urn:microsoft.com/office/officeart/2005/8/layout/lProcess1"/>
    <dgm:cxn modelId="{0508EB03-58DE-4D53-9E71-7DE7EC2A9375}" srcId="{041E96C7-A2C7-4F8B-91B9-D5DB44DBA058}" destId="{AB99E213-08B4-4205-A8D4-85C9E3AA52F4}" srcOrd="0" destOrd="0" parTransId="{517485F2-B683-42A9-B7B7-FAF803FDD6D3}" sibTransId="{7487FB64-A995-4B81-A255-1D5C1BE9FAB2}"/>
    <dgm:cxn modelId="{42145CA8-BB52-4D64-917D-B3CCEFAF86A7}" srcId="{041E96C7-A2C7-4F8B-91B9-D5DB44DBA058}" destId="{4A4DF04A-927B-4C74-97CA-BA697042E167}" srcOrd="2" destOrd="0" parTransId="{CB5B33B2-7B74-45E2-ABF2-1B32A3E2529E}" sibTransId="{D8FAD17F-8AD7-4CBF-8786-F2F0464A066C}"/>
    <dgm:cxn modelId="{4EF6D38B-36DD-44EA-AA36-92778363C2AB}" type="presOf" srcId="{EECFD46D-CBB3-407D-A49A-327133B95C09}" destId="{51DE6D98-F537-4BFA-9678-BD508AF1B093}" srcOrd="0" destOrd="0" presId="urn:microsoft.com/office/officeart/2005/8/layout/lProcess1"/>
    <dgm:cxn modelId="{6C49F010-6233-42B0-9128-709E8499E8FE}" type="presOf" srcId="{AF2B5B57-8E79-43A6-AD06-73ACBEDC67F6}" destId="{BB8CA9CD-E8AF-4872-8468-85459C3EB735}" srcOrd="0" destOrd="0" presId="urn:microsoft.com/office/officeart/2005/8/layout/lProcess1"/>
    <dgm:cxn modelId="{190B64F6-58FA-4DF9-BF35-B83B72D0CE8F}" type="presOf" srcId="{227FF359-2BE2-414B-99E2-635C766AE44B}" destId="{B4EEF267-A8ED-4D02-BE06-DBA180538299}" srcOrd="0" destOrd="0" presId="urn:microsoft.com/office/officeart/2005/8/layout/lProcess1"/>
    <dgm:cxn modelId="{2A56A094-1336-487A-886B-728FE71EB645}" srcId="{4A4DF04A-927B-4C74-97CA-BA697042E167}" destId="{55FA47BF-F990-45B3-AAFC-E16641D1A30A}" srcOrd="0" destOrd="0" parTransId="{AF2B5B57-8E79-43A6-AD06-73ACBEDC67F6}" sibTransId="{EEB5A52A-DC10-40DE-8D6C-D57B6B768519}"/>
    <dgm:cxn modelId="{70FFE9B8-5ACD-40F7-8B9A-AEA81AE76D0F}" srcId="{EECFD46D-CBB3-407D-A49A-327133B95C09}" destId="{3BDCE703-3B3E-4A66-824A-29E07E20BE20}" srcOrd="1" destOrd="0" parTransId="{74DD7E59-FDA0-480E-A6E2-8ACFF2075F51}" sibTransId="{9CD16F5B-34A8-4B60-9DF4-23E30B381E6F}"/>
    <dgm:cxn modelId="{028A476B-A920-446D-807C-8C33CA9114BD}" type="presOf" srcId="{45E8AEA5-5F02-4123-BD16-E22C672D2C61}" destId="{5B45A6F5-4CC4-4245-977B-80B9D7149B68}" srcOrd="0" destOrd="0" presId="urn:microsoft.com/office/officeart/2005/8/layout/lProcess1"/>
    <dgm:cxn modelId="{545C3D18-520F-4BE0-943F-8057C422E114}" type="presParOf" srcId="{18A925B7-E58E-4675-9951-EB98A697E1C8}" destId="{7A44108C-85F1-44BD-9A73-E52D1556C3AF}" srcOrd="0" destOrd="0" presId="urn:microsoft.com/office/officeart/2005/8/layout/lProcess1"/>
    <dgm:cxn modelId="{41DC9275-2D2D-4924-96A5-21EB974E7F48}" type="presParOf" srcId="{7A44108C-85F1-44BD-9A73-E52D1556C3AF}" destId="{A48DAE29-EAE1-4533-9226-2BFA19A84DB7}" srcOrd="0" destOrd="0" presId="urn:microsoft.com/office/officeart/2005/8/layout/lProcess1"/>
    <dgm:cxn modelId="{36B20F95-0DA8-4C8B-B1FF-3D055B338865}" type="presParOf" srcId="{7A44108C-85F1-44BD-9A73-E52D1556C3AF}" destId="{1A970D06-3491-4E42-BDBC-EB1C0989B12D}" srcOrd="1" destOrd="0" presId="urn:microsoft.com/office/officeart/2005/8/layout/lProcess1"/>
    <dgm:cxn modelId="{45132876-F0CB-49A0-877C-0590D900833B}" type="presParOf" srcId="{7A44108C-85F1-44BD-9A73-E52D1556C3AF}" destId="{D3FF7EAA-CBD1-4403-9C69-997437100362}" srcOrd="2" destOrd="0" presId="urn:microsoft.com/office/officeart/2005/8/layout/lProcess1"/>
    <dgm:cxn modelId="{2BB50E69-15AC-42C4-9159-03594D7E7789}" type="presParOf" srcId="{18A925B7-E58E-4675-9951-EB98A697E1C8}" destId="{E5A50C58-146A-409E-8ABA-A7BFFF3F07AF}" srcOrd="1" destOrd="0" presId="urn:microsoft.com/office/officeart/2005/8/layout/lProcess1"/>
    <dgm:cxn modelId="{49A76C51-912F-40E0-8F99-DE92386E3A36}" type="presParOf" srcId="{18A925B7-E58E-4675-9951-EB98A697E1C8}" destId="{F1EEF8EE-D6A0-440E-9233-404F84ADF647}" srcOrd="2" destOrd="0" presId="urn:microsoft.com/office/officeart/2005/8/layout/lProcess1"/>
    <dgm:cxn modelId="{435BF543-F023-470B-A3E8-929B3B30BB1F}" type="presParOf" srcId="{F1EEF8EE-D6A0-440E-9233-404F84ADF647}" destId="{51DE6D98-F537-4BFA-9678-BD508AF1B093}" srcOrd="0" destOrd="0" presId="urn:microsoft.com/office/officeart/2005/8/layout/lProcess1"/>
    <dgm:cxn modelId="{85FFBD0D-7D65-4198-BBDD-DB68BDBA14AC}" type="presParOf" srcId="{F1EEF8EE-D6A0-440E-9233-404F84ADF647}" destId="{7F73DA5F-C110-4826-A76E-AE31AFDC8F96}" srcOrd="1" destOrd="0" presId="urn:microsoft.com/office/officeart/2005/8/layout/lProcess1"/>
    <dgm:cxn modelId="{004ADD86-FE32-41BB-BA59-BEACF3557327}" type="presParOf" srcId="{F1EEF8EE-D6A0-440E-9233-404F84ADF647}" destId="{B4EEF267-A8ED-4D02-BE06-DBA180538299}" srcOrd="2" destOrd="0" presId="urn:microsoft.com/office/officeart/2005/8/layout/lProcess1"/>
    <dgm:cxn modelId="{A51FC629-4D07-4329-A2FF-2C905D7ABF96}" type="presParOf" srcId="{F1EEF8EE-D6A0-440E-9233-404F84ADF647}" destId="{C4608041-95E0-4428-97A8-42EEBBCC6E79}" srcOrd="3" destOrd="0" presId="urn:microsoft.com/office/officeart/2005/8/layout/lProcess1"/>
    <dgm:cxn modelId="{D1675515-31A5-4269-8407-068A3B8FD61B}" type="presParOf" srcId="{F1EEF8EE-D6A0-440E-9233-404F84ADF647}" destId="{360DA9FC-85A3-4057-8EE1-048D0A47C910}" srcOrd="4" destOrd="0" presId="urn:microsoft.com/office/officeart/2005/8/layout/lProcess1"/>
    <dgm:cxn modelId="{97DADE63-A2F6-4D61-A27D-BEA8E6A651ED}" type="presParOf" srcId="{18A925B7-E58E-4675-9951-EB98A697E1C8}" destId="{BCE087F4-2C4F-4761-ACFD-4C8FD309A01A}" srcOrd="3" destOrd="0" presId="urn:microsoft.com/office/officeart/2005/8/layout/lProcess1"/>
    <dgm:cxn modelId="{885CB299-9273-441F-BEBE-CC2032041E03}" type="presParOf" srcId="{18A925B7-E58E-4675-9951-EB98A697E1C8}" destId="{FE99B5E5-75FA-48D5-B960-06FFED65D39C}" srcOrd="4" destOrd="0" presId="urn:microsoft.com/office/officeart/2005/8/layout/lProcess1"/>
    <dgm:cxn modelId="{CE841550-D435-4A53-8288-317CC96DB744}" type="presParOf" srcId="{FE99B5E5-75FA-48D5-B960-06FFED65D39C}" destId="{51058D96-C02C-4A77-A4C1-6D5EEE52500C}" srcOrd="0" destOrd="0" presId="urn:microsoft.com/office/officeart/2005/8/layout/lProcess1"/>
    <dgm:cxn modelId="{A53A1277-86E0-4C6E-A62C-CF8964596FF3}" type="presParOf" srcId="{FE99B5E5-75FA-48D5-B960-06FFED65D39C}" destId="{BB8CA9CD-E8AF-4872-8468-85459C3EB735}" srcOrd="1" destOrd="0" presId="urn:microsoft.com/office/officeart/2005/8/layout/lProcess1"/>
    <dgm:cxn modelId="{B74C8B25-C799-4EDF-B15E-8C98757851DE}" type="presParOf" srcId="{FE99B5E5-75FA-48D5-B960-06FFED65D39C}" destId="{C3D4C6C6-7150-4E16-9CB4-55C1B7DB8EA4}" srcOrd="2" destOrd="0" presId="urn:microsoft.com/office/officeart/2005/8/layout/lProcess1"/>
    <dgm:cxn modelId="{03258C0A-03F4-46E3-8C08-DA0529EDA3CD}" type="presParOf" srcId="{FE99B5E5-75FA-48D5-B960-06FFED65D39C}" destId="{D1B0A63D-6BE0-428C-AFA1-DDAE5CC815BA}" srcOrd="3" destOrd="0" presId="urn:microsoft.com/office/officeart/2005/8/layout/lProcess1"/>
    <dgm:cxn modelId="{D35735D2-BA89-4EC3-A8FD-AA54C3D20282}" type="presParOf" srcId="{FE99B5E5-75FA-48D5-B960-06FFED65D39C}" destId="{27F8EC39-2B53-4AFE-AE6E-618C77FAF769}" srcOrd="4" destOrd="0" presId="urn:microsoft.com/office/officeart/2005/8/layout/lProcess1"/>
    <dgm:cxn modelId="{B288E628-274E-472D-9D56-408246FE9CD9}" type="presParOf" srcId="{FE99B5E5-75FA-48D5-B960-06FFED65D39C}" destId="{467120E8-1529-4A84-A64D-76538F5D771F}" srcOrd="5" destOrd="0" presId="urn:microsoft.com/office/officeart/2005/8/layout/lProcess1"/>
    <dgm:cxn modelId="{AF071AC7-6E25-4E71-94BA-AC16646B3E7B}" type="presParOf" srcId="{FE99B5E5-75FA-48D5-B960-06FFED65D39C}" destId="{5B45A6F5-4CC4-4245-977B-80B9D7149B68}" srcOrd="6" destOrd="0" presId="urn:microsoft.com/office/officeart/2005/8/layout/lProcess1"/>
    <dgm:cxn modelId="{378FE408-E787-4DFA-A6FE-EEE2BC3C2E21}" type="presParOf" srcId="{18A925B7-E58E-4675-9951-EB98A697E1C8}" destId="{6B6D16CD-E600-4492-869D-992E390327B6}" srcOrd="5" destOrd="0" presId="urn:microsoft.com/office/officeart/2005/8/layout/lProcess1"/>
    <dgm:cxn modelId="{3D33EBF3-67B9-48C1-9534-5EA49D372AD2}" type="presParOf" srcId="{18A925B7-E58E-4675-9951-EB98A697E1C8}" destId="{9031B5DB-0E46-4D81-8169-9AE51998F008}" srcOrd="6" destOrd="0" presId="urn:microsoft.com/office/officeart/2005/8/layout/lProcess1"/>
    <dgm:cxn modelId="{89B2B437-144B-43BC-B11F-E0EE40B65D98}" type="presParOf" srcId="{9031B5DB-0E46-4D81-8169-9AE51998F008}" destId="{5491E9B3-BAE6-488D-8EDC-C4351E16B237}" srcOrd="0" destOrd="0" presId="urn:microsoft.com/office/officeart/2005/8/layout/lProcess1"/>
    <dgm:cxn modelId="{ABA04EE1-8672-4D77-BBB0-3C83411C5904}" type="presParOf" srcId="{9031B5DB-0E46-4D81-8169-9AE51998F008}" destId="{13F3A01C-2904-42A1-A06C-EC684B54F126}" srcOrd="1" destOrd="0" presId="urn:microsoft.com/office/officeart/2005/8/layout/lProcess1"/>
    <dgm:cxn modelId="{DD26009E-A726-4192-B3D7-D62D1828CC38}" type="presParOf" srcId="{9031B5DB-0E46-4D81-8169-9AE51998F008}" destId="{3EA14777-CDCC-4DC7-9A20-3FFB842E8EF8}" srcOrd="2" destOrd="0" presId="urn:microsoft.com/office/officeart/2005/8/layout/lProcess1"/>
    <dgm:cxn modelId="{8093CEA7-E3A9-4A0F-ADE0-EFA36B6859B9}" type="presParOf" srcId="{9031B5DB-0E46-4D81-8169-9AE51998F008}" destId="{471E102C-B97E-48BE-A6E7-E28DD32C6271}" srcOrd="3" destOrd="0" presId="urn:microsoft.com/office/officeart/2005/8/layout/lProcess1"/>
    <dgm:cxn modelId="{88E6EB61-C80D-4C54-9BA5-66F86C95A563}" type="presParOf" srcId="{9031B5DB-0E46-4D81-8169-9AE51998F008}" destId="{4C9E80F9-00F8-4DB4-9DEB-A0E3872E5EA4}" srcOrd="4"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1E96C7-A2C7-4F8B-91B9-D5DB44DBA058}"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sk-SK"/>
        </a:p>
      </dgm:t>
    </dgm:pt>
    <dgm:pt modelId="{AB99E213-08B4-4205-A8D4-85C9E3AA52F4}">
      <dgm:prSet phldrT="[Text]" custT="1"/>
      <dgm:spPr>
        <a:effectLst>
          <a:glow rad="63500">
            <a:schemeClr val="accent1">
              <a:satMod val="175000"/>
              <a:alpha val="40000"/>
            </a:schemeClr>
          </a:glow>
        </a:effectLst>
      </dgm:spPr>
      <dgm:t>
        <a:bodyPr/>
        <a:lstStyle/>
        <a:p>
          <a:r>
            <a:rPr lang="sk-SK" sz="2400" dirty="0" smtClean="0"/>
            <a:t>2022</a:t>
          </a:r>
          <a:endParaRPr lang="sk-SK" sz="2400" dirty="0"/>
        </a:p>
      </dgm:t>
    </dgm:pt>
    <dgm:pt modelId="{517485F2-B683-42A9-B7B7-FAF803FDD6D3}" type="parTrans" cxnId="{0508EB03-58DE-4D53-9E71-7DE7EC2A9375}">
      <dgm:prSet/>
      <dgm:spPr/>
      <dgm:t>
        <a:bodyPr/>
        <a:lstStyle/>
        <a:p>
          <a:endParaRPr lang="sk-SK"/>
        </a:p>
      </dgm:t>
    </dgm:pt>
    <dgm:pt modelId="{7487FB64-A995-4B81-A255-1D5C1BE9FAB2}" type="sibTrans" cxnId="{0508EB03-58DE-4D53-9E71-7DE7EC2A9375}">
      <dgm:prSet/>
      <dgm:spPr/>
      <dgm:t>
        <a:bodyPr/>
        <a:lstStyle/>
        <a:p>
          <a:endParaRPr lang="sk-SK"/>
        </a:p>
      </dgm:t>
    </dgm:pt>
    <dgm:pt modelId="{5AA685D0-BBB1-4F83-B09B-567662773E9B}">
      <dgm:prSet phldrT="[Text]" custT="1"/>
      <dgm:spPr/>
      <dgm:t>
        <a:bodyPr/>
        <a:lstStyle/>
        <a:p>
          <a:pPr>
            <a:spcAft>
              <a:spcPts val="200"/>
            </a:spcAft>
          </a:pPr>
          <a:r>
            <a:rPr lang="sk-SK" sz="1400" b="1" dirty="0" smtClean="0"/>
            <a:t>December </a:t>
          </a:r>
        </a:p>
        <a:p>
          <a:pPr>
            <a:spcAft>
              <a:spcPts val="200"/>
            </a:spcAft>
          </a:pPr>
          <a:r>
            <a:rPr lang="sk-SK" sz="1400" b="0" dirty="0" smtClean="0"/>
            <a:t>SMERNICA RADY </a:t>
          </a:r>
          <a:r>
            <a:rPr lang="sk-SK" sz="1400" dirty="0" smtClean="0"/>
            <a:t>(EÚ) 2022/2523</a:t>
          </a:r>
          <a:endParaRPr lang="sk-SK" sz="1400" dirty="0"/>
        </a:p>
      </dgm:t>
    </dgm:pt>
    <dgm:pt modelId="{47522A90-B270-4C30-A7FC-1B570659DBC5}" type="parTrans" cxnId="{AF198072-54A2-40B4-AB0F-89F56F96261E}">
      <dgm:prSet/>
      <dgm:spPr/>
      <dgm:t>
        <a:bodyPr/>
        <a:lstStyle/>
        <a:p>
          <a:endParaRPr lang="sk-SK"/>
        </a:p>
      </dgm:t>
    </dgm:pt>
    <dgm:pt modelId="{07711858-5100-4815-B812-F5DF6B362970}" type="sibTrans" cxnId="{AF198072-54A2-40B4-AB0F-89F56F96261E}">
      <dgm:prSet/>
      <dgm:spPr/>
      <dgm:t>
        <a:bodyPr/>
        <a:lstStyle/>
        <a:p>
          <a:endParaRPr lang="sk-SK"/>
        </a:p>
      </dgm:t>
    </dgm:pt>
    <dgm:pt modelId="{EECFD46D-CBB3-407D-A49A-327133B95C09}">
      <dgm:prSet phldrT="[Text]" custT="1"/>
      <dgm:spPr>
        <a:effectLst>
          <a:glow rad="63500">
            <a:schemeClr val="accent1">
              <a:satMod val="175000"/>
              <a:alpha val="40000"/>
            </a:schemeClr>
          </a:glow>
        </a:effectLst>
      </dgm:spPr>
      <dgm:t>
        <a:bodyPr/>
        <a:lstStyle/>
        <a:p>
          <a:r>
            <a:rPr lang="sk-SK" sz="2400" dirty="0" smtClean="0"/>
            <a:t>2023</a:t>
          </a:r>
          <a:endParaRPr lang="sk-SK" sz="2400" dirty="0"/>
        </a:p>
      </dgm:t>
    </dgm:pt>
    <dgm:pt modelId="{9E60058B-7D54-44B7-A0E5-8E989F22C56C}" type="parTrans" cxnId="{EBEC80D4-8E82-4454-8F04-1C230CEE1B05}">
      <dgm:prSet/>
      <dgm:spPr/>
      <dgm:t>
        <a:bodyPr/>
        <a:lstStyle/>
        <a:p>
          <a:endParaRPr lang="sk-SK"/>
        </a:p>
      </dgm:t>
    </dgm:pt>
    <dgm:pt modelId="{E11A9F70-A808-4950-B6A2-C7EDB8BBBE37}" type="sibTrans" cxnId="{EBEC80D4-8E82-4454-8F04-1C230CEE1B05}">
      <dgm:prSet/>
      <dgm:spPr/>
      <dgm:t>
        <a:bodyPr/>
        <a:lstStyle/>
        <a:p>
          <a:endParaRPr lang="sk-SK"/>
        </a:p>
      </dgm:t>
    </dgm:pt>
    <dgm:pt modelId="{227FF359-2BE2-414B-99E2-635C766AE44B}">
      <dgm:prSet phldrT="[Text]" custT="1"/>
      <dgm:spPr/>
      <dgm:t>
        <a:bodyPr/>
        <a:lstStyle/>
        <a:p>
          <a:pPr>
            <a:spcAft>
              <a:spcPts val="200"/>
            </a:spcAft>
          </a:pPr>
          <a:r>
            <a:rPr lang="sk-SK" sz="1400" b="1" dirty="0" smtClean="0"/>
            <a:t>November </a:t>
          </a:r>
        </a:p>
        <a:p>
          <a:pPr>
            <a:spcAft>
              <a:spcPts val="200"/>
            </a:spcAft>
          </a:pPr>
          <a:r>
            <a:rPr lang="sk-SK" sz="1400" dirty="0" smtClean="0"/>
            <a:t>Vyhlásenie Rady ECOFIN a Európskej komisie</a:t>
          </a:r>
          <a:endParaRPr lang="sk-SK" sz="1400" dirty="0"/>
        </a:p>
      </dgm:t>
    </dgm:pt>
    <dgm:pt modelId="{EEED1C6B-E7C7-4F77-984B-C512F8446381}" type="parTrans" cxnId="{57BC4B31-9AAE-4C70-9644-7DE5B21E1AB7}">
      <dgm:prSet/>
      <dgm:spPr/>
      <dgm:t>
        <a:bodyPr/>
        <a:lstStyle/>
        <a:p>
          <a:endParaRPr lang="sk-SK"/>
        </a:p>
      </dgm:t>
    </dgm:pt>
    <dgm:pt modelId="{F55609D9-EACB-4075-81DD-94E05FD0D461}" type="sibTrans" cxnId="{57BC4B31-9AAE-4C70-9644-7DE5B21E1AB7}">
      <dgm:prSet/>
      <dgm:spPr/>
      <dgm:t>
        <a:bodyPr/>
        <a:lstStyle/>
        <a:p>
          <a:endParaRPr lang="sk-SK"/>
        </a:p>
      </dgm:t>
    </dgm:pt>
    <dgm:pt modelId="{3BDCE703-3B3E-4A66-824A-29E07E20BE20}">
      <dgm:prSet phldrT="[Text]" custT="1"/>
      <dgm:spPr/>
      <dgm:t>
        <a:bodyPr/>
        <a:lstStyle/>
        <a:p>
          <a:pPr>
            <a:spcAft>
              <a:spcPts val="200"/>
            </a:spcAft>
          </a:pPr>
          <a:r>
            <a:rPr lang="sk-SK" sz="1400" b="1" dirty="0" smtClean="0"/>
            <a:t>December </a:t>
          </a:r>
        </a:p>
        <a:p>
          <a:pPr>
            <a:spcAft>
              <a:spcPts val="200"/>
            </a:spcAft>
          </a:pPr>
          <a:r>
            <a:rPr lang="sk-SK" sz="1400" dirty="0" smtClean="0"/>
            <a:t>Zverejnenie odpovedí na často kladené otázky k smernici</a:t>
          </a:r>
          <a:endParaRPr lang="sk-SK" sz="1400" dirty="0"/>
        </a:p>
      </dgm:t>
    </dgm:pt>
    <dgm:pt modelId="{74DD7E59-FDA0-480E-A6E2-8ACFF2075F51}" type="parTrans" cxnId="{70FFE9B8-5ACD-40F7-8B9A-AEA81AE76D0F}">
      <dgm:prSet/>
      <dgm:spPr/>
      <dgm:t>
        <a:bodyPr/>
        <a:lstStyle/>
        <a:p>
          <a:endParaRPr lang="sk-SK"/>
        </a:p>
      </dgm:t>
    </dgm:pt>
    <dgm:pt modelId="{9CD16F5B-34A8-4B60-9DF4-23E30B381E6F}" type="sibTrans" cxnId="{70FFE9B8-5ACD-40F7-8B9A-AEA81AE76D0F}">
      <dgm:prSet/>
      <dgm:spPr/>
      <dgm:t>
        <a:bodyPr/>
        <a:lstStyle/>
        <a:p>
          <a:endParaRPr lang="sk-SK"/>
        </a:p>
      </dgm:t>
    </dgm:pt>
    <dgm:pt modelId="{DD83F70F-D15F-4F98-8B2B-23BDDB4EDD80}">
      <dgm:prSet phldrT="[Text]" custT="1"/>
      <dgm:spPr>
        <a:solidFill>
          <a:srgbClr val="7030A0"/>
        </a:solidFill>
        <a:effectLst>
          <a:glow rad="63500">
            <a:srgbClr val="7030A0">
              <a:alpha val="40000"/>
            </a:srgbClr>
          </a:glow>
        </a:effectLst>
      </dgm:spPr>
      <dgm:t>
        <a:bodyPr/>
        <a:lstStyle/>
        <a:p>
          <a:r>
            <a:rPr lang="sk-SK" sz="2400" dirty="0" smtClean="0"/>
            <a:t>2024</a:t>
          </a:r>
          <a:endParaRPr lang="sk-SK" sz="2400" dirty="0"/>
        </a:p>
      </dgm:t>
    </dgm:pt>
    <dgm:pt modelId="{0019CDE1-76DC-4F7E-85FD-C48106330821}" type="parTrans" cxnId="{0B5E1D36-9A5E-4756-B977-E458E9E0A22F}">
      <dgm:prSet/>
      <dgm:spPr/>
      <dgm:t>
        <a:bodyPr/>
        <a:lstStyle/>
        <a:p>
          <a:endParaRPr lang="sk-SK"/>
        </a:p>
      </dgm:t>
    </dgm:pt>
    <dgm:pt modelId="{F9606ED2-2EEF-440C-8887-185B50E27C5E}" type="sibTrans" cxnId="{0B5E1D36-9A5E-4756-B977-E458E9E0A22F}">
      <dgm:prSet/>
      <dgm:spPr/>
      <dgm:t>
        <a:bodyPr/>
        <a:lstStyle/>
        <a:p>
          <a:endParaRPr lang="sk-SK"/>
        </a:p>
      </dgm:t>
    </dgm:pt>
    <dgm:pt modelId="{11846942-4AF9-4D8A-939D-B2548F3CAA23}">
      <dgm:prSet custT="1"/>
      <dgm:spPr>
        <a:solidFill>
          <a:srgbClr val="CCCCFF">
            <a:alpha val="89804"/>
          </a:srgbClr>
        </a:solidFill>
      </dgm:spPr>
      <dgm:t>
        <a:bodyPr/>
        <a:lstStyle/>
        <a:p>
          <a:r>
            <a:rPr lang="sk-SK" sz="1400" dirty="0" smtClean="0"/>
            <a:t>Výmena informácií </a:t>
          </a:r>
          <a:endParaRPr lang="sk-SK" sz="1400" dirty="0"/>
        </a:p>
      </dgm:t>
    </dgm:pt>
    <dgm:pt modelId="{1CF746FD-E52B-49F7-BC93-5FE71E83132B}" type="parTrans" cxnId="{244EC9E3-F036-44B4-BFEF-FAEADFECA490}">
      <dgm:prSet/>
      <dgm:spPr>
        <a:solidFill>
          <a:srgbClr val="CCCCFF"/>
        </a:solidFill>
      </dgm:spPr>
      <dgm:t>
        <a:bodyPr/>
        <a:lstStyle/>
        <a:p>
          <a:endParaRPr lang="sk-SK"/>
        </a:p>
      </dgm:t>
    </dgm:pt>
    <dgm:pt modelId="{0405D429-5573-4CCF-A3FB-B248E1FE61EB}" type="sibTrans" cxnId="{244EC9E3-F036-44B4-BFEF-FAEADFECA490}">
      <dgm:prSet/>
      <dgm:spPr/>
      <dgm:t>
        <a:bodyPr/>
        <a:lstStyle/>
        <a:p>
          <a:endParaRPr lang="sk-SK"/>
        </a:p>
      </dgm:t>
    </dgm:pt>
    <dgm:pt modelId="{18A925B7-E58E-4675-9951-EB98A697E1C8}" type="pres">
      <dgm:prSet presAssocID="{041E96C7-A2C7-4F8B-91B9-D5DB44DBA058}" presName="Name0" presStyleCnt="0">
        <dgm:presLayoutVars>
          <dgm:dir/>
          <dgm:animLvl val="lvl"/>
          <dgm:resizeHandles val="exact"/>
        </dgm:presLayoutVars>
      </dgm:prSet>
      <dgm:spPr/>
      <dgm:t>
        <a:bodyPr/>
        <a:lstStyle/>
        <a:p>
          <a:endParaRPr lang="sk-SK"/>
        </a:p>
      </dgm:t>
    </dgm:pt>
    <dgm:pt modelId="{7A44108C-85F1-44BD-9A73-E52D1556C3AF}" type="pres">
      <dgm:prSet presAssocID="{AB99E213-08B4-4205-A8D4-85C9E3AA52F4}" presName="vertFlow" presStyleCnt="0"/>
      <dgm:spPr/>
    </dgm:pt>
    <dgm:pt modelId="{A48DAE29-EAE1-4533-9226-2BFA19A84DB7}" type="pres">
      <dgm:prSet presAssocID="{AB99E213-08B4-4205-A8D4-85C9E3AA52F4}" presName="header" presStyleLbl="node1" presStyleIdx="0" presStyleCnt="3"/>
      <dgm:spPr/>
      <dgm:t>
        <a:bodyPr/>
        <a:lstStyle/>
        <a:p>
          <a:endParaRPr lang="sk-SK"/>
        </a:p>
      </dgm:t>
    </dgm:pt>
    <dgm:pt modelId="{1A970D06-3491-4E42-BDBC-EB1C0989B12D}" type="pres">
      <dgm:prSet presAssocID="{47522A90-B270-4C30-A7FC-1B570659DBC5}" presName="parTrans" presStyleLbl="sibTrans2D1" presStyleIdx="0" presStyleCnt="4"/>
      <dgm:spPr/>
      <dgm:t>
        <a:bodyPr/>
        <a:lstStyle/>
        <a:p>
          <a:endParaRPr lang="sk-SK"/>
        </a:p>
      </dgm:t>
    </dgm:pt>
    <dgm:pt modelId="{D3FF7EAA-CBD1-4403-9C69-997437100362}" type="pres">
      <dgm:prSet presAssocID="{5AA685D0-BBB1-4F83-B09B-567662773E9B}" presName="child" presStyleLbl="alignAccFollowNode1" presStyleIdx="0" presStyleCnt="4">
        <dgm:presLayoutVars>
          <dgm:chMax val="0"/>
          <dgm:bulletEnabled val="1"/>
        </dgm:presLayoutVars>
      </dgm:prSet>
      <dgm:spPr/>
      <dgm:t>
        <a:bodyPr/>
        <a:lstStyle/>
        <a:p>
          <a:endParaRPr lang="sk-SK"/>
        </a:p>
      </dgm:t>
    </dgm:pt>
    <dgm:pt modelId="{E5A50C58-146A-409E-8ABA-A7BFFF3F07AF}" type="pres">
      <dgm:prSet presAssocID="{AB99E213-08B4-4205-A8D4-85C9E3AA52F4}" presName="hSp" presStyleCnt="0"/>
      <dgm:spPr/>
    </dgm:pt>
    <dgm:pt modelId="{F1EEF8EE-D6A0-440E-9233-404F84ADF647}" type="pres">
      <dgm:prSet presAssocID="{EECFD46D-CBB3-407D-A49A-327133B95C09}" presName="vertFlow" presStyleCnt="0"/>
      <dgm:spPr/>
    </dgm:pt>
    <dgm:pt modelId="{51DE6D98-F537-4BFA-9678-BD508AF1B093}" type="pres">
      <dgm:prSet presAssocID="{EECFD46D-CBB3-407D-A49A-327133B95C09}" presName="header" presStyleLbl="node1" presStyleIdx="1" presStyleCnt="3" custLinFactNeighborX="-1420" custLinFactNeighborY="651"/>
      <dgm:spPr/>
      <dgm:t>
        <a:bodyPr/>
        <a:lstStyle/>
        <a:p>
          <a:endParaRPr lang="sk-SK"/>
        </a:p>
      </dgm:t>
    </dgm:pt>
    <dgm:pt modelId="{7F73DA5F-C110-4826-A76E-AE31AFDC8F96}" type="pres">
      <dgm:prSet presAssocID="{EEED1C6B-E7C7-4F77-984B-C512F8446381}" presName="parTrans" presStyleLbl="sibTrans2D1" presStyleIdx="1" presStyleCnt="4"/>
      <dgm:spPr/>
      <dgm:t>
        <a:bodyPr/>
        <a:lstStyle/>
        <a:p>
          <a:endParaRPr lang="sk-SK"/>
        </a:p>
      </dgm:t>
    </dgm:pt>
    <dgm:pt modelId="{B4EEF267-A8ED-4D02-BE06-DBA180538299}" type="pres">
      <dgm:prSet presAssocID="{227FF359-2BE2-414B-99E2-635C766AE44B}" presName="child" presStyleLbl="alignAccFollowNode1" presStyleIdx="1" presStyleCnt="4">
        <dgm:presLayoutVars>
          <dgm:chMax val="0"/>
          <dgm:bulletEnabled val="1"/>
        </dgm:presLayoutVars>
      </dgm:prSet>
      <dgm:spPr/>
      <dgm:t>
        <a:bodyPr/>
        <a:lstStyle/>
        <a:p>
          <a:endParaRPr lang="sk-SK"/>
        </a:p>
      </dgm:t>
    </dgm:pt>
    <dgm:pt modelId="{C4608041-95E0-4428-97A8-42EEBBCC6E79}" type="pres">
      <dgm:prSet presAssocID="{F55609D9-EACB-4075-81DD-94E05FD0D461}" presName="sibTrans" presStyleLbl="sibTrans2D1" presStyleIdx="2" presStyleCnt="4"/>
      <dgm:spPr/>
      <dgm:t>
        <a:bodyPr/>
        <a:lstStyle/>
        <a:p>
          <a:endParaRPr lang="sk-SK"/>
        </a:p>
      </dgm:t>
    </dgm:pt>
    <dgm:pt modelId="{360DA9FC-85A3-4057-8EE1-048D0A47C910}" type="pres">
      <dgm:prSet presAssocID="{3BDCE703-3B3E-4A66-824A-29E07E20BE20}" presName="child" presStyleLbl="alignAccFollowNode1" presStyleIdx="2" presStyleCnt="4">
        <dgm:presLayoutVars>
          <dgm:chMax val="0"/>
          <dgm:bulletEnabled val="1"/>
        </dgm:presLayoutVars>
      </dgm:prSet>
      <dgm:spPr/>
      <dgm:t>
        <a:bodyPr/>
        <a:lstStyle/>
        <a:p>
          <a:endParaRPr lang="sk-SK"/>
        </a:p>
      </dgm:t>
    </dgm:pt>
    <dgm:pt modelId="{BCE087F4-2C4F-4761-ACFD-4C8FD309A01A}" type="pres">
      <dgm:prSet presAssocID="{EECFD46D-CBB3-407D-A49A-327133B95C09}" presName="hSp" presStyleCnt="0"/>
      <dgm:spPr/>
    </dgm:pt>
    <dgm:pt modelId="{9031B5DB-0E46-4D81-8169-9AE51998F008}" type="pres">
      <dgm:prSet presAssocID="{DD83F70F-D15F-4F98-8B2B-23BDDB4EDD80}" presName="vertFlow" presStyleCnt="0"/>
      <dgm:spPr/>
    </dgm:pt>
    <dgm:pt modelId="{5491E9B3-BAE6-488D-8EDC-C4351E16B237}" type="pres">
      <dgm:prSet presAssocID="{DD83F70F-D15F-4F98-8B2B-23BDDB4EDD80}" presName="header" presStyleLbl="node1" presStyleIdx="2" presStyleCnt="3"/>
      <dgm:spPr/>
      <dgm:t>
        <a:bodyPr/>
        <a:lstStyle/>
        <a:p>
          <a:endParaRPr lang="sk-SK"/>
        </a:p>
      </dgm:t>
    </dgm:pt>
    <dgm:pt modelId="{6E1D4076-46A1-47AB-91AC-28302ED3B1FA}" type="pres">
      <dgm:prSet presAssocID="{1CF746FD-E52B-49F7-BC93-5FE71E83132B}" presName="parTrans" presStyleLbl="sibTrans2D1" presStyleIdx="3" presStyleCnt="4"/>
      <dgm:spPr/>
      <dgm:t>
        <a:bodyPr/>
        <a:lstStyle/>
        <a:p>
          <a:endParaRPr lang="sk-SK"/>
        </a:p>
      </dgm:t>
    </dgm:pt>
    <dgm:pt modelId="{4C9E80F9-00F8-4DB4-9DEB-A0E3872E5EA4}" type="pres">
      <dgm:prSet presAssocID="{11846942-4AF9-4D8A-939D-B2548F3CAA23}" presName="child" presStyleLbl="alignAccFollowNode1" presStyleIdx="3" presStyleCnt="4">
        <dgm:presLayoutVars>
          <dgm:chMax val="0"/>
          <dgm:bulletEnabled val="1"/>
        </dgm:presLayoutVars>
      </dgm:prSet>
      <dgm:spPr/>
      <dgm:t>
        <a:bodyPr/>
        <a:lstStyle/>
        <a:p>
          <a:endParaRPr lang="sk-SK"/>
        </a:p>
      </dgm:t>
    </dgm:pt>
  </dgm:ptLst>
  <dgm:cxnLst>
    <dgm:cxn modelId="{C0C1C27F-38AB-4FD6-8AB0-CA4F7ACB37A5}" type="presOf" srcId="{3BDCE703-3B3E-4A66-824A-29E07E20BE20}" destId="{360DA9FC-85A3-4057-8EE1-048D0A47C910}" srcOrd="0" destOrd="0" presId="urn:microsoft.com/office/officeart/2005/8/layout/lProcess1"/>
    <dgm:cxn modelId="{F69AA83F-D1FE-442D-B57F-A38A1B27FA1F}" type="presOf" srcId="{11846942-4AF9-4D8A-939D-B2548F3CAA23}" destId="{4C9E80F9-00F8-4DB4-9DEB-A0E3872E5EA4}" srcOrd="0" destOrd="0" presId="urn:microsoft.com/office/officeart/2005/8/layout/lProcess1"/>
    <dgm:cxn modelId="{EBEC80D4-8E82-4454-8F04-1C230CEE1B05}" srcId="{041E96C7-A2C7-4F8B-91B9-D5DB44DBA058}" destId="{EECFD46D-CBB3-407D-A49A-327133B95C09}" srcOrd="1" destOrd="0" parTransId="{9E60058B-7D54-44B7-A0E5-8E989F22C56C}" sibTransId="{E11A9F70-A808-4950-B6A2-C7EDB8BBBE37}"/>
    <dgm:cxn modelId="{4252E873-8E11-4861-BD6D-D7406BB0715E}" type="presOf" srcId="{5AA685D0-BBB1-4F83-B09B-567662773E9B}" destId="{D3FF7EAA-CBD1-4403-9C69-997437100362}" srcOrd="0" destOrd="0" presId="urn:microsoft.com/office/officeart/2005/8/layout/lProcess1"/>
    <dgm:cxn modelId="{ED0426A0-57A8-401A-9F92-B209B7F728FA}" type="presOf" srcId="{DD83F70F-D15F-4F98-8B2B-23BDDB4EDD80}" destId="{5491E9B3-BAE6-488D-8EDC-C4351E16B237}" srcOrd="0" destOrd="0" presId="urn:microsoft.com/office/officeart/2005/8/layout/lProcess1"/>
    <dgm:cxn modelId="{70FFE9B8-5ACD-40F7-8B9A-AEA81AE76D0F}" srcId="{EECFD46D-CBB3-407D-A49A-327133B95C09}" destId="{3BDCE703-3B3E-4A66-824A-29E07E20BE20}" srcOrd="1" destOrd="0" parTransId="{74DD7E59-FDA0-480E-A6E2-8ACFF2075F51}" sibTransId="{9CD16F5B-34A8-4B60-9DF4-23E30B381E6F}"/>
    <dgm:cxn modelId="{B49F84B4-7E04-40D7-AADC-C00A4DCBEE69}" type="presOf" srcId="{1CF746FD-E52B-49F7-BC93-5FE71E83132B}" destId="{6E1D4076-46A1-47AB-91AC-28302ED3B1FA}" srcOrd="0" destOrd="0" presId="urn:microsoft.com/office/officeart/2005/8/layout/lProcess1"/>
    <dgm:cxn modelId="{26A81D88-B0CC-4056-AE13-B37AE7BA2688}" type="presOf" srcId="{F55609D9-EACB-4075-81DD-94E05FD0D461}" destId="{C4608041-95E0-4428-97A8-42EEBBCC6E79}" srcOrd="0" destOrd="0" presId="urn:microsoft.com/office/officeart/2005/8/layout/lProcess1"/>
    <dgm:cxn modelId="{190B64F6-58FA-4DF9-BF35-B83B72D0CE8F}" type="presOf" srcId="{227FF359-2BE2-414B-99E2-635C766AE44B}" destId="{B4EEF267-A8ED-4D02-BE06-DBA180538299}" srcOrd="0" destOrd="0" presId="urn:microsoft.com/office/officeart/2005/8/layout/lProcess1"/>
    <dgm:cxn modelId="{AF198072-54A2-40B4-AB0F-89F56F96261E}" srcId="{AB99E213-08B4-4205-A8D4-85C9E3AA52F4}" destId="{5AA685D0-BBB1-4F83-B09B-567662773E9B}" srcOrd="0" destOrd="0" parTransId="{47522A90-B270-4C30-A7FC-1B570659DBC5}" sibTransId="{07711858-5100-4815-B812-F5DF6B362970}"/>
    <dgm:cxn modelId="{244EC9E3-F036-44B4-BFEF-FAEADFECA490}" srcId="{DD83F70F-D15F-4F98-8B2B-23BDDB4EDD80}" destId="{11846942-4AF9-4D8A-939D-B2548F3CAA23}" srcOrd="0" destOrd="0" parTransId="{1CF746FD-E52B-49F7-BC93-5FE71E83132B}" sibTransId="{0405D429-5573-4CCF-A3FB-B248E1FE61EB}"/>
    <dgm:cxn modelId="{E5219908-50E4-4F6E-BFA7-52C9BC403481}" type="presOf" srcId="{EEED1C6B-E7C7-4F77-984B-C512F8446381}" destId="{7F73DA5F-C110-4826-A76E-AE31AFDC8F96}" srcOrd="0" destOrd="0" presId="urn:microsoft.com/office/officeart/2005/8/layout/lProcess1"/>
    <dgm:cxn modelId="{0B5E1D36-9A5E-4756-B977-E458E9E0A22F}" srcId="{041E96C7-A2C7-4F8B-91B9-D5DB44DBA058}" destId="{DD83F70F-D15F-4F98-8B2B-23BDDB4EDD80}" srcOrd="2" destOrd="0" parTransId="{0019CDE1-76DC-4F7E-85FD-C48106330821}" sibTransId="{F9606ED2-2EEF-440C-8887-185B50E27C5E}"/>
    <dgm:cxn modelId="{A91265DC-AA73-4FE6-9360-AC807626014D}" type="presOf" srcId="{47522A90-B270-4C30-A7FC-1B570659DBC5}" destId="{1A970D06-3491-4E42-BDBC-EB1C0989B12D}" srcOrd="0" destOrd="0" presId="urn:microsoft.com/office/officeart/2005/8/layout/lProcess1"/>
    <dgm:cxn modelId="{B652639A-0C29-4E05-8101-1332C4D6B6AB}" type="presOf" srcId="{AB99E213-08B4-4205-A8D4-85C9E3AA52F4}" destId="{A48DAE29-EAE1-4533-9226-2BFA19A84DB7}" srcOrd="0" destOrd="0" presId="urn:microsoft.com/office/officeart/2005/8/layout/lProcess1"/>
    <dgm:cxn modelId="{4EF6D38B-36DD-44EA-AA36-92778363C2AB}" type="presOf" srcId="{EECFD46D-CBB3-407D-A49A-327133B95C09}" destId="{51DE6D98-F537-4BFA-9678-BD508AF1B093}" srcOrd="0" destOrd="0" presId="urn:microsoft.com/office/officeart/2005/8/layout/lProcess1"/>
    <dgm:cxn modelId="{C8AC2220-206D-4093-9A88-1A2A137A1D21}" type="presOf" srcId="{041E96C7-A2C7-4F8B-91B9-D5DB44DBA058}" destId="{18A925B7-E58E-4675-9951-EB98A697E1C8}" srcOrd="0" destOrd="0" presId="urn:microsoft.com/office/officeart/2005/8/layout/lProcess1"/>
    <dgm:cxn modelId="{57BC4B31-9AAE-4C70-9644-7DE5B21E1AB7}" srcId="{EECFD46D-CBB3-407D-A49A-327133B95C09}" destId="{227FF359-2BE2-414B-99E2-635C766AE44B}" srcOrd="0" destOrd="0" parTransId="{EEED1C6B-E7C7-4F77-984B-C512F8446381}" sibTransId="{F55609D9-EACB-4075-81DD-94E05FD0D461}"/>
    <dgm:cxn modelId="{0508EB03-58DE-4D53-9E71-7DE7EC2A9375}" srcId="{041E96C7-A2C7-4F8B-91B9-D5DB44DBA058}" destId="{AB99E213-08B4-4205-A8D4-85C9E3AA52F4}" srcOrd="0" destOrd="0" parTransId="{517485F2-B683-42A9-B7B7-FAF803FDD6D3}" sibTransId="{7487FB64-A995-4B81-A255-1D5C1BE9FAB2}"/>
    <dgm:cxn modelId="{545C3D18-520F-4BE0-943F-8057C422E114}" type="presParOf" srcId="{18A925B7-E58E-4675-9951-EB98A697E1C8}" destId="{7A44108C-85F1-44BD-9A73-E52D1556C3AF}" srcOrd="0" destOrd="0" presId="urn:microsoft.com/office/officeart/2005/8/layout/lProcess1"/>
    <dgm:cxn modelId="{41DC9275-2D2D-4924-96A5-21EB974E7F48}" type="presParOf" srcId="{7A44108C-85F1-44BD-9A73-E52D1556C3AF}" destId="{A48DAE29-EAE1-4533-9226-2BFA19A84DB7}" srcOrd="0" destOrd="0" presId="urn:microsoft.com/office/officeart/2005/8/layout/lProcess1"/>
    <dgm:cxn modelId="{36B20F95-0DA8-4C8B-B1FF-3D055B338865}" type="presParOf" srcId="{7A44108C-85F1-44BD-9A73-E52D1556C3AF}" destId="{1A970D06-3491-4E42-BDBC-EB1C0989B12D}" srcOrd="1" destOrd="0" presId="urn:microsoft.com/office/officeart/2005/8/layout/lProcess1"/>
    <dgm:cxn modelId="{45132876-F0CB-49A0-877C-0590D900833B}" type="presParOf" srcId="{7A44108C-85F1-44BD-9A73-E52D1556C3AF}" destId="{D3FF7EAA-CBD1-4403-9C69-997437100362}" srcOrd="2" destOrd="0" presId="urn:microsoft.com/office/officeart/2005/8/layout/lProcess1"/>
    <dgm:cxn modelId="{2BB50E69-15AC-42C4-9159-03594D7E7789}" type="presParOf" srcId="{18A925B7-E58E-4675-9951-EB98A697E1C8}" destId="{E5A50C58-146A-409E-8ABA-A7BFFF3F07AF}" srcOrd="1" destOrd="0" presId="urn:microsoft.com/office/officeart/2005/8/layout/lProcess1"/>
    <dgm:cxn modelId="{49A76C51-912F-40E0-8F99-DE92386E3A36}" type="presParOf" srcId="{18A925B7-E58E-4675-9951-EB98A697E1C8}" destId="{F1EEF8EE-D6A0-440E-9233-404F84ADF647}" srcOrd="2" destOrd="0" presId="urn:microsoft.com/office/officeart/2005/8/layout/lProcess1"/>
    <dgm:cxn modelId="{435BF543-F023-470B-A3E8-929B3B30BB1F}" type="presParOf" srcId="{F1EEF8EE-D6A0-440E-9233-404F84ADF647}" destId="{51DE6D98-F537-4BFA-9678-BD508AF1B093}" srcOrd="0" destOrd="0" presId="urn:microsoft.com/office/officeart/2005/8/layout/lProcess1"/>
    <dgm:cxn modelId="{85FFBD0D-7D65-4198-BBDD-DB68BDBA14AC}" type="presParOf" srcId="{F1EEF8EE-D6A0-440E-9233-404F84ADF647}" destId="{7F73DA5F-C110-4826-A76E-AE31AFDC8F96}" srcOrd="1" destOrd="0" presId="urn:microsoft.com/office/officeart/2005/8/layout/lProcess1"/>
    <dgm:cxn modelId="{004ADD86-FE32-41BB-BA59-BEACF3557327}" type="presParOf" srcId="{F1EEF8EE-D6A0-440E-9233-404F84ADF647}" destId="{B4EEF267-A8ED-4D02-BE06-DBA180538299}" srcOrd="2" destOrd="0" presId="urn:microsoft.com/office/officeart/2005/8/layout/lProcess1"/>
    <dgm:cxn modelId="{A51FC629-4D07-4329-A2FF-2C905D7ABF96}" type="presParOf" srcId="{F1EEF8EE-D6A0-440E-9233-404F84ADF647}" destId="{C4608041-95E0-4428-97A8-42EEBBCC6E79}" srcOrd="3" destOrd="0" presId="urn:microsoft.com/office/officeart/2005/8/layout/lProcess1"/>
    <dgm:cxn modelId="{D1675515-31A5-4269-8407-068A3B8FD61B}" type="presParOf" srcId="{F1EEF8EE-D6A0-440E-9233-404F84ADF647}" destId="{360DA9FC-85A3-4057-8EE1-048D0A47C910}" srcOrd="4" destOrd="0" presId="urn:microsoft.com/office/officeart/2005/8/layout/lProcess1"/>
    <dgm:cxn modelId="{97DADE63-A2F6-4D61-A27D-BEA8E6A651ED}" type="presParOf" srcId="{18A925B7-E58E-4675-9951-EB98A697E1C8}" destId="{BCE087F4-2C4F-4761-ACFD-4C8FD309A01A}" srcOrd="3" destOrd="0" presId="urn:microsoft.com/office/officeart/2005/8/layout/lProcess1"/>
    <dgm:cxn modelId="{3D33EBF3-67B9-48C1-9534-5EA49D372AD2}" type="presParOf" srcId="{18A925B7-E58E-4675-9951-EB98A697E1C8}" destId="{9031B5DB-0E46-4D81-8169-9AE51998F008}" srcOrd="4" destOrd="0" presId="urn:microsoft.com/office/officeart/2005/8/layout/lProcess1"/>
    <dgm:cxn modelId="{89B2B437-144B-43BC-B11F-E0EE40B65D98}" type="presParOf" srcId="{9031B5DB-0E46-4D81-8169-9AE51998F008}" destId="{5491E9B3-BAE6-488D-8EDC-C4351E16B237}" srcOrd="0" destOrd="0" presId="urn:microsoft.com/office/officeart/2005/8/layout/lProcess1"/>
    <dgm:cxn modelId="{DC640355-1897-4C46-8A7A-50B8BFC4941C}" type="presParOf" srcId="{9031B5DB-0E46-4D81-8169-9AE51998F008}" destId="{6E1D4076-46A1-47AB-91AC-28302ED3B1FA}" srcOrd="1" destOrd="0" presId="urn:microsoft.com/office/officeart/2005/8/layout/lProcess1"/>
    <dgm:cxn modelId="{88E6EB61-C80D-4C54-9BA5-66F86C95A563}" type="presParOf" srcId="{9031B5DB-0E46-4D81-8169-9AE51998F008}" destId="{4C9E80F9-00F8-4DB4-9DEB-A0E3872E5EA4}" srcOrd="2"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8DAE29-EAE1-4533-9226-2BFA19A84DB7}">
      <dsp:nvSpPr>
        <dsp:cNvPr id="0" name=""/>
        <dsp:cNvSpPr/>
      </dsp:nvSpPr>
      <dsp:spPr>
        <a:xfrm>
          <a:off x="2877" y="1078979"/>
          <a:ext cx="2402421" cy="60060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glow rad="635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k-SK" sz="2400" kern="1200" dirty="0" smtClean="0"/>
            <a:t>2021</a:t>
          </a:r>
          <a:endParaRPr lang="sk-SK" sz="2400" kern="1200" dirty="0"/>
        </a:p>
      </dsp:txBody>
      <dsp:txXfrm>
        <a:off x="20468" y="1096570"/>
        <a:ext cx="2367239" cy="565423"/>
      </dsp:txXfrm>
    </dsp:sp>
    <dsp:sp modelId="{1A970D06-3491-4E42-BDBC-EB1C0989B12D}">
      <dsp:nvSpPr>
        <dsp:cNvPr id="0" name=""/>
        <dsp:cNvSpPr/>
      </dsp:nvSpPr>
      <dsp:spPr>
        <a:xfrm rot="5400000">
          <a:off x="1151535" y="1732137"/>
          <a:ext cx="105105" cy="10510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3FF7EAA-CBD1-4403-9C69-997437100362}">
      <dsp:nvSpPr>
        <dsp:cNvPr id="0" name=""/>
        <dsp:cNvSpPr/>
      </dsp:nvSpPr>
      <dsp:spPr>
        <a:xfrm>
          <a:off x="2877" y="1889796"/>
          <a:ext cx="2402421" cy="600605"/>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ts val="200"/>
            </a:spcAft>
          </a:pPr>
          <a:r>
            <a:rPr lang="sk-SK" sz="1400" b="1" kern="1200" dirty="0" smtClean="0"/>
            <a:t>December</a:t>
          </a:r>
        </a:p>
        <a:p>
          <a:pPr lvl="0" algn="ctr" defTabSz="622300">
            <a:lnSpc>
              <a:spcPct val="90000"/>
            </a:lnSpc>
            <a:spcBef>
              <a:spcPct val="0"/>
            </a:spcBef>
            <a:spcAft>
              <a:spcPts val="200"/>
            </a:spcAft>
          </a:pPr>
          <a:r>
            <a:rPr lang="sk-SK" sz="1400" kern="1200" dirty="0" smtClean="0"/>
            <a:t>Modelové pravidlá (Pilier 2)</a:t>
          </a:r>
          <a:endParaRPr lang="sk-SK" sz="1400" kern="1200" dirty="0"/>
        </a:p>
      </dsp:txBody>
      <dsp:txXfrm>
        <a:off x="20468" y="1907387"/>
        <a:ext cx="2367239" cy="565423"/>
      </dsp:txXfrm>
    </dsp:sp>
    <dsp:sp modelId="{51DE6D98-F537-4BFA-9678-BD508AF1B093}">
      <dsp:nvSpPr>
        <dsp:cNvPr id="0" name=""/>
        <dsp:cNvSpPr/>
      </dsp:nvSpPr>
      <dsp:spPr>
        <a:xfrm>
          <a:off x="2707523" y="1080347"/>
          <a:ext cx="2402421" cy="60060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glow rad="635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k-SK" sz="2400" kern="1200" dirty="0" smtClean="0"/>
            <a:t>2022</a:t>
          </a:r>
          <a:endParaRPr lang="sk-SK" sz="2400" kern="1200" dirty="0"/>
        </a:p>
      </dsp:txBody>
      <dsp:txXfrm>
        <a:off x="2725114" y="1097938"/>
        <a:ext cx="2367239" cy="565423"/>
      </dsp:txXfrm>
    </dsp:sp>
    <dsp:sp modelId="{7F73DA5F-C110-4826-A76E-AE31AFDC8F96}">
      <dsp:nvSpPr>
        <dsp:cNvPr id="0" name=""/>
        <dsp:cNvSpPr/>
      </dsp:nvSpPr>
      <dsp:spPr>
        <a:xfrm rot="5255201">
          <a:off x="3873533" y="1732821"/>
          <a:ext cx="104514" cy="10510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4EEF267-A8ED-4D02-BE06-DBA180538299}">
      <dsp:nvSpPr>
        <dsp:cNvPr id="0" name=""/>
        <dsp:cNvSpPr/>
      </dsp:nvSpPr>
      <dsp:spPr>
        <a:xfrm>
          <a:off x="2741637" y="1889796"/>
          <a:ext cx="2402421" cy="600605"/>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ts val="200"/>
            </a:spcAft>
          </a:pPr>
          <a:r>
            <a:rPr lang="sk-SK" sz="1400" b="1" kern="1200" dirty="0" smtClean="0"/>
            <a:t>Marec </a:t>
          </a:r>
        </a:p>
        <a:p>
          <a:pPr lvl="0" algn="ctr" defTabSz="622300">
            <a:lnSpc>
              <a:spcPct val="90000"/>
            </a:lnSpc>
            <a:spcBef>
              <a:spcPct val="0"/>
            </a:spcBef>
            <a:spcAft>
              <a:spcPts val="200"/>
            </a:spcAft>
          </a:pPr>
          <a:r>
            <a:rPr lang="sk-SK" sz="1400" kern="1200" dirty="0" smtClean="0"/>
            <a:t>Komentár k Modelovým pravidlám</a:t>
          </a:r>
          <a:endParaRPr lang="sk-SK" sz="1400" kern="1200" dirty="0"/>
        </a:p>
      </dsp:txBody>
      <dsp:txXfrm>
        <a:off x="2759228" y="1907387"/>
        <a:ext cx="2367239" cy="565423"/>
      </dsp:txXfrm>
    </dsp:sp>
    <dsp:sp modelId="{C4608041-95E0-4428-97A8-42EEBBCC6E79}">
      <dsp:nvSpPr>
        <dsp:cNvPr id="0" name=""/>
        <dsp:cNvSpPr/>
      </dsp:nvSpPr>
      <dsp:spPr>
        <a:xfrm rot="5400000">
          <a:off x="3890295" y="2542954"/>
          <a:ext cx="105105" cy="10510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60DA9FC-85A3-4057-8EE1-048D0A47C910}">
      <dsp:nvSpPr>
        <dsp:cNvPr id="0" name=""/>
        <dsp:cNvSpPr/>
      </dsp:nvSpPr>
      <dsp:spPr>
        <a:xfrm>
          <a:off x="2741637" y="2700613"/>
          <a:ext cx="2402421" cy="600605"/>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ts val="200"/>
            </a:spcAft>
          </a:pPr>
          <a:r>
            <a:rPr lang="sk-SK" sz="1400" b="1" kern="1200" dirty="0" smtClean="0"/>
            <a:t>December </a:t>
          </a:r>
        </a:p>
        <a:p>
          <a:pPr lvl="0" algn="ctr" defTabSz="622300">
            <a:lnSpc>
              <a:spcPct val="90000"/>
            </a:lnSpc>
            <a:spcBef>
              <a:spcPct val="0"/>
            </a:spcBef>
            <a:spcAft>
              <a:spcPts val="200"/>
            </a:spcAft>
          </a:pPr>
          <a:r>
            <a:rPr lang="sk-SK" sz="1400" kern="1200" dirty="0" err="1" smtClean="0"/>
            <a:t>CbCR</a:t>
          </a:r>
          <a:r>
            <a:rPr lang="sk-SK" sz="1400" kern="1200" dirty="0" smtClean="0"/>
            <a:t> bezpečný prístav</a:t>
          </a:r>
          <a:endParaRPr lang="sk-SK" sz="1400" kern="1200" dirty="0"/>
        </a:p>
      </dsp:txBody>
      <dsp:txXfrm>
        <a:off x="2759228" y="2718204"/>
        <a:ext cx="2367239" cy="565423"/>
      </dsp:txXfrm>
    </dsp:sp>
    <dsp:sp modelId="{51058D96-C02C-4A77-A4C1-6D5EEE52500C}">
      <dsp:nvSpPr>
        <dsp:cNvPr id="0" name=""/>
        <dsp:cNvSpPr/>
      </dsp:nvSpPr>
      <dsp:spPr>
        <a:xfrm>
          <a:off x="5480397" y="1078979"/>
          <a:ext cx="2402421" cy="60060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glow rad="635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k-SK" sz="2400" kern="1200" dirty="0" smtClean="0"/>
            <a:t>2023</a:t>
          </a:r>
          <a:endParaRPr lang="sk-SK" sz="2400" kern="1200" dirty="0"/>
        </a:p>
      </dsp:txBody>
      <dsp:txXfrm>
        <a:off x="5497988" y="1096570"/>
        <a:ext cx="2367239" cy="565423"/>
      </dsp:txXfrm>
    </dsp:sp>
    <dsp:sp modelId="{BB8CA9CD-E8AF-4872-8468-85459C3EB735}">
      <dsp:nvSpPr>
        <dsp:cNvPr id="0" name=""/>
        <dsp:cNvSpPr/>
      </dsp:nvSpPr>
      <dsp:spPr>
        <a:xfrm rot="5400000">
          <a:off x="6629055" y="1732137"/>
          <a:ext cx="105105" cy="10510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3D4C6C6-7150-4E16-9CB4-55C1B7DB8EA4}">
      <dsp:nvSpPr>
        <dsp:cNvPr id="0" name=""/>
        <dsp:cNvSpPr/>
      </dsp:nvSpPr>
      <dsp:spPr>
        <a:xfrm>
          <a:off x="5480397" y="1889796"/>
          <a:ext cx="2402421" cy="600605"/>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ts val="200"/>
            </a:spcAft>
          </a:pPr>
          <a:r>
            <a:rPr lang="sk-SK" sz="1400" b="1" kern="1200" dirty="0" smtClean="0"/>
            <a:t>Február </a:t>
          </a:r>
        </a:p>
        <a:p>
          <a:pPr lvl="0" algn="ctr" defTabSz="622300">
            <a:lnSpc>
              <a:spcPct val="90000"/>
            </a:lnSpc>
            <a:spcBef>
              <a:spcPct val="0"/>
            </a:spcBef>
            <a:spcAft>
              <a:spcPts val="200"/>
            </a:spcAft>
          </a:pPr>
          <a:r>
            <a:rPr lang="sk-SK" sz="1400" kern="1200" dirty="0" smtClean="0"/>
            <a:t>Administratívne usmernenie</a:t>
          </a:r>
          <a:endParaRPr lang="sk-SK" sz="1400" kern="1200" dirty="0"/>
        </a:p>
      </dsp:txBody>
      <dsp:txXfrm>
        <a:off x="5497988" y="1907387"/>
        <a:ext cx="2367239" cy="565423"/>
      </dsp:txXfrm>
    </dsp:sp>
    <dsp:sp modelId="{D1B0A63D-6BE0-428C-AFA1-DDAE5CC815BA}">
      <dsp:nvSpPr>
        <dsp:cNvPr id="0" name=""/>
        <dsp:cNvSpPr/>
      </dsp:nvSpPr>
      <dsp:spPr>
        <a:xfrm rot="5400000">
          <a:off x="6629055" y="2542954"/>
          <a:ext cx="105105" cy="10510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7F8EC39-2B53-4AFE-AE6E-618C77FAF769}">
      <dsp:nvSpPr>
        <dsp:cNvPr id="0" name=""/>
        <dsp:cNvSpPr/>
      </dsp:nvSpPr>
      <dsp:spPr>
        <a:xfrm>
          <a:off x="5480397" y="2700613"/>
          <a:ext cx="2402421" cy="64380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ts val="200"/>
            </a:spcAft>
          </a:pPr>
          <a:r>
            <a:rPr lang="sk-SK" sz="1400" b="1" kern="1200" dirty="0" smtClean="0"/>
            <a:t>Júl </a:t>
          </a:r>
        </a:p>
        <a:p>
          <a:pPr lvl="0" algn="ctr" defTabSz="622300">
            <a:lnSpc>
              <a:spcPct val="90000"/>
            </a:lnSpc>
            <a:spcBef>
              <a:spcPct val="0"/>
            </a:spcBef>
            <a:spcAft>
              <a:spcPts val="400"/>
            </a:spcAft>
          </a:pPr>
          <a:r>
            <a:rPr lang="sk-SK" sz="1400" kern="1200" dirty="0" smtClean="0"/>
            <a:t>Administratívne usmernenie</a:t>
          </a:r>
        </a:p>
        <a:p>
          <a:pPr lvl="0" algn="ctr" defTabSz="622300">
            <a:lnSpc>
              <a:spcPct val="90000"/>
            </a:lnSpc>
            <a:spcBef>
              <a:spcPct val="0"/>
            </a:spcBef>
            <a:spcAft>
              <a:spcPts val="200"/>
            </a:spcAft>
          </a:pPr>
          <a:r>
            <a:rPr lang="sk-SK" sz="1400" kern="1200" dirty="0" smtClean="0"/>
            <a:t>Oznámenie s informáciami (GIR)</a:t>
          </a:r>
          <a:endParaRPr lang="sk-SK" sz="1400" kern="1200" dirty="0"/>
        </a:p>
      </dsp:txBody>
      <dsp:txXfrm>
        <a:off x="5499253" y="2719469"/>
        <a:ext cx="2364709" cy="606088"/>
      </dsp:txXfrm>
    </dsp:sp>
    <dsp:sp modelId="{467120E8-1529-4A84-A64D-76538F5D771F}">
      <dsp:nvSpPr>
        <dsp:cNvPr id="0" name=""/>
        <dsp:cNvSpPr/>
      </dsp:nvSpPr>
      <dsp:spPr>
        <a:xfrm rot="5400000">
          <a:off x="6629055" y="3396967"/>
          <a:ext cx="105105" cy="10510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B45A6F5-4CC4-4245-977B-80B9D7149B68}">
      <dsp:nvSpPr>
        <dsp:cNvPr id="0" name=""/>
        <dsp:cNvSpPr/>
      </dsp:nvSpPr>
      <dsp:spPr>
        <a:xfrm>
          <a:off x="5480397" y="3554626"/>
          <a:ext cx="2402421" cy="600605"/>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ts val="200"/>
            </a:spcAft>
          </a:pPr>
          <a:r>
            <a:rPr lang="sk-SK" sz="1400" b="1" kern="1200" dirty="0" smtClean="0"/>
            <a:t>December</a:t>
          </a:r>
        </a:p>
        <a:p>
          <a:pPr lvl="0" algn="ctr" defTabSz="622300">
            <a:lnSpc>
              <a:spcPct val="90000"/>
            </a:lnSpc>
            <a:spcBef>
              <a:spcPct val="0"/>
            </a:spcBef>
            <a:spcAft>
              <a:spcPts val="200"/>
            </a:spcAft>
          </a:pPr>
          <a:r>
            <a:rPr lang="sk-SK" sz="1400" kern="1200" dirty="0" smtClean="0"/>
            <a:t>Administratívne usmernenie  </a:t>
          </a:r>
          <a:endParaRPr lang="sk-SK" sz="1400" kern="1200" dirty="0"/>
        </a:p>
      </dsp:txBody>
      <dsp:txXfrm>
        <a:off x="5497988" y="3572217"/>
        <a:ext cx="2367239" cy="565423"/>
      </dsp:txXfrm>
    </dsp:sp>
    <dsp:sp modelId="{5491E9B3-BAE6-488D-8EDC-C4351E16B237}">
      <dsp:nvSpPr>
        <dsp:cNvPr id="0" name=""/>
        <dsp:cNvSpPr/>
      </dsp:nvSpPr>
      <dsp:spPr>
        <a:xfrm>
          <a:off x="8219157" y="1078979"/>
          <a:ext cx="2402421" cy="600605"/>
        </a:xfrm>
        <a:prstGeom prst="roundRect">
          <a:avLst>
            <a:gd name="adj" fmla="val 10000"/>
          </a:avLst>
        </a:prstGeom>
        <a:solidFill>
          <a:srgbClr val="7030A0"/>
        </a:solidFill>
        <a:ln w="12700" cap="flat" cmpd="sng" algn="ctr">
          <a:solidFill>
            <a:schemeClr val="lt1">
              <a:hueOff val="0"/>
              <a:satOff val="0"/>
              <a:lumOff val="0"/>
              <a:alphaOff val="0"/>
            </a:schemeClr>
          </a:solidFill>
          <a:prstDash val="solid"/>
          <a:miter lim="800000"/>
        </a:ln>
        <a:effectLst>
          <a:glow rad="63500">
            <a:srgbClr val="7030A0">
              <a:alpha val="40000"/>
            </a:srgbClr>
          </a:glow>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k-SK" sz="2400" kern="1200" dirty="0" smtClean="0"/>
            <a:t>2024</a:t>
          </a:r>
          <a:endParaRPr lang="sk-SK" sz="2400" kern="1200" dirty="0"/>
        </a:p>
      </dsp:txBody>
      <dsp:txXfrm>
        <a:off x="8236748" y="1096570"/>
        <a:ext cx="2367239" cy="565423"/>
      </dsp:txXfrm>
    </dsp:sp>
    <dsp:sp modelId="{13F3A01C-2904-42A1-A06C-EC684B54F126}">
      <dsp:nvSpPr>
        <dsp:cNvPr id="0" name=""/>
        <dsp:cNvSpPr/>
      </dsp:nvSpPr>
      <dsp:spPr>
        <a:xfrm rot="5400000">
          <a:off x="9367815" y="1732137"/>
          <a:ext cx="105105" cy="105105"/>
        </a:xfrm>
        <a:prstGeom prst="rightArrow">
          <a:avLst>
            <a:gd name="adj1" fmla="val 66700"/>
            <a:gd name="adj2" fmla="val 50000"/>
          </a:avLst>
        </a:prstGeom>
        <a:solidFill>
          <a:srgbClr val="CCCCFF"/>
        </a:solidFill>
        <a:ln>
          <a:noFill/>
        </a:ln>
        <a:effectLst/>
      </dsp:spPr>
      <dsp:style>
        <a:lnRef idx="0">
          <a:scrgbClr r="0" g="0" b="0"/>
        </a:lnRef>
        <a:fillRef idx="1">
          <a:scrgbClr r="0" g="0" b="0"/>
        </a:fillRef>
        <a:effectRef idx="0">
          <a:scrgbClr r="0" g="0" b="0"/>
        </a:effectRef>
        <a:fontRef idx="minor">
          <a:schemeClr val="lt1"/>
        </a:fontRef>
      </dsp:style>
    </dsp:sp>
    <dsp:sp modelId="{3EA14777-CDCC-4DC7-9A20-3FFB842E8EF8}">
      <dsp:nvSpPr>
        <dsp:cNvPr id="0" name=""/>
        <dsp:cNvSpPr/>
      </dsp:nvSpPr>
      <dsp:spPr>
        <a:xfrm>
          <a:off x="8219157" y="1889796"/>
          <a:ext cx="2402421" cy="600605"/>
        </a:xfrm>
        <a:prstGeom prst="roundRect">
          <a:avLst>
            <a:gd name="adj" fmla="val 10000"/>
          </a:avLst>
        </a:prstGeom>
        <a:solidFill>
          <a:srgbClr val="CCCCFF">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sk-SK" sz="1400" kern="1200" dirty="0" smtClean="0"/>
            <a:t>Výmena informácií (MCAA)</a:t>
          </a:r>
          <a:endParaRPr lang="sk-SK" sz="1400" kern="1200" dirty="0"/>
        </a:p>
      </dsp:txBody>
      <dsp:txXfrm>
        <a:off x="8236748" y="1907387"/>
        <a:ext cx="2367239" cy="565423"/>
      </dsp:txXfrm>
    </dsp:sp>
    <dsp:sp modelId="{471E102C-B97E-48BE-A6E7-E28DD32C6271}">
      <dsp:nvSpPr>
        <dsp:cNvPr id="0" name=""/>
        <dsp:cNvSpPr/>
      </dsp:nvSpPr>
      <dsp:spPr>
        <a:xfrm rot="5400000">
          <a:off x="9367815" y="2542954"/>
          <a:ext cx="105105" cy="105105"/>
        </a:xfrm>
        <a:prstGeom prst="rightArrow">
          <a:avLst>
            <a:gd name="adj1" fmla="val 66700"/>
            <a:gd name="adj2" fmla="val 50000"/>
          </a:avLst>
        </a:prstGeom>
        <a:solidFill>
          <a:srgbClr val="CCCCFF"/>
        </a:solidFill>
        <a:ln>
          <a:noFill/>
        </a:ln>
        <a:effectLst/>
      </dsp:spPr>
      <dsp:style>
        <a:lnRef idx="0">
          <a:scrgbClr r="0" g="0" b="0"/>
        </a:lnRef>
        <a:fillRef idx="1">
          <a:scrgbClr r="0" g="0" b="0"/>
        </a:fillRef>
        <a:effectRef idx="0">
          <a:scrgbClr r="0" g="0" b="0"/>
        </a:effectRef>
        <a:fontRef idx="minor">
          <a:schemeClr val="lt1"/>
        </a:fontRef>
      </dsp:style>
    </dsp:sp>
    <dsp:sp modelId="{4C9E80F9-00F8-4DB4-9DEB-A0E3872E5EA4}">
      <dsp:nvSpPr>
        <dsp:cNvPr id="0" name=""/>
        <dsp:cNvSpPr/>
      </dsp:nvSpPr>
      <dsp:spPr>
        <a:xfrm>
          <a:off x="8219157" y="2700613"/>
          <a:ext cx="2402421" cy="600605"/>
        </a:xfrm>
        <a:prstGeom prst="roundRect">
          <a:avLst>
            <a:gd name="adj" fmla="val 10000"/>
          </a:avLst>
        </a:prstGeom>
        <a:solidFill>
          <a:srgbClr val="CCCCFF">
            <a:alpha val="89804"/>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ts val="200"/>
            </a:spcAft>
          </a:pPr>
          <a:r>
            <a:rPr lang="sk-SK" sz="1400" kern="1200" dirty="0" smtClean="0"/>
            <a:t>Preskúmanie kvalifikovanosti</a:t>
          </a:r>
        </a:p>
        <a:p>
          <a:pPr lvl="0" algn="ctr" defTabSz="622300">
            <a:lnSpc>
              <a:spcPct val="90000"/>
            </a:lnSpc>
            <a:spcBef>
              <a:spcPct val="0"/>
            </a:spcBef>
            <a:spcAft>
              <a:spcPts val="200"/>
            </a:spcAft>
          </a:pPr>
          <a:r>
            <a:rPr lang="sk-SK" sz="1400" kern="1200" dirty="0" smtClean="0"/>
            <a:t>(I. fáza)</a:t>
          </a:r>
        </a:p>
      </dsp:txBody>
      <dsp:txXfrm>
        <a:off x="8236748" y="2718204"/>
        <a:ext cx="2367239" cy="5654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8DAE29-EAE1-4533-9226-2BFA19A84DB7}">
      <dsp:nvSpPr>
        <dsp:cNvPr id="0" name=""/>
        <dsp:cNvSpPr/>
      </dsp:nvSpPr>
      <dsp:spPr>
        <a:xfrm>
          <a:off x="3034" y="437019"/>
          <a:ext cx="3140748" cy="78518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glow rad="635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k-SK" sz="2400" kern="1200" dirty="0" smtClean="0"/>
            <a:t>2022</a:t>
          </a:r>
          <a:endParaRPr lang="sk-SK" sz="2400" kern="1200" dirty="0"/>
        </a:p>
      </dsp:txBody>
      <dsp:txXfrm>
        <a:off x="26031" y="460016"/>
        <a:ext cx="3094754" cy="739193"/>
      </dsp:txXfrm>
    </dsp:sp>
    <dsp:sp modelId="{1A970D06-3491-4E42-BDBC-EB1C0989B12D}">
      <dsp:nvSpPr>
        <dsp:cNvPr id="0" name=""/>
        <dsp:cNvSpPr/>
      </dsp:nvSpPr>
      <dsp:spPr>
        <a:xfrm rot="5400000">
          <a:off x="1504704" y="1290910"/>
          <a:ext cx="137407" cy="13740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3FF7EAA-CBD1-4403-9C69-997437100362}">
      <dsp:nvSpPr>
        <dsp:cNvPr id="0" name=""/>
        <dsp:cNvSpPr/>
      </dsp:nvSpPr>
      <dsp:spPr>
        <a:xfrm>
          <a:off x="3034" y="1497022"/>
          <a:ext cx="3140748" cy="78518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ts val="200"/>
            </a:spcAft>
          </a:pPr>
          <a:r>
            <a:rPr lang="sk-SK" sz="1400" b="1" kern="1200" dirty="0" smtClean="0"/>
            <a:t>December </a:t>
          </a:r>
        </a:p>
        <a:p>
          <a:pPr lvl="0" algn="ctr" defTabSz="622300">
            <a:lnSpc>
              <a:spcPct val="90000"/>
            </a:lnSpc>
            <a:spcBef>
              <a:spcPct val="0"/>
            </a:spcBef>
            <a:spcAft>
              <a:spcPts val="200"/>
            </a:spcAft>
          </a:pPr>
          <a:r>
            <a:rPr lang="sk-SK" sz="1400" b="0" kern="1200" dirty="0" smtClean="0"/>
            <a:t>SMERNICA RADY </a:t>
          </a:r>
          <a:r>
            <a:rPr lang="sk-SK" sz="1400" kern="1200" dirty="0" smtClean="0"/>
            <a:t>(EÚ) 2022/2523</a:t>
          </a:r>
          <a:endParaRPr lang="sk-SK" sz="1400" kern="1200" dirty="0"/>
        </a:p>
      </dsp:txBody>
      <dsp:txXfrm>
        <a:off x="26031" y="1520019"/>
        <a:ext cx="3094754" cy="739193"/>
      </dsp:txXfrm>
    </dsp:sp>
    <dsp:sp modelId="{51DE6D98-F537-4BFA-9678-BD508AF1B093}">
      <dsp:nvSpPr>
        <dsp:cNvPr id="0" name=""/>
        <dsp:cNvSpPr/>
      </dsp:nvSpPr>
      <dsp:spPr>
        <a:xfrm>
          <a:off x="3538889" y="438808"/>
          <a:ext cx="3140748" cy="78518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glow rad="635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k-SK" sz="2400" kern="1200" dirty="0" smtClean="0"/>
            <a:t>2023</a:t>
          </a:r>
          <a:endParaRPr lang="sk-SK" sz="2400" kern="1200" dirty="0"/>
        </a:p>
      </dsp:txBody>
      <dsp:txXfrm>
        <a:off x="3561886" y="461805"/>
        <a:ext cx="3094754" cy="739193"/>
      </dsp:txXfrm>
    </dsp:sp>
    <dsp:sp modelId="{7F73DA5F-C110-4826-A76E-AE31AFDC8F96}">
      <dsp:nvSpPr>
        <dsp:cNvPr id="0" name=""/>
        <dsp:cNvSpPr/>
      </dsp:nvSpPr>
      <dsp:spPr>
        <a:xfrm rot="5255201">
          <a:off x="5063245" y="1291805"/>
          <a:ext cx="136634" cy="13740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4EEF267-A8ED-4D02-BE06-DBA180538299}">
      <dsp:nvSpPr>
        <dsp:cNvPr id="0" name=""/>
        <dsp:cNvSpPr/>
      </dsp:nvSpPr>
      <dsp:spPr>
        <a:xfrm>
          <a:off x="3583487" y="1497022"/>
          <a:ext cx="3140748" cy="78518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ts val="200"/>
            </a:spcAft>
          </a:pPr>
          <a:r>
            <a:rPr lang="sk-SK" sz="1400" b="1" kern="1200" dirty="0" smtClean="0"/>
            <a:t>November </a:t>
          </a:r>
        </a:p>
        <a:p>
          <a:pPr lvl="0" algn="ctr" defTabSz="622300">
            <a:lnSpc>
              <a:spcPct val="90000"/>
            </a:lnSpc>
            <a:spcBef>
              <a:spcPct val="0"/>
            </a:spcBef>
            <a:spcAft>
              <a:spcPts val="200"/>
            </a:spcAft>
          </a:pPr>
          <a:r>
            <a:rPr lang="sk-SK" sz="1400" kern="1200" dirty="0" smtClean="0"/>
            <a:t>Vyhlásenie Rady ECOFIN a Európskej komisie</a:t>
          </a:r>
          <a:endParaRPr lang="sk-SK" sz="1400" kern="1200" dirty="0"/>
        </a:p>
      </dsp:txBody>
      <dsp:txXfrm>
        <a:off x="3606484" y="1520019"/>
        <a:ext cx="3094754" cy="739193"/>
      </dsp:txXfrm>
    </dsp:sp>
    <dsp:sp modelId="{C4608041-95E0-4428-97A8-42EEBBCC6E79}">
      <dsp:nvSpPr>
        <dsp:cNvPr id="0" name=""/>
        <dsp:cNvSpPr/>
      </dsp:nvSpPr>
      <dsp:spPr>
        <a:xfrm rot="5400000">
          <a:off x="5085158" y="2350913"/>
          <a:ext cx="137407" cy="13740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60DA9FC-85A3-4057-8EE1-048D0A47C910}">
      <dsp:nvSpPr>
        <dsp:cNvPr id="0" name=""/>
        <dsp:cNvSpPr/>
      </dsp:nvSpPr>
      <dsp:spPr>
        <a:xfrm>
          <a:off x="3583487" y="2557025"/>
          <a:ext cx="3140748" cy="78518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ts val="200"/>
            </a:spcAft>
          </a:pPr>
          <a:r>
            <a:rPr lang="sk-SK" sz="1400" b="1" kern="1200" dirty="0" smtClean="0"/>
            <a:t>December </a:t>
          </a:r>
        </a:p>
        <a:p>
          <a:pPr lvl="0" algn="ctr" defTabSz="622300">
            <a:lnSpc>
              <a:spcPct val="90000"/>
            </a:lnSpc>
            <a:spcBef>
              <a:spcPct val="0"/>
            </a:spcBef>
            <a:spcAft>
              <a:spcPts val="200"/>
            </a:spcAft>
          </a:pPr>
          <a:r>
            <a:rPr lang="sk-SK" sz="1400" kern="1200" dirty="0" smtClean="0"/>
            <a:t>Zverejnenie odpovedí na často kladené otázky k smernici</a:t>
          </a:r>
          <a:endParaRPr lang="sk-SK" sz="1400" kern="1200" dirty="0"/>
        </a:p>
      </dsp:txBody>
      <dsp:txXfrm>
        <a:off x="3606484" y="2580022"/>
        <a:ext cx="3094754" cy="739193"/>
      </dsp:txXfrm>
    </dsp:sp>
    <dsp:sp modelId="{5491E9B3-BAE6-488D-8EDC-C4351E16B237}">
      <dsp:nvSpPr>
        <dsp:cNvPr id="0" name=""/>
        <dsp:cNvSpPr/>
      </dsp:nvSpPr>
      <dsp:spPr>
        <a:xfrm>
          <a:off x="7163941" y="437019"/>
          <a:ext cx="3140748" cy="785187"/>
        </a:xfrm>
        <a:prstGeom prst="roundRect">
          <a:avLst>
            <a:gd name="adj" fmla="val 10000"/>
          </a:avLst>
        </a:prstGeom>
        <a:solidFill>
          <a:srgbClr val="7030A0"/>
        </a:solidFill>
        <a:ln w="12700" cap="flat" cmpd="sng" algn="ctr">
          <a:solidFill>
            <a:schemeClr val="lt1">
              <a:hueOff val="0"/>
              <a:satOff val="0"/>
              <a:lumOff val="0"/>
              <a:alphaOff val="0"/>
            </a:schemeClr>
          </a:solidFill>
          <a:prstDash val="solid"/>
          <a:miter lim="800000"/>
        </a:ln>
        <a:effectLst>
          <a:glow rad="63500">
            <a:srgbClr val="7030A0">
              <a:alpha val="40000"/>
            </a:srgbClr>
          </a:glow>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k-SK" sz="2400" kern="1200" dirty="0" smtClean="0"/>
            <a:t>2024</a:t>
          </a:r>
          <a:endParaRPr lang="sk-SK" sz="2400" kern="1200" dirty="0"/>
        </a:p>
      </dsp:txBody>
      <dsp:txXfrm>
        <a:off x="7186938" y="460016"/>
        <a:ext cx="3094754" cy="739193"/>
      </dsp:txXfrm>
    </dsp:sp>
    <dsp:sp modelId="{6E1D4076-46A1-47AB-91AC-28302ED3B1FA}">
      <dsp:nvSpPr>
        <dsp:cNvPr id="0" name=""/>
        <dsp:cNvSpPr/>
      </dsp:nvSpPr>
      <dsp:spPr>
        <a:xfrm rot="5400000">
          <a:off x="8665611" y="1290910"/>
          <a:ext cx="137407" cy="137407"/>
        </a:xfrm>
        <a:prstGeom prst="rightArrow">
          <a:avLst>
            <a:gd name="adj1" fmla="val 66700"/>
            <a:gd name="adj2" fmla="val 50000"/>
          </a:avLst>
        </a:prstGeom>
        <a:solidFill>
          <a:srgbClr val="CCCCFF"/>
        </a:solidFill>
        <a:ln>
          <a:noFill/>
        </a:ln>
        <a:effectLst/>
      </dsp:spPr>
      <dsp:style>
        <a:lnRef idx="0">
          <a:scrgbClr r="0" g="0" b="0"/>
        </a:lnRef>
        <a:fillRef idx="1">
          <a:scrgbClr r="0" g="0" b="0"/>
        </a:fillRef>
        <a:effectRef idx="0">
          <a:scrgbClr r="0" g="0" b="0"/>
        </a:effectRef>
        <a:fontRef idx="minor">
          <a:schemeClr val="lt1"/>
        </a:fontRef>
      </dsp:style>
    </dsp:sp>
    <dsp:sp modelId="{4C9E80F9-00F8-4DB4-9DEB-A0E3872E5EA4}">
      <dsp:nvSpPr>
        <dsp:cNvPr id="0" name=""/>
        <dsp:cNvSpPr/>
      </dsp:nvSpPr>
      <dsp:spPr>
        <a:xfrm>
          <a:off x="7163941" y="1497022"/>
          <a:ext cx="3140748" cy="785187"/>
        </a:xfrm>
        <a:prstGeom prst="roundRect">
          <a:avLst>
            <a:gd name="adj" fmla="val 10000"/>
          </a:avLst>
        </a:prstGeom>
        <a:solidFill>
          <a:srgbClr val="CCCCFF">
            <a:alpha val="89804"/>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sk-SK" sz="1400" kern="1200" dirty="0" smtClean="0"/>
            <a:t>Výmena informácií </a:t>
          </a:r>
          <a:endParaRPr lang="sk-SK" sz="1400" kern="1200" dirty="0"/>
        </a:p>
      </dsp:txBody>
      <dsp:txXfrm>
        <a:off x="7186938" y="1520019"/>
        <a:ext cx="3094754" cy="73919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1CEF52C-616F-4763-9683-9F347B687A59}" type="datetimeFigureOut">
              <a:rPr lang="sk-SK" smtClean="0"/>
              <a:t>29. 2. 2024</a:t>
            </a:fld>
            <a:endParaRPr lang="sk-SK"/>
          </a:p>
        </p:txBody>
      </p:sp>
      <p:sp>
        <p:nvSpPr>
          <p:cNvPr id="4" name="Zástupný symbol obrazu snímky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A99A363-1A17-4C53-90A9-766C1703505B}" type="slidenum">
              <a:rPr lang="sk-SK" smtClean="0"/>
              <a:t>‹#›</a:t>
            </a:fld>
            <a:endParaRPr lang="sk-SK"/>
          </a:p>
        </p:txBody>
      </p:sp>
    </p:spTree>
    <p:extLst>
      <p:ext uri="{BB962C8B-B14F-4D97-AF65-F5344CB8AC3E}">
        <p14:creationId xmlns:p14="http://schemas.microsoft.com/office/powerpoint/2010/main" val="426061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hasCustomPrompt="1"/>
          </p:nvPr>
        </p:nvSpPr>
        <p:spPr>
          <a:xfrm>
            <a:off x="4649366" y="2400663"/>
            <a:ext cx="6015612" cy="1334712"/>
          </a:xfrm>
        </p:spPr>
        <p:txBody>
          <a:bodyPr anchor="t" anchorCtr="0">
            <a:normAutofit/>
          </a:bodyPr>
          <a:lstStyle>
            <a:lvl1pPr algn="l">
              <a:lnSpc>
                <a:spcPct val="90000"/>
              </a:lnSpc>
              <a:defRPr sz="3200" cap="all" baseline="0">
                <a:solidFill>
                  <a:srgbClr val="0054A3"/>
                </a:solidFill>
                <a:latin typeface="Calibri" panose="020F0502020204030204" pitchFamily="34" charset="0"/>
              </a:defRPr>
            </a:lvl1pPr>
          </a:lstStyle>
          <a:p>
            <a:r>
              <a:rPr lang="en-GB" noProof="0" dirty="0" err="1" smtClean="0"/>
              <a:t>hlavný</a:t>
            </a:r>
            <a:r>
              <a:rPr lang="en-GB" noProof="0" dirty="0" smtClean="0"/>
              <a:t> </a:t>
            </a:r>
            <a:br>
              <a:rPr lang="en-GB" noProof="0" dirty="0" smtClean="0"/>
            </a:br>
            <a:r>
              <a:rPr lang="en-GB" noProof="0" dirty="0" err="1" smtClean="0"/>
              <a:t>názov</a:t>
            </a:r>
            <a:r>
              <a:rPr lang="en-GB" noProof="0" dirty="0" smtClean="0"/>
              <a:t> </a:t>
            </a:r>
            <a:br>
              <a:rPr lang="en-GB" noProof="0" dirty="0" smtClean="0"/>
            </a:br>
            <a:r>
              <a:rPr lang="en-GB" noProof="0" dirty="0" err="1" smtClean="0"/>
              <a:t>prezentácie</a:t>
            </a:r>
            <a:endParaRPr lang="en-GB" noProof="0" dirty="0"/>
          </a:p>
        </p:txBody>
      </p:sp>
      <p:sp>
        <p:nvSpPr>
          <p:cNvPr id="3" name="Podnadpis 2"/>
          <p:cNvSpPr>
            <a:spLocks noGrp="1"/>
          </p:cNvSpPr>
          <p:nvPr>
            <p:ph type="subTitle" idx="1" hasCustomPrompt="1"/>
          </p:nvPr>
        </p:nvSpPr>
        <p:spPr>
          <a:xfrm>
            <a:off x="4649366" y="3919607"/>
            <a:ext cx="6015613" cy="1655762"/>
          </a:xfrm>
        </p:spPr>
        <p:txBody>
          <a:bodyPr vert="horz" lIns="91440" tIns="45720" rIns="91440" bIns="45720" rtlCol="0" anchor="t" anchorCtr="0">
            <a:normAutofit/>
          </a:bodyPr>
          <a:lstStyle>
            <a:lvl1pPr>
              <a:defRPr lang="sk-SK" sz="2100" i="1" cap="all" baseline="0" dirty="0">
                <a:solidFill>
                  <a:srgbClr val="0054A3"/>
                </a:solidFill>
                <a:latin typeface="Calibri" panose="020F0502020204030204" pitchFamily="34" charset="0"/>
                <a:ea typeface="+mj-ea"/>
                <a:cs typeface="+mj-cs"/>
              </a:defRPr>
            </a:lvl1pPr>
          </a:lstStyle>
          <a:p>
            <a:pPr lvl="0">
              <a:spcBef>
                <a:spcPct val="0"/>
              </a:spcBef>
              <a:buNone/>
            </a:pPr>
            <a:r>
              <a:rPr lang="en-GB" noProof="0" dirty="0" err="1" smtClean="0"/>
              <a:t>Podnadpis</a:t>
            </a:r>
            <a:endParaRPr lang="en-GB" noProof="0" dirty="0"/>
          </a:p>
        </p:txBody>
      </p:sp>
      <p:sp>
        <p:nvSpPr>
          <p:cNvPr id="4" name="Zástupný symbol dátumu 3"/>
          <p:cNvSpPr>
            <a:spLocks noGrp="1"/>
          </p:cNvSpPr>
          <p:nvPr>
            <p:ph type="dt" sz="half" idx="10"/>
          </p:nvPr>
        </p:nvSpPr>
        <p:spPr>
          <a:xfrm>
            <a:off x="4649366" y="6235769"/>
            <a:ext cx="2743200" cy="365125"/>
          </a:xfrm>
        </p:spPr>
        <p:txBody>
          <a:bodyPr/>
          <a:lstStyle/>
          <a:p>
            <a:fld id="{B8968A40-B829-447D-87A0-5050627EAC26}" type="datetime1">
              <a:rPr lang="en-GB" noProof="0" smtClean="0"/>
              <a:t>29/02/2024</a:t>
            </a:fld>
            <a:endParaRPr lang="en-GB" noProof="0" dirty="0"/>
          </a:p>
        </p:txBody>
      </p:sp>
      <p:pic>
        <p:nvPicPr>
          <p:cNvPr id="7" name="Obrázok 6"/>
          <p:cNvPicPr>
            <a:picLocks noChangeAspect="1"/>
          </p:cNvPicPr>
          <p:nvPr userDrawn="1"/>
        </p:nvPicPr>
        <p:blipFill rotWithShape="1">
          <a:blip r:embed="rId2" cstate="print">
            <a:extLst>
              <a:ext uri="{28A0092B-C50C-407E-A947-70E740481C1C}">
                <a14:useLocalDpi xmlns:a14="http://schemas.microsoft.com/office/drawing/2010/main" val="0"/>
              </a:ext>
            </a:extLst>
          </a:blip>
          <a:srcRect l="28351" t="37690" r="62191" b="43769"/>
          <a:stretch/>
        </p:blipFill>
        <p:spPr>
          <a:xfrm>
            <a:off x="2885089" y="2280087"/>
            <a:ext cx="1300656" cy="1803183"/>
          </a:xfrm>
          <a:prstGeom prst="rect">
            <a:avLst/>
          </a:prstGeom>
        </p:spPr>
      </p:pic>
      <p:sp>
        <p:nvSpPr>
          <p:cNvPr id="8" name="Obdĺžnik 7"/>
          <p:cNvSpPr/>
          <p:nvPr userDrawn="1"/>
        </p:nvSpPr>
        <p:spPr>
          <a:xfrm>
            <a:off x="4333103" y="0"/>
            <a:ext cx="54000" cy="3113506"/>
          </a:xfrm>
          <a:prstGeom prst="rect">
            <a:avLst/>
          </a:prstGeom>
          <a:solidFill>
            <a:srgbClr val="D0D1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0" name="Obdĺžnik 9"/>
          <p:cNvSpPr/>
          <p:nvPr userDrawn="1"/>
        </p:nvSpPr>
        <p:spPr>
          <a:xfrm>
            <a:off x="4333103" y="3113507"/>
            <a:ext cx="54000" cy="617912"/>
          </a:xfrm>
          <a:prstGeom prst="rect">
            <a:avLst/>
          </a:prstGeom>
          <a:solidFill>
            <a:srgbClr val="0054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1" name="Obdĺžnik 10"/>
          <p:cNvSpPr/>
          <p:nvPr userDrawn="1"/>
        </p:nvSpPr>
        <p:spPr>
          <a:xfrm>
            <a:off x="4333103" y="3731419"/>
            <a:ext cx="54000" cy="3114000"/>
          </a:xfrm>
          <a:prstGeom prst="rect">
            <a:avLst/>
          </a:prstGeom>
          <a:solidFill>
            <a:srgbClr val="E031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Tree>
    <p:extLst>
      <p:ext uri="{BB962C8B-B14F-4D97-AF65-F5344CB8AC3E}">
        <p14:creationId xmlns:p14="http://schemas.microsoft.com/office/powerpoint/2010/main" val="3933062323"/>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pic>
        <p:nvPicPr>
          <p:cNvPr id="15" name="Zástupný symbol obsahu 6"/>
          <p:cNvPicPr>
            <a:picLocks noChangeAspect="1"/>
          </p:cNvPicPr>
          <p:nvPr userDrawn="1"/>
        </p:nvPicPr>
        <p:blipFill rotWithShape="1">
          <a:blip r:embed="rId2" cstate="print">
            <a:extLst>
              <a:ext uri="{28A0092B-C50C-407E-A947-70E740481C1C}">
                <a14:useLocalDpi xmlns:a14="http://schemas.microsoft.com/office/drawing/2010/main" val="0"/>
              </a:ext>
            </a:extLst>
          </a:blip>
          <a:srcRect l="28728" t="38251" r="21689" b="43354"/>
          <a:stretch/>
        </p:blipFill>
        <p:spPr>
          <a:xfrm>
            <a:off x="9187888" y="6132503"/>
            <a:ext cx="2390143" cy="627072"/>
          </a:xfrm>
          <a:prstGeom prst="rect">
            <a:avLst/>
          </a:prstGeom>
        </p:spPr>
      </p:pic>
      <p:sp>
        <p:nvSpPr>
          <p:cNvPr id="17" name="Obdĺžnik 16"/>
          <p:cNvSpPr/>
          <p:nvPr userDrawn="1"/>
        </p:nvSpPr>
        <p:spPr>
          <a:xfrm rot="16200000">
            <a:off x="6454249" y="-4922226"/>
            <a:ext cx="407761" cy="11067739"/>
          </a:xfrm>
          <a:prstGeom prst="rect">
            <a:avLst/>
          </a:prstGeom>
          <a:solidFill>
            <a:srgbClr val="0455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2" name="Nadpis 1"/>
          <p:cNvSpPr>
            <a:spLocks noGrp="1"/>
          </p:cNvSpPr>
          <p:nvPr>
            <p:ph type="title" hasCustomPrompt="1"/>
          </p:nvPr>
        </p:nvSpPr>
        <p:spPr>
          <a:xfrm>
            <a:off x="1565188" y="411983"/>
            <a:ext cx="10071987" cy="403542"/>
          </a:xfrm>
        </p:spPr>
        <p:txBody>
          <a:bodyPr>
            <a:normAutofit/>
          </a:bodyPr>
          <a:lstStyle>
            <a:lvl1pPr>
              <a:defRPr sz="2100" cap="all" baseline="0">
                <a:solidFill>
                  <a:schemeClr val="bg1"/>
                </a:solidFill>
                <a:latin typeface="+mn-lt"/>
              </a:defRPr>
            </a:lvl1pPr>
          </a:lstStyle>
          <a:p>
            <a:r>
              <a:rPr lang="sk-SK" noProof="0" dirty="0" smtClean="0"/>
              <a:t>Názov snímky</a:t>
            </a:r>
            <a:endParaRPr lang="en-GB" noProof="0" dirty="0"/>
          </a:p>
        </p:txBody>
      </p:sp>
      <p:sp>
        <p:nvSpPr>
          <p:cNvPr id="3" name="Zástupný symbol obsahu 2"/>
          <p:cNvSpPr>
            <a:spLocks noGrp="1"/>
          </p:cNvSpPr>
          <p:nvPr>
            <p:ph idx="1"/>
          </p:nvPr>
        </p:nvSpPr>
        <p:spPr>
          <a:xfrm>
            <a:off x="1186046" y="1346479"/>
            <a:ext cx="10167753" cy="4830483"/>
          </a:xfrm>
        </p:spPr>
        <p:txBody>
          <a:bodyPr/>
          <a:lstStyle>
            <a:lvl1pPr marL="228600" indent="-228600">
              <a:buClr>
                <a:srgbClr val="E03137"/>
              </a:buClr>
              <a:buFont typeface="Wingdings" panose="05000000000000000000" pitchFamily="2" charset="2"/>
              <a:buChar char="§"/>
              <a:defRPr/>
            </a:lvl1pPr>
            <a:lvl2pPr marL="685800" indent="-228600">
              <a:buClr>
                <a:srgbClr val="E03137"/>
              </a:buClr>
              <a:buFont typeface="Wingdings" panose="05000000000000000000" pitchFamily="2" charset="2"/>
              <a:buChar char="§"/>
              <a:defRPr/>
            </a:lvl2pPr>
            <a:lvl3pPr marL="1143000" indent="-228600">
              <a:buClr>
                <a:srgbClr val="E03137"/>
              </a:buClr>
              <a:buFont typeface="Wingdings" panose="05000000000000000000" pitchFamily="2" charset="2"/>
              <a:buChar char="§"/>
              <a:defRPr/>
            </a:lvl3pPr>
            <a:lvl4pPr marL="1600200" indent="-228600">
              <a:buClr>
                <a:srgbClr val="E03137"/>
              </a:buClr>
              <a:buFont typeface="Wingdings" panose="05000000000000000000" pitchFamily="2" charset="2"/>
              <a:buChar char="§"/>
              <a:defRPr/>
            </a:lvl4pPr>
            <a:lvl5pPr marL="2057400" indent="-228600">
              <a:buClr>
                <a:srgbClr val="E03137"/>
              </a:buClr>
              <a:buFont typeface="Wingdings" panose="05000000000000000000" pitchFamily="2" charset="2"/>
              <a:buChar char="§"/>
              <a:defRPr/>
            </a:lvl5pPr>
          </a:lstStyle>
          <a:p>
            <a:pPr lvl="0"/>
            <a:r>
              <a:rPr lang="en-GB" noProof="0" dirty="0" err="1" smtClean="0"/>
              <a:t>Upravte</a:t>
            </a:r>
            <a:r>
              <a:rPr lang="en-GB" noProof="0" dirty="0" smtClean="0"/>
              <a:t> </a:t>
            </a:r>
            <a:r>
              <a:rPr lang="en-GB" noProof="0" dirty="0" err="1" smtClean="0"/>
              <a:t>štýl</a:t>
            </a:r>
            <a:r>
              <a:rPr lang="en-GB" noProof="0" dirty="0" smtClean="0"/>
              <a:t> </a:t>
            </a:r>
            <a:r>
              <a:rPr lang="en-GB" noProof="0" dirty="0" err="1" smtClean="0"/>
              <a:t>predlohy</a:t>
            </a:r>
            <a:r>
              <a:rPr lang="en-GB" noProof="0" dirty="0" smtClean="0"/>
              <a:t> </a:t>
            </a:r>
            <a:r>
              <a:rPr lang="en-GB" noProof="0" dirty="0" err="1" smtClean="0"/>
              <a:t>textu</a:t>
            </a:r>
            <a:r>
              <a:rPr lang="en-GB" noProof="0" dirty="0" smtClean="0"/>
              <a:t>.</a:t>
            </a:r>
          </a:p>
          <a:p>
            <a:pPr lvl="1"/>
            <a:r>
              <a:rPr lang="en-GB" noProof="0" dirty="0" err="1" smtClean="0"/>
              <a:t>Druhá</a:t>
            </a:r>
            <a:r>
              <a:rPr lang="en-GB" noProof="0" dirty="0" smtClean="0"/>
              <a:t> </a:t>
            </a:r>
            <a:r>
              <a:rPr lang="en-GB" noProof="0" dirty="0" err="1" smtClean="0"/>
              <a:t>úroveň</a:t>
            </a:r>
            <a:endParaRPr lang="en-GB" noProof="0" dirty="0" smtClean="0"/>
          </a:p>
          <a:p>
            <a:pPr lvl="2"/>
            <a:r>
              <a:rPr lang="en-GB" noProof="0" dirty="0" err="1" smtClean="0"/>
              <a:t>Tretia</a:t>
            </a:r>
            <a:r>
              <a:rPr lang="en-GB" noProof="0" dirty="0" smtClean="0"/>
              <a:t> </a:t>
            </a:r>
            <a:r>
              <a:rPr lang="en-GB" noProof="0" dirty="0" err="1" smtClean="0"/>
              <a:t>úroveň</a:t>
            </a:r>
            <a:endParaRPr lang="en-GB" noProof="0" dirty="0" smtClean="0"/>
          </a:p>
          <a:p>
            <a:pPr lvl="3"/>
            <a:r>
              <a:rPr lang="en-GB" noProof="0" dirty="0" err="1" smtClean="0"/>
              <a:t>Štvrtá</a:t>
            </a:r>
            <a:r>
              <a:rPr lang="en-GB" noProof="0" dirty="0" smtClean="0"/>
              <a:t> </a:t>
            </a:r>
            <a:r>
              <a:rPr lang="en-GB" noProof="0" dirty="0" err="1" smtClean="0"/>
              <a:t>úroveň</a:t>
            </a:r>
            <a:endParaRPr lang="en-GB" noProof="0" dirty="0" smtClean="0"/>
          </a:p>
          <a:p>
            <a:pPr lvl="4"/>
            <a:r>
              <a:rPr lang="en-GB" noProof="0" dirty="0" err="1" smtClean="0"/>
              <a:t>Piata</a:t>
            </a:r>
            <a:r>
              <a:rPr lang="en-GB" noProof="0" dirty="0" smtClean="0"/>
              <a:t> </a:t>
            </a:r>
            <a:r>
              <a:rPr lang="en-GB" noProof="0" dirty="0" err="1" smtClean="0"/>
              <a:t>úroveň</a:t>
            </a:r>
            <a:endParaRPr lang="en-GB" noProof="0" dirty="0"/>
          </a:p>
        </p:txBody>
      </p:sp>
      <p:sp>
        <p:nvSpPr>
          <p:cNvPr id="4" name="Zástupný symbol dátumu 3"/>
          <p:cNvSpPr>
            <a:spLocks noGrp="1"/>
          </p:cNvSpPr>
          <p:nvPr>
            <p:ph type="dt" sz="half" idx="10"/>
          </p:nvPr>
        </p:nvSpPr>
        <p:spPr>
          <a:xfrm>
            <a:off x="838200" y="6356350"/>
            <a:ext cx="1161422" cy="365125"/>
          </a:xfrm>
        </p:spPr>
        <p:txBody>
          <a:bodyPr/>
          <a:lstStyle/>
          <a:p>
            <a:fld id="{6478F05A-EA51-412A-BC84-CAF31BED8770}" type="datetime1">
              <a:rPr lang="en-GB" noProof="0" smtClean="0"/>
              <a:t>29/02/2024</a:t>
            </a:fld>
            <a:endParaRPr lang="en-GB" noProof="0" dirty="0"/>
          </a:p>
        </p:txBody>
      </p:sp>
      <p:sp>
        <p:nvSpPr>
          <p:cNvPr id="5" name="Zástupný symbol päty 4"/>
          <p:cNvSpPr>
            <a:spLocks noGrp="1"/>
          </p:cNvSpPr>
          <p:nvPr>
            <p:ph type="ftr" sz="quarter" idx="11"/>
          </p:nvPr>
        </p:nvSpPr>
        <p:spPr>
          <a:xfrm>
            <a:off x="2502040" y="6356350"/>
            <a:ext cx="5651360" cy="365125"/>
          </a:xfrm>
        </p:spPr>
        <p:txBody>
          <a:bodyPr/>
          <a:lstStyle/>
          <a:p>
            <a:r>
              <a:rPr lang="en-GB" noProof="0" dirty="0" err="1" smtClean="0"/>
              <a:t>Hlavný</a:t>
            </a:r>
            <a:r>
              <a:rPr lang="en-GB" noProof="0" dirty="0" smtClean="0"/>
              <a:t> </a:t>
            </a:r>
            <a:r>
              <a:rPr lang="en-GB" noProof="0" dirty="0" err="1" smtClean="0"/>
              <a:t>názov</a:t>
            </a:r>
            <a:r>
              <a:rPr lang="en-GB" noProof="0" dirty="0" smtClean="0"/>
              <a:t> </a:t>
            </a:r>
            <a:r>
              <a:rPr lang="en-GB" noProof="0" dirty="0" err="1" smtClean="0"/>
              <a:t>prezentácie</a:t>
            </a:r>
            <a:endParaRPr lang="en-GB" noProof="0" dirty="0"/>
          </a:p>
        </p:txBody>
      </p:sp>
      <p:sp>
        <p:nvSpPr>
          <p:cNvPr id="6" name="Zástupný symbol čísla snímky 5"/>
          <p:cNvSpPr>
            <a:spLocks noGrp="1"/>
          </p:cNvSpPr>
          <p:nvPr>
            <p:ph type="sldNum" sz="quarter" idx="12"/>
          </p:nvPr>
        </p:nvSpPr>
        <p:spPr>
          <a:xfrm>
            <a:off x="8340131" y="6356350"/>
            <a:ext cx="792982" cy="365125"/>
          </a:xfrm>
        </p:spPr>
        <p:txBody>
          <a:bodyPr/>
          <a:lstStyle/>
          <a:p>
            <a:fld id="{D3E91E45-8E11-4FD5-A139-3CC7756EB3B5}" type="slidenum">
              <a:rPr lang="en-GB" noProof="0" smtClean="0"/>
              <a:t>‹#›</a:t>
            </a:fld>
            <a:endParaRPr lang="en-GB" noProof="0" dirty="0"/>
          </a:p>
        </p:txBody>
      </p:sp>
      <p:sp>
        <p:nvSpPr>
          <p:cNvPr id="9" name="Obdĺžnik 8"/>
          <p:cNvSpPr/>
          <p:nvPr userDrawn="1"/>
        </p:nvSpPr>
        <p:spPr>
          <a:xfrm>
            <a:off x="10203193" y="6338590"/>
            <a:ext cx="1975669" cy="36000"/>
          </a:xfrm>
          <a:prstGeom prst="rect">
            <a:avLst/>
          </a:prstGeom>
          <a:solidFill>
            <a:srgbClr val="E520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0" name="Obdĺžnik 9"/>
          <p:cNvSpPr/>
          <p:nvPr userDrawn="1"/>
        </p:nvSpPr>
        <p:spPr>
          <a:xfrm>
            <a:off x="9929251" y="6338590"/>
            <a:ext cx="273942" cy="36000"/>
          </a:xfrm>
          <a:prstGeom prst="rect">
            <a:avLst/>
          </a:prstGeom>
          <a:solidFill>
            <a:srgbClr val="0455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1" name="Obdĺžnik 10"/>
          <p:cNvSpPr/>
          <p:nvPr userDrawn="1"/>
        </p:nvSpPr>
        <p:spPr>
          <a:xfrm>
            <a:off x="9686169" y="6338590"/>
            <a:ext cx="243082" cy="36000"/>
          </a:xfrm>
          <a:prstGeom prst="rect">
            <a:avLst/>
          </a:prstGeom>
          <a:solidFill>
            <a:srgbClr val="D9DB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Obdĺžnik 11"/>
          <p:cNvSpPr/>
          <p:nvPr userDrawn="1"/>
        </p:nvSpPr>
        <p:spPr>
          <a:xfrm flipV="1">
            <a:off x="0" y="6340412"/>
            <a:ext cx="9139537" cy="36000"/>
          </a:xfrm>
          <a:prstGeom prst="rect">
            <a:avLst/>
          </a:prstGeom>
          <a:solidFill>
            <a:srgbClr val="E520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3" name="Obdĺžnik 12"/>
          <p:cNvSpPr/>
          <p:nvPr userDrawn="1"/>
        </p:nvSpPr>
        <p:spPr>
          <a:xfrm rot="16200000">
            <a:off x="949931" y="987170"/>
            <a:ext cx="407761" cy="64471"/>
          </a:xfrm>
          <a:prstGeom prst="rect">
            <a:avLst/>
          </a:prstGeom>
          <a:solidFill>
            <a:srgbClr val="E520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4" name="Obdĺžnik 13"/>
          <p:cNvSpPr/>
          <p:nvPr userDrawn="1"/>
        </p:nvSpPr>
        <p:spPr>
          <a:xfrm rot="16200000">
            <a:off x="953601" y="171481"/>
            <a:ext cx="407763" cy="64800"/>
          </a:xfrm>
          <a:prstGeom prst="rect">
            <a:avLst/>
          </a:prstGeom>
          <a:solidFill>
            <a:srgbClr val="D9DB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Tree>
    <p:extLst>
      <p:ext uri="{BB962C8B-B14F-4D97-AF65-F5344CB8AC3E}">
        <p14:creationId xmlns:p14="http://schemas.microsoft.com/office/powerpoint/2010/main" val="1906639644"/>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a">
    <p:spTree>
      <p:nvGrpSpPr>
        <p:cNvPr id="1" name=""/>
        <p:cNvGrpSpPr/>
        <p:nvPr/>
      </p:nvGrpSpPr>
      <p:grpSpPr>
        <a:xfrm>
          <a:off x="0" y="0"/>
          <a:ext cx="0" cy="0"/>
          <a:chOff x="0" y="0"/>
          <a:chExt cx="0" cy="0"/>
        </a:xfrm>
      </p:grpSpPr>
      <p:pic>
        <p:nvPicPr>
          <p:cNvPr id="12" name="Zástupný symbol obsahu 6"/>
          <p:cNvPicPr>
            <a:picLocks noChangeAspect="1"/>
          </p:cNvPicPr>
          <p:nvPr userDrawn="1"/>
        </p:nvPicPr>
        <p:blipFill rotWithShape="1">
          <a:blip r:embed="rId2" cstate="print">
            <a:extLst>
              <a:ext uri="{28A0092B-C50C-407E-A947-70E740481C1C}">
                <a14:useLocalDpi xmlns:a14="http://schemas.microsoft.com/office/drawing/2010/main" val="0"/>
              </a:ext>
            </a:extLst>
          </a:blip>
          <a:srcRect l="28728" t="38251" r="21689" b="43354"/>
          <a:stretch/>
        </p:blipFill>
        <p:spPr>
          <a:xfrm>
            <a:off x="6934200" y="1120477"/>
            <a:ext cx="4759646" cy="1248729"/>
          </a:xfrm>
          <a:prstGeom prst="rect">
            <a:avLst/>
          </a:prstGeom>
        </p:spPr>
      </p:pic>
      <p:sp>
        <p:nvSpPr>
          <p:cNvPr id="2" name="Zástupný symbol dátumu 1"/>
          <p:cNvSpPr>
            <a:spLocks noGrp="1"/>
          </p:cNvSpPr>
          <p:nvPr>
            <p:ph type="dt" sz="half" idx="10"/>
          </p:nvPr>
        </p:nvSpPr>
        <p:spPr>
          <a:xfrm>
            <a:off x="838200" y="6356350"/>
            <a:ext cx="1191567" cy="365125"/>
          </a:xfrm>
        </p:spPr>
        <p:txBody>
          <a:bodyPr/>
          <a:lstStyle/>
          <a:p>
            <a:fld id="{64E987A5-5F6F-4C4A-B4B7-64890EF89929}" type="datetime1">
              <a:rPr lang="en-GB" smtClean="0"/>
              <a:t>29/02/2024</a:t>
            </a:fld>
            <a:endParaRPr lang="sk-SK"/>
          </a:p>
        </p:txBody>
      </p:sp>
      <p:sp>
        <p:nvSpPr>
          <p:cNvPr id="5" name="Zástupný symbol päty 4"/>
          <p:cNvSpPr>
            <a:spLocks noGrp="1"/>
          </p:cNvSpPr>
          <p:nvPr>
            <p:ph type="ftr" sz="quarter" idx="11"/>
          </p:nvPr>
        </p:nvSpPr>
        <p:spPr>
          <a:xfrm>
            <a:off x="2502039" y="6356350"/>
            <a:ext cx="7767375" cy="365125"/>
          </a:xfrm>
        </p:spPr>
        <p:txBody>
          <a:bodyPr/>
          <a:lstStyle/>
          <a:p>
            <a:r>
              <a:rPr lang="sk-SK" dirty="0" smtClean="0"/>
              <a:t>Hlavný názov prezentácie</a:t>
            </a:r>
            <a:endParaRPr lang="sk-SK" dirty="0"/>
          </a:p>
        </p:txBody>
      </p:sp>
      <p:sp>
        <p:nvSpPr>
          <p:cNvPr id="9" name="Obdĺžnik 8"/>
          <p:cNvSpPr/>
          <p:nvPr userDrawn="1"/>
        </p:nvSpPr>
        <p:spPr>
          <a:xfrm>
            <a:off x="8834852" y="1541005"/>
            <a:ext cx="3357148" cy="64800"/>
          </a:xfrm>
          <a:prstGeom prst="rect">
            <a:avLst/>
          </a:prstGeom>
          <a:solidFill>
            <a:srgbClr val="E520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0" name="Obdĺžnik 9"/>
          <p:cNvSpPr/>
          <p:nvPr userDrawn="1"/>
        </p:nvSpPr>
        <p:spPr>
          <a:xfrm>
            <a:off x="8369357" y="1541005"/>
            <a:ext cx="465495" cy="64800"/>
          </a:xfrm>
          <a:prstGeom prst="rect">
            <a:avLst/>
          </a:prstGeom>
          <a:solidFill>
            <a:srgbClr val="0455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1" name="Obdĺžnik 10"/>
          <p:cNvSpPr/>
          <p:nvPr userDrawn="1"/>
        </p:nvSpPr>
        <p:spPr>
          <a:xfrm>
            <a:off x="7956301" y="1541005"/>
            <a:ext cx="413056" cy="64800"/>
          </a:xfrm>
          <a:prstGeom prst="rect">
            <a:avLst/>
          </a:prstGeom>
          <a:solidFill>
            <a:srgbClr val="D9DB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3" name="BlokTextu 12"/>
          <p:cNvSpPr txBox="1"/>
          <p:nvPr userDrawn="1"/>
        </p:nvSpPr>
        <p:spPr>
          <a:xfrm>
            <a:off x="2815588" y="3659903"/>
            <a:ext cx="6019264" cy="584775"/>
          </a:xfrm>
          <a:prstGeom prst="rect">
            <a:avLst/>
          </a:prstGeom>
          <a:noFill/>
        </p:spPr>
        <p:txBody>
          <a:bodyPr wrap="square" rtlCol="0">
            <a:spAutoFit/>
          </a:bodyPr>
          <a:lstStyle/>
          <a:p>
            <a:r>
              <a:rPr lang="sk-SK" sz="3200" dirty="0" smtClean="0">
                <a:solidFill>
                  <a:schemeClr val="accent5">
                    <a:lumMod val="75000"/>
                  </a:schemeClr>
                </a:solidFill>
              </a:rPr>
              <a:t>ĎAKUJEM</a:t>
            </a:r>
            <a:r>
              <a:rPr lang="sk-SK" sz="3200" baseline="0" dirty="0" smtClean="0">
                <a:solidFill>
                  <a:schemeClr val="accent5">
                    <a:lumMod val="75000"/>
                  </a:schemeClr>
                </a:solidFill>
              </a:rPr>
              <a:t> ZA VAŠU POZORNOSŤ</a:t>
            </a:r>
            <a:endParaRPr lang="sk-SK" sz="3200" dirty="0"/>
          </a:p>
        </p:txBody>
      </p:sp>
    </p:spTree>
    <p:extLst>
      <p:ext uri="{BB962C8B-B14F-4D97-AF65-F5344CB8AC3E}">
        <p14:creationId xmlns:p14="http://schemas.microsoft.com/office/powerpoint/2010/main" val="875486588"/>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smtClean="0"/>
              <a:t>Upravte štýly predlohy textu</a:t>
            </a:r>
            <a:endParaRPr lang="sk-SK"/>
          </a:p>
        </p:txBody>
      </p:sp>
      <p:sp>
        <p:nvSpPr>
          <p:cNvPr id="3" name="Zástupný symbol tex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dirty="0" smtClean="0"/>
              <a:t>Upravte štýl predlohy textu.</a:t>
            </a:r>
          </a:p>
          <a:p>
            <a:pPr lvl="1"/>
            <a:r>
              <a:rPr lang="sk-SK" dirty="0" smtClean="0"/>
              <a:t>Druhá úroveň</a:t>
            </a:r>
          </a:p>
          <a:p>
            <a:pPr lvl="2"/>
            <a:r>
              <a:rPr lang="sk-SK" dirty="0" smtClean="0"/>
              <a:t>Tretia úroveň</a:t>
            </a:r>
          </a:p>
          <a:p>
            <a:pPr lvl="3"/>
            <a:r>
              <a:rPr lang="sk-SK" dirty="0" smtClean="0"/>
              <a:t>Štvrtá úroveň</a:t>
            </a:r>
          </a:p>
          <a:p>
            <a:pPr lvl="4"/>
            <a:r>
              <a:rPr lang="sk-SK" dirty="0" smtClean="0"/>
              <a:t>Piata úroveň</a:t>
            </a:r>
            <a:endParaRPr lang="sk-SK" dirty="0"/>
          </a:p>
        </p:txBody>
      </p:sp>
      <p:sp>
        <p:nvSpPr>
          <p:cNvPr id="4" name="Zástupný symbol dátum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84FFE9-1E2B-4AEC-BB2B-7E380D9700F4}" type="datetime1">
              <a:rPr lang="en-GB" smtClean="0"/>
              <a:t>29/02/2024</a:t>
            </a:fld>
            <a:endParaRPr lang="sk-SK"/>
          </a:p>
        </p:txBody>
      </p:sp>
      <p:sp>
        <p:nvSpPr>
          <p:cNvPr id="5" name="Zástupný symbol päty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E91E45-8E11-4FD5-A139-3CC7756EB3B5}" type="slidenum">
              <a:rPr lang="sk-SK" smtClean="0"/>
              <a:t>‹#›</a:t>
            </a:fld>
            <a:endParaRPr lang="sk-SK"/>
          </a:p>
        </p:txBody>
      </p:sp>
    </p:spTree>
    <p:extLst>
      <p:ext uri="{BB962C8B-B14F-4D97-AF65-F5344CB8AC3E}">
        <p14:creationId xmlns:p14="http://schemas.microsoft.com/office/powerpoint/2010/main" val="1763761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s://www.oecd.org/tax/beps/administrative-guidance-global-anti-base-erosion-rules-pillar-two-december-2023.pdf" TargetMode="External"/><Relationship Id="rId3" Type="http://schemas.openxmlformats.org/officeDocument/2006/relationships/hyperlink" Target="https://www.oecd-ilibrary.org/taxation/tax-challenges-arising-from-the-digitalisation-of-the-economy-commentary-to-the-global-anti-base-erosion-model-rules-pillar-two-first-edition_1e0e9cd8-en" TargetMode="External"/><Relationship Id="rId7" Type="http://schemas.openxmlformats.org/officeDocument/2006/relationships/hyperlink" Target="https://www.oecd.org/tax/beps/administrative-guidance-global-anti-base-erosion-rules-pillar-two-july-2023.pdf" TargetMode="External"/><Relationship Id="rId2" Type="http://schemas.openxmlformats.org/officeDocument/2006/relationships/hyperlink" Target="https://www.oecd-ilibrary.org/taxation/tax-challenges-arising-from-digitalisation-of-the-economy-global-anti-base-erosion-model-rules-pillar-two_782bac33-en" TargetMode="External"/><Relationship Id="rId1" Type="http://schemas.openxmlformats.org/officeDocument/2006/relationships/slideLayout" Target="../slideLayouts/slideLayout2.xml"/><Relationship Id="rId6" Type="http://schemas.openxmlformats.org/officeDocument/2006/relationships/hyperlink" Target="https://www.oecd.org/tax/beps/agreed-administrative-guidance-for-the-pillar-two-globe-rules.pdf" TargetMode="External"/><Relationship Id="rId5" Type="http://schemas.openxmlformats.org/officeDocument/2006/relationships/hyperlink" Target="https://www.oecd.org/tax/beps/safe-harbours-and-penalty-relief-global-anti-base-erosion-rules-pillar-two.pdf" TargetMode="External"/><Relationship Id="rId4" Type="http://schemas.openxmlformats.org/officeDocument/2006/relationships/hyperlink" Target="https://www.oecd.org/tax/beps/tax-challenges-arising-from-the-digitalisation-of-the-economy-global-anti-base-erosion-model-rules-pillar-two-examples.pdf"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taxation-customs.ec.europa.eu/taxation-1/corporate-taxation/minimum-corporate-taxation_en" TargetMode="External"/><Relationship Id="rId2" Type="http://schemas.openxmlformats.org/officeDocument/2006/relationships/hyperlink" Target="https://eur-lex.europa.eu/legal-content/EN/TXT/?uri=CELEX%3A02022L2523-20221222" TargetMode="External"/><Relationship Id="rId1" Type="http://schemas.openxmlformats.org/officeDocument/2006/relationships/slideLayout" Target="../slideLayouts/slideLayout2.xml"/><Relationship Id="rId6" Type="http://schemas.openxmlformats.org/officeDocument/2006/relationships/hyperlink" Target="https://eur-lex.europa.eu/legal-content/EN/TXT/?uri=OJ%3AC_202301536" TargetMode="External"/><Relationship Id="rId5" Type="http://schemas.openxmlformats.org/officeDocument/2006/relationships/hyperlink" Target="https://taxation-customs.ec.europa.eu/document/download/ca7bf5d9-19d6-47f2-b4f5-4aab9b0912c1_en?filename=20231222%20Pillar%202%20technical%20FAQ.pdf" TargetMode="External"/><Relationship Id="rId4" Type="http://schemas.openxmlformats.org/officeDocument/2006/relationships/hyperlink" Target="https://data.consilium.europa.eu/doc/document/ST-14732-2023-REV-1/sk/pdf"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5.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4649366" y="1365946"/>
            <a:ext cx="6015612" cy="2780937"/>
          </a:xfrm>
        </p:spPr>
        <p:txBody>
          <a:bodyPr>
            <a:normAutofit fontScale="90000"/>
          </a:bodyPr>
          <a:lstStyle/>
          <a:p>
            <a:r>
              <a:rPr lang="sk-SK" dirty="0" smtClean="0"/>
              <a:t>Novela Zákona č. 507/2023 Z.Z. </a:t>
            </a:r>
            <a:r>
              <a:rPr lang="sk-SK" dirty="0"/>
              <a:t>o dorovnávacej dani na zabezpečenie minimálnej úrovne zdanenia nadnárodných skupín podnikov a veľkých vnútroštátnych skupín </a:t>
            </a:r>
          </a:p>
        </p:txBody>
      </p:sp>
      <p:sp>
        <p:nvSpPr>
          <p:cNvPr id="3" name="Podnadpis 2"/>
          <p:cNvSpPr>
            <a:spLocks noGrp="1"/>
          </p:cNvSpPr>
          <p:nvPr>
            <p:ph type="subTitle" idx="1"/>
          </p:nvPr>
        </p:nvSpPr>
        <p:spPr>
          <a:xfrm>
            <a:off x="4649366" y="4756484"/>
            <a:ext cx="6548023" cy="1299410"/>
          </a:xfrm>
        </p:spPr>
        <p:txBody>
          <a:bodyPr>
            <a:normAutofit/>
          </a:bodyPr>
          <a:lstStyle/>
          <a:p>
            <a:endParaRPr lang="sk-SK" sz="1400" dirty="0" smtClean="0"/>
          </a:p>
          <a:p>
            <a:endParaRPr lang="sk-SK" dirty="0"/>
          </a:p>
        </p:txBody>
      </p:sp>
      <p:sp>
        <p:nvSpPr>
          <p:cNvPr id="4" name="Zástupný symbol dátumu 3"/>
          <p:cNvSpPr>
            <a:spLocks noGrp="1"/>
          </p:cNvSpPr>
          <p:nvPr>
            <p:ph type="dt" sz="half" idx="10"/>
          </p:nvPr>
        </p:nvSpPr>
        <p:spPr/>
        <p:txBody>
          <a:bodyPr/>
          <a:lstStyle/>
          <a:p>
            <a:fld id="{77C93332-91C8-4B99-ACE7-456514160391}" type="datetime1">
              <a:rPr lang="en-GB" noProof="0" smtClean="0"/>
              <a:t>29/02/2024</a:t>
            </a:fld>
            <a:endParaRPr lang="en-GB" noProof="0" dirty="0"/>
          </a:p>
        </p:txBody>
      </p:sp>
    </p:spTree>
    <p:extLst>
      <p:ext uri="{BB962C8B-B14F-4D97-AF65-F5344CB8AC3E}">
        <p14:creationId xmlns:p14="http://schemas.microsoft.com/office/powerpoint/2010/main" val="859462196"/>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dirty="0"/>
              <a:t>výpočet oprávneného príjmu alebo oprávnenej straty základného subjektu</a:t>
            </a:r>
          </a:p>
        </p:txBody>
      </p:sp>
      <p:sp>
        <p:nvSpPr>
          <p:cNvPr id="3" name="Zástupný objekt pre obsah 2"/>
          <p:cNvSpPr>
            <a:spLocks noGrp="1"/>
          </p:cNvSpPr>
          <p:nvPr>
            <p:ph idx="1"/>
          </p:nvPr>
        </p:nvSpPr>
        <p:spPr/>
        <p:txBody>
          <a:bodyPr/>
          <a:lstStyle/>
          <a:p>
            <a:pPr algn="just"/>
            <a:r>
              <a:rPr lang="sk-SK" b="1" dirty="0" smtClean="0"/>
              <a:t>Posúdenie </a:t>
            </a:r>
            <a:r>
              <a:rPr lang="sk-SK" b="1" dirty="0"/>
              <a:t>odpustených dlhov </a:t>
            </a:r>
            <a:endParaRPr lang="sk-SK" b="1" dirty="0" smtClean="0"/>
          </a:p>
          <a:p>
            <a:pPr marL="449263" algn="just">
              <a:buFont typeface="Arial" panose="020B0604020202020204" pitchFamily="34" charset="0"/>
              <a:buChar char="•"/>
            </a:pPr>
            <a:r>
              <a:rPr lang="sk-SK" dirty="0" smtClean="0"/>
              <a:t>Výnos zaúčtovaný dlžníkom </a:t>
            </a:r>
            <a:r>
              <a:rPr lang="sk-SK" dirty="0"/>
              <a:t>v súvislosti s odpusteným </a:t>
            </a:r>
            <a:r>
              <a:rPr lang="sk-SK" dirty="0" smtClean="0"/>
              <a:t>dlhom (odpis záväzku) sa pri splnení stanovených podmienok môže vylúčiť z výsledku hospodárenia základného subjektu. </a:t>
            </a:r>
          </a:p>
          <a:p>
            <a:pPr marL="449263" algn="just">
              <a:buFont typeface="Arial" panose="020B0604020202020204" pitchFamily="34" charset="0"/>
              <a:buChar char="•"/>
            </a:pPr>
            <a:r>
              <a:rPr lang="sk-SK" dirty="0"/>
              <a:t>Administratívne usmernenie 02/23 – Kapitola </a:t>
            </a:r>
            <a:r>
              <a:rPr lang="sk-SK" dirty="0" smtClean="0"/>
              <a:t>2.4.</a:t>
            </a:r>
            <a:endParaRPr lang="sk-SK" dirty="0"/>
          </a:p>
          <a:p>
            <a:pPr marL="0" indent="0" algn="just">
              <a:buNone/>
            </a:pPr>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10</a:t>
            </a:fld>
            <a:endParaRPr lang="en-GB" noProof="0" dirty="0"/>
          </a:p>
        </p:txBody>
      </p:sp>
    </p:spTree>
    <p:extLst>
      <p:ext uri="{BB962C8B-B14F-4D97-AF65-F5344CB8AC3E}">
        <p14:creationId xmlns:p14="http://schemas.microsoft.com/office/powerpoint/2010/main" val="4244800761"/>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Výpočet sumy upravených zahrnutých daní</a:t>
            </a:r>
            <a:endParaRPr lang="sk-SK" dirty="0"/>
          </a:p>
        </p:txBody>
      </p:sp>
      <p:sp>
        <p:nvSpPr>
          <p:cNvPr id="3" name="Zástupný objekt pre obsah 2"/>
          <p:cNvSpPr>
            <a:spLocks noGrp="1"/>
          </p:cNvSpPr>
          <p:nvPr>
            <p:ph idx="1"/>
          </p:nvPr>
        </p:nvSpPr>
        <p:spPr/>
        <p:txBody>
          <a:bodyPr/>
          <a:lstStyle/>
          <a:p>
            <a:pPr algn="just"/>
            <a:r>
              <a:rPr lang="sk-SK" b="1" dirty="0" smtClean="0"/>
              <a:t>Podľa § 19 ods. </a:t>
            </a:r>
            <a:r>
              <a:rPr lang="sk-SK" b="1" dirty="0"/>
              <a:t>9 </a:t>
            </a:r>
            <a:r>
              <a:rPr lang="sk-SK" b="1" dirty="0" smtClean="0"/>
              <a:t>- </a:t>
            </a:r>
            <a:r>
              <a:rPr lang="sk-SK" b="1" dirty="0"/>
              <a:t>z</a:t>
            </a:r>
            <a:r>
              <a:rPr lang="sk-SK" b="1" dirty="0" smtClean="0"/>
              <a:t>ákladnému </a:t>
            </a:r>
            <a:r>
              <a:rPr lang="sk-SK" b="1" dirty="0"/>
              <a:t>subjektu, ktorý počas príslušného účtovného obdobia rozdelil zisk, sa priradí suma zahrnutých daní, ktoré sú vykázané z takéhoto rozdelenia zisku vo finančných výkazoch základných subjektov, ktoré majú priamy vlastnícky podiel na tomto základnom subjekte</a:t>
            </a:r>
            <a:r>
              <a:rPr lang="sk-SK" dirty="0" smtClean="0"/>
              <a:t>.</a:t>
            </a:r>
          </a:p>
          <a:p>
            <a:pPr marL="449263" algn="just">
              <a:buFont typeface="Arial" panose="020B0604020202020204" pitchFamily="34" charset="0"/>
              <a:buChar char="•"/>
            </a:pPr>
            <a:r>
              <a:rPr lang="sk-SK" dirty="0" smtClean="0"/>
              <a:t>Doplnenie znenia § 19 ods. 9 o „predpokladané rozdelenie zisku“.</a:t>
            </a:r>
          </a:p>
          <a:p>
            <a:pPr marL="449263" algn="just">
              <a:buFont typeface="Arial" panose="020B0604020202020204" pitchFamily="34" charset="0"/>
              <a:buChar char="•"/>
            </a:pPr>
            <a:r>
              <a:rPr lang="sk-SK" dirty="0"/>
              <a:t>Administratívne usmernenie 02/23 – Kapitola </a:t>
            </a:r>
            <a:r>
              <a:rPr lang="sk-SK" dirty="0" smtClean="0"/>
              <a:t>2.6.</a:t>
            </a:r>
            <a:endParaRPr lang="sk-SK" dirty="0"/>
          </a:p>
          <a:p>
            <a:pPr marL="0" indent="0" algn="just">
              <a:buNone/>
            </a:pPr>
            <a:endParaRPr lang="sk-SK" dirty="0" smtClean="0"/>
          </a:p>
          <a:p>
            <a:pPr algn="just">
              <a:buFont typeface="Arial" panose="020B0604020202020204" pitchFamily="34" charset="0"/>
              <a:buChar char="•"/>
            </a:pPr>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11</a:t>
            </a:fld>
            <a:endParaRPr lang="en-GB" noProof="0" dirty="0"/>
          </a:p>
        </p:txBody>
      </p:sp>
    </p:spTree>
    <p:extLst>
      <p:ext uri="{BB962C8B-B14F-4D97-AF65-F5344CB8AC3E}">
        <p14:creationId xmlns:p14="http://schemas.microsoft.com/office/powerpoint/2010/main" val="2940519503"/>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Výpočet efektívnej sadzby dane a dorovnávacej dane </a:t>
            </a:r>
            <a:endParaRPr lang="sk-SK" dirty="0"/>
          </a:p>
        </p:txBody>
      </p:sp>
      <p:sp>
        <p:nvSpPr>
          <p:cNvPr id="3" name="Zástupný objekt pre obsah 2"/>
          <p:cNvSpPr>
            <a:spLocks noGrp="1"/>
          </p:cNvSpPr>
          <p:nvPr>
            <p:ph idx="1"/>
          </p:nvPr>
        </p:nvSpPr>
        <p:spPr/>
        <p:txBody>
          <a:bodyPr/>
          <a:lstStyle/>
          <a:p>
            <a:pPr algn="just"/>
            <a:r>
              <a:rPr lang="sk-SK" b="1" dirty="0"/>
              <a:t>§ 23 Vylúčenie príjmov na základe ekonomickej podstaty</a:t>
            </a:r>
            <a:endParaRPr lang="sk-SK" b="1" dirty="0" smtClean="0"/>
          </a:p>
          <a:p>
            <a:pPr marL="449263" algn="just">
              <a:buFont typeface="Arial" panose="020B0604020202020204" pitchFamily="34" charset="0"/>
              <a:buChar char="•"/>
            </a:pPr>
            <a:r>
              <a:rPr lang="sk-SK" dirty="0" smtClean="0"/>
              <a:t>Doplnenie pravidiel pre posúdenie sumy vyňatých mzdových nákladov (ods. 3), ak zamestnanec vykonáva činnosť mimo SR.</a:t>
            </a:r>
          </a:p>
          <a:p>
            <a:pPr marL="449263" algn="just">
              <a:buFont typeface="Arial" panose="020B0604020202020204" pitchFamily="34" charset="0"/>
              <a:buChar char="•"/>
            </a:pPr>
            <a:r>
              <a:rPr lang="sk-SK" dirty="0"/>
              <a:t>Doplnenie pravidiel pre posúdenie sumy </a:t>
            </a:r>
            <a:r>
              <a:rPr lang="sk-SK" dirty="0" smtClean="0"/>
              <a:t>vyňatého hmotného majetku (ods. 4), </a:t>
            </a:r>
            <a:r>
              <a:rPr lang="sk-SK" dirty="0"/>
              <a:t>ak </a:t>
            </a:r>
            <a:r>
              <a:rPr lang="sk-SK" dirty="0" smtClean="0"/>
              <a:t>sa majetok využíva mimo SR.</a:t>
            </a:r>
          </a:p>
          <a:p>
            <a:pPr marL="449263" algn="just">
              <a:buFont typeface="Arial" panose="020B0604020202020204" pitchFamily="34" charset="0"/>
              <a:buChar char="•"/>
            </a:pPr>
            <a:r>
              <a:rPr lang="sk-SK" dirty="0" smtClean="0"/>
              <a:t>Doplnenie pravidiel pre finančný a operatívny prenájom. </a:t>
            </a:r>
          </a:p>
          <a:p>
            <a:pPr marL="449263" algn="just">
              <a:buFont typeface="Arial" panose="020B0604020202020204" pitchFamily="34" charset="0"/>
              <a:buChar char="•"/>
            </a:pPr>
            <a:r>
              <a:rPr lang="sk-SK" dirty="0"/>
              <a:t>Administratívne usmernenie 07/23 – Kapitola </a:t>
            </a:r>
            <a:r>
              <a:rPr lang="sk-SK" dirty="0" smtClean="0"/>
              <a:t>3. </a:t>
            </a:r>
            <a:endParaRPr lang="sk-SK" dirty="0"/>
          </a:p>
          <a:p>
            <a:pPr algn="just">
              <a:buFont typeface="Arial" panose="020B0604020202020204" pitchFamily="34" charset="0"/>
              <a:buChar char="•"/>
            </a:pPr>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12</a:t>
            </a:fld>
            <a:endParaRPr lang="en-GB" noProof="0" dirty="0"/>
          </a:p>
        </p:txBody>
      </p:sp>
    </p:spTree>
    <p:extLst>
      <p:ext uri="{BB962C8B-B14F-4D97-AF65-F5344CB8AC3E}">
        <p14:creationId xmlns:p14="http://schemas.microsoft.com/office/powerpoint/2010/main" val="811558196"/>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dirty="0"/>
              <a:t>Výpočet efektívnej sadzby dane a dorovnávacej dane </a:t>
            </a:r>
          </a:p>
        </p:txBody>
      </p:sp>
      <p:sp>
        <p:nvSpPr>
          <p:cNvPr id="3" name="Zástupný objekt pre obsah 2"/>
          <p:cNvSpPr>
            <a:spLocks noGrp="1"/>
          </p:cNvSpPr>
          <p:nvPr>
            <p:ph idx="1"/>
          </p:nvPr>
        </p:nvSpPr>
        <p:spPr/>
        <p:txBody>
          <a:bodyPr/>
          <a:lstStyle/>
          <a:p>
            <a:pPr algn="just"/>
            <a:r>
              <a:rPr lang="sk-SK" b="1" dirty="0"/>
              <a:t>§ 29 </a:t>
            </a:r>
            <a:r>
              <a:rPr lang="pt-BR" b="1" dirty="0"/>
              <a:t>Rozhodnutie o zaobchádzaní s </a:t>
            </a:r>
            <a:r>
              <a:rPr lang="pt-BR" b="1" dirty="0" smtClean="0"/>
              <a:t>inves</a:t>
            </a:r>
            <a:r>
              <a:rPr lang="sk-SK" b="1" dirty="0" err="1" smtClean="0"/>
              <a:t>tičným</a:t>
            </a:r>
            <a:r>
              <a:rPr lang="pt-BR" b="1" dirty="0" smtClean="0"/>
              <a:t> </a:t>
            </a:r>
            <a:r>
              <a:rPr lang="pt-BR" b="1" dirty="0"/>
              <a:t>subjektom ako s transparentným subjektom</a:t>
            </a:r>
            <a:endParaRPr lang="sk-SK" b="1" dirty="0"/>
          </a:p>
          <a:p>
            <a:pPr marL="449263" algn="just">
              <a:buFont typeface="Arial" panose="020B0604020202020204" pitchFamily="34" charset="0"/>
              <a:buChar char="•"/>
            </a:pPr>
            <a:r>
              <a:rPr lang="sk-SK" dirty="0"/>
              <a:t>Rozšírenie uplatnenia § 29 aj na </a:t>
            </a:r>
            <a:r>
              <a:rPr lang="sk-SK" dirty="0" smtClean="0"/>
              <a:t>vzájomné poisťovacie </a:t>
            </a:r>
            <a:r>
              <a:rPr lang="sk-SK" dirty="0"/>
              <a:t>spolky (</a:t>
            </a:r>
            <a:r>
              <a:rPr lang="sk-SK" dirty="0" err="1"/>
              <a:t>mutual</a:t>
            </a:r>
            <a:r>
              <a:rPr lang="sk-SK" dirty="0"/>
              <a:t> </a:t>
            </a:r>
            <a:r>
              <a:rPr lang="sk-SK" dirty="0" err="1"/>
              <a:t>investment</a:t>
            </a:r>
            <a:r>
              <a:rPr lang="sk-SK" dirty="0"/>
              <a:t> </a:t>
            </a:r>
            <a:r>
              <a:rPr lang="sk-SK" dirty="0" err="1"/>
              <a:t>entities</a:t>
            </a:r>
            <a:r>
              <a:rPr lang="sk-SK" dirty="0" smtClean="0"/>
              <a:t>). </a:t>
            </a:r>
            <a:endParaRPr lang="sk-SK" dirty="0"/>
          </a:p>
          <a:p>
            <a:pPr marL="449263" algn="just">
              <a:buFont typeface="Arial" panose="020B0604020202020204" pitchFamily="34" charset="0"/>
              <a:buChar char="•"/>
            </a:pPr>
            <a:r>
              <a:rPr lang="sk-SK" dirty="0"/>
              <a:t>Administratívne usmernenie 02/23 – Kapitola 3.6.</a:t>
            </a:r>
          </a:p>
          <a:p>
            <a:pPr algn="just"/>
            <a:endParaRPr lang="sk-SK" b="1" dirty="0" smtClean="0"/>
          </a:p>
          <a:p>
            <a:pPr algn="just"/>
            <a:r>
              <a:rPr lang="sk-SK" b="1" dirty="0" smtClean="0"/>
              <a:t>§ </a:t>
            </a:r>
            <a:r>
              <a:rPr lang="sk-SK" b="1" dirty="0"/>
              <a:t>32 Výnimka z výpočtu dorovnávacej dane na základe </a:t>
            </a:r>
            <a:r>
              <a:rPr lang="sk-SK" b="1" dirty="0" err="1" smtClean="0"/>
              <a:t>CbCR</a:t>
            </a:r>
            <a:r>
              <a:rPr lang="sk-SK" b="1" dirty="0" smtClean="0"/>
              <a:t> </a:t>
            </a:r>
            <a:r>
              <a:rPr lang="sk-SK" b="1" dirty="0"/>
              <a:t>správy</a:t>
            </a:r>
            <a:endParaRPr lang="sk-SK" b="1" dirty="0" smtClean="0"/>
          </a:p>
          <a:p>
            <a:pPr marL="449263" algn="just">
              <a:buFont typeface="Arial" panose="020B0604020202020204" pitchFamily="34" charset="0"/>
              <a:buChar char="•"/>
            </a:pPr>
            <a:r>
              <a:rPr lang="sk-SK" dirty="0" smtClean="0"/>
              <a:t>Doplnenie o proti-hybridné pravidlá. </a:t>
            </a:r>
          </a:p>
          <a:p>
            <a:pPr marL="449263" algn="just">
              <a:buFont typeface="Arial" panose="020B0604020202020204" pitchFamily="34" charset="0"/>
              <a:buChar char="•"/>
            </a:pPr>
            <a:r>
              <a:rPr lang="sk-SK" dirty="0"/>
              <a:t>Administratívne usmernenie </a:t>
            </a:r>
            <a:r>
              <a:rPr lang="sk-SK" dirty="0" smtClean="0"/>
              <a:t>12/23 </a:t>
            </a:r>
            <a:r>
              <a:rPr lang="sk-SK" dirty="0"/>
              <a:t>– Kapitola </a:t>
            </a:r>
            <a:r>
              <a:rPr lang="sk-SK" dirty="0" smtClean="0"/>
              <a:t>2.</a:t>
            </a:r>
            <a:endParaRPr lang="sk-SK" dirty="0"/>
          </a:p>
          <a:p>
            <a:pPr marL="0" indent="0" algn="just">
              <a:buNone/>
            </a:pPr>
            <a:endParaRPr lang="sk-SK" dirty="0" smtClean="0"/>
          </a:p>
          <a:p>
            <a:pPr marL="0" indent="0" algn="just">
              <a:buNone/>
            </a:pPr>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13</a:t>
            </a:fld>
            <a:endParaRPr lang="en-GB" noProof="0" dirty="0"/>
          </a:p>
        </p:txBody>
      </p:sp>
    </p:spTree>
    <p:extLst>
      <p:ext uri="{BB962C8B-B14F-4D97-AF65-F5344CB8AC3E}">
        <p14:creationId xmlns:p14="http://schemas.microsoft.com/office/powerpoint/2010/main" val="1187847936"/>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Výpočet efektívnej sadzby dane a dorovnávacej dane </a:t>
            </a:r>
          </a:p>
        </p:txBody>
      </p:sp>
      <p:sp>
        <p:nvSpPr>
          <p:cNvPr id="3" name="Zástupný objekt pre obsah 2"/>
          <p:cNvSpPr>
            <a:spLocks noGrp="1"/>
          </p:cNvSpPr>
          <p:nvPr>
            <p:ph idx="1"/>
          </p:nvPr>
        </p:nvSpPr>
        <p:spPr/>
        <p:txBody>
          <a:bodyPr/>
          <a:lstStyle/>
          <a:p>
            <a:pPr algn="just"/>
            <a:r>
              <a:rPr lang="sk-SK" b="1" dirty="0"/>
              <a:t>Zavedenie zjednodušených výpočtov pre nevýznamné subjekty</a:t>
            </a:r>
            <a:endParaRPr lang="sk-SK" b="1" dirty="0" smtClean="0"/>
          </a:p>
          <a:p>
            <a:pPr marL="538163" algn="just">
              <a:buFont typeface="Arial" panose="020B0604020202020204" pitchFamily="34" charset="0"/>
              <a:buChar char="•"/>
            </a:pPr>
            <a:r>
              <a:rPr lang="sk-SK" dirty="0"/>
              <a:t>Podávajúci subjekt </a:t>
            </a:r>
            <a:r>
              <a:rPr lang="sk-SK" dirty="0" smtClean="0"/>
              <a:t>bude môcť </a:t>
            </a:r>
            <a:r>
              <a:rPr lang="sk-SK" dirty="0"/>
              <a:t>prijať 1-ročné rozhodnutie pre zjednodušený výpočet oprávneného príjmu alebo oprávnenej straty nevýznamných základných subjektov.  </a:t>
            </a:r>
          </a:p>
          <a:p>
            <a:pPr marL="538163" algn="just">
              <a:buFont typeface="Arial" panose="020B0604020202020204" pitchFamily="34" charset="0"/>
              <a:buChar char="•"/>
            </a:pPr>
            <a:r>
              <a:rPr lang="sk-SK" dirty="0" smtClean="0"/>
              <a:t>Nevýznamný základný subjekt je subjekt, ktorý nie je konsolidovaný len na základe svojej veľkosti alebo významnosti (</a:t>
            </a:r>
            <a:r>
              <a:rPr lang="sk-SK" i="1" dirty="0" smtClean="0"/>
              <a:t>Pozn. tieto subjekty spadajú do rozsahu pôsobnosti zákona, pretože sú súčasťou skupiny definovanej v § 2 písm. f) bod 1.). </a:t>
            </a:r>
          </a:p>
          <a:p>
            <a:pPr marL="538163" algn="just">
              <a:buFont typeface="Arial" panose="020B0604020202020204" pitchFamily="34" charset="0"/>
              <a:buChar char="•"/>
            </a:pPr>
            <a:r>
              <a:rPr lang="sk-SK" dirty="0" smtClean="0"/>
              <a:t>Administratívne </a:t>
            </a:r>
            <a:r>
              <a:rPr lang="sk-SK" dirty="0"/>
              <a:t>usmernenie 12/23 – Kapitola </a:t>
            </a:r>
            <a:r>
              <a:rPr lang="sk-SK" dirty="0" smtClean="0"/>
              <a:t>6.</a:t>
            </a:r>
            <a:endParaRPr lang="sk-SK" dirty="0"/>
          </a:p>
          <a:p>
            <a:pPr algn="just"/>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14</a:t>
            </a:fld>
            <a:endParaRPr lang="en-GB" noProof="0" dirty="0"/>
          </a:p>
        </p:txBody>
      </p:sp>
    </p:spTree>
    <p:extLst>
      <p:ext uri="{BB962C8B-B14F-4D97-AF65-F5344CB8AC3E}">
        <p14:creationId xmlns:p14="http://schemas.microsoft.com/office/powerpoint/2010/main" val="1344219499"/>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Spoločné, prechodné a záverečné ustanovenia </a:t>
            </a:r>
            <a:endParaRPr lang="sk-SK" dirty="0"/>
          </a:p>
        </p:txBody>
      </p:sp>
      <p:sp>
        <p:nvSpPr>
          <p:cNvPr id="3" name="Zástupný objekt pre obsah 2"/>
          <p:cNvSpPr>
            <a:spLocks noGrp="1"/>
          </p:cNvSpPr>
          <p:nvPr>
            <p:ph idx="1"/>
          </p:nvPr>
        </p:nvSpPr>
        <p:spPr/>
        <p:txBody>
          <a:bodyPr>
            <a:normAutofit lnSpcReduction="10000"/>
          </a:bodyPr>
          <a:lstStyle/>
          <a:p>
            <a:pPr algn="just"/>
            <a:r>
              <a:rPr lang="sk-SK" b="1" dirty="0"/>
              <a:t>§ </a:t>
            </a:r>
            <a:r>
              <a:rPr lang="sk-SK" b="1" dirty="0" smtClean="0"/>
              <a:t>44</a:t>
            </a:r>
            <a:r>
              <a:rPr lang="sk-SK" dirty="0"/>
              <a:t> </a:t>
            </a:r>
            <a:r>
              <a:rPr lang="sk-SK" b="1" dirty="0"/>
              <a:t>Daňové zaobchádzanie s odloženými daňovými pohľadávkami, odloženými daňovými záväzkami a prevedeným majetkom v prechodnom roku</a:t>
            </a:r>
          </a:p>
          <a:p>
            <a:pPr marL="449263" algn="just">
              <a:buFont typeface="Arial" panose="020B0604020202020204" pitchFamily="34" charset="0"/>
              <a:buChar char="•"/>
            </a:pPr>
            <a:r>
              <a:rPr lang="sk-SK" dirty="0" smtClean="0"/>
              <a:t>Podľa ods. </a:t>
            </a:r>
            <a:r>
              <a:rPr lang="sk-SK" dirty="0"/>
              <a:t>4 </a:t>
            </a:r>
            <a:r>
              <a:rPr lang="sk-SK" dirty="0" smtClean="0"/>
              <a:t>pri </a:t>
            </a:r>
            <a:r>
              <a:rPr lang="sk-SK" dirty="0"/>
              <a:t>prevode majetku medzi základnými subjektmi v </a:t>
            </a:r>
            <a:r>
              <a:rPr lang="sk-SK" dirty="0" smtClean="0"/>
              <a:t>období, ktoré začína 30</a:t>
            </a:r>
            <a:r>
              <a:rPr lang="sk-SK" dirty="0"/>
              <a:t>. </a:t>
            </a:r>
            <a:r>
              <a:rPr lang="sk-SK" dirty="0" smtClean="0"/>
              <a:t>novembra </a:t>
            </a:r>
            <a:r>
              <a:rPr lang="sk-SK" dirty="0"/>
              <a:t>2021 a končí dňom, ktorý predchádza prvému dňu prechodného roka, sa základ nadobudnutého majetku, iného ako zásoby, určí na základe účtovnej hodnoty prevádzaného majetku predávajúceho základného subjektu pri prevode, pričom odložené daňové pohľadávky a odložené daňové záväzky sa určia na tomto základe</a:t>
            </a:r>
            <a:r>
              <a:rPr lang="sk-SK" dirty="0" smtClean="0"/>
              <a:t>.</a:t>
            </a:r>
          </a:p>
          <a:p>
            <a:pPr marL="449263" algn="just">
              <a:buFont typeface="Arial" panose="020B0604020202020204" pitchFamily="34" charset="0"/>
              <a:buChar char="•"/>
            </a:pPr>
            <a:r>
              <a:rPr lang="sk-SK" dirty="0" smtClean="0"/>
              <a:t>Doplnenie výnimiek podľa Administratívneho usmernenia 02/23 – Kapitola 4.3.</a:t>
            </a:r>
          </a:p>
          <a:p>
            <a:pPr algn="just"/>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15</a:t>
            </a:fld>
            <a:endParaRPr lang="en-GB" noProof="0" dirty="0"/>
          </a:p>
        </p:txBody>
      </p:sp>
    </p:spTree>
    <p:extLst>
      <p:ext uri="{BB962C8B-B14F-4D97-AF65-F5344CB8AC3E}">
        <p14:creationId xmlns:p14="http://schemas.microsoft.com/office/powerpoint/2010/main" val="2996483266"/>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Spoločné, prechodné a záverečné ustanovenia </a:t>
            </a:r>
          </a:p>
        </p:txBody>
      </p:sp>
      <p:sp>
        <p:nvSpPr>
          <p:cNvPr id="3" name="Zástupný objekt pre obsah 2"/>
          <p:cNvSpPr>
            <a:spLocks noGrp="1"/>
          </p:cNvSpPr>
          <p:nvPr>
            <p:ph idx="1"/>
          </p:nvPr>
        </p:nvSpPr>
        <p:spPr/>
        <p:txBody>
          <a:bodyPr>
            <a:normAutofit fontScale="92500" lnSpcReduction="20000"/>
          </a:bodyPr>
          <a:lstStyle/>
          <a:p>
            <a:pPr algn="just"/>
            <a:r>
              <a:rPr lang="sk-SK" b="1" dirty="0" smtClean="0"/>
              <a:t>Lehota pre podanie oznámenia </a:t>
            </a:r>
            <a:r>
              <a:rPr lang="sk-SK" b="1" dirty="0"/>
              <a:t>s informáciami na určenie dorovnávacej dane a daňového </a:t>
            </a:r>
            <a:r>
              <a:rPr lang="sk-SK" b="1" dirty="0" smtClean="0"/>
              <a:t>priznania v prípade skupiny, ktorej oznamovacie/zdaňovacie obdobie končí pred 31.12.2024.</a:t>
            </a:r>
          </a:p>
          <a:p>
            <a:pPr marL="449263" algn="just">
              <a:buFont typeface="Arial" panose="020B0604020202020204" pitchFamily="34" charset="0"/>
              <a:buChar char="•"/>
            </a:pPr>
            <a:r>
              <a:rPr lang="sk-SK" dirty="0"/>
              <a:t>V prechodnom roku sa lehota na podanie oznámenia s informáciami na určenie dorovnávacej dane a daňového priznania predlžuje o 3 kalendárne </a:t>
            </a:r>
            <a:r>
              <a:rPr lang="sk-SK" dirty="0" smtClean="0"/>
              <a:t>mesiace.</a:t>
            </a:r>
            <a:endParaRPr lang="sk-SK" dirty="0"/>
          </a:p>
          <a:p>
            <a:pPr marL="449263" algn="just">
              <a:buFont typeface="Arial" panose="020B0604020202020204" pitchFamily="34" charset="0"/>
              <a:buChar char="•"/>
            </a:pPr>
            <a:r>
              <a:rPr lang="sk-SK" dirty="0" smtClean="0"/>
              <a:t>Ak je oznamovacie/zdaňovacie obdobie skupiny v prechodnom roku od </a:t>
            </a:r>
            <a:r>
              <a:rPr lang="sk-SK" dirty="0"/>
              <a:t>1.1.2024 </a:t>
            </a:r>
            <a:r>
              <a:rPr lang="sk-SK" dirty="0" smtClean="0"/>
              <a:t>do </a:t>
            </a:r>
            <a:r>
              <a:rPr lang="sk-SK" dirty="0"/>
              <a:t>31.12.2024, lehota pre podanie </a:t>
            </a:r>
            <a:r>
              <a:rPr lang="sk-SK" dirty="0" smtClean="0"/>
              <a:t>oznámenia aj daňového priznania je </a:t>
            </a:r>
            <a:r>
              <a:rPr lang="sk-SK" dirty="0"/>
              <a:t>do 30.6.2026. </a:t>
            </a:r>
            <a:endParaRPr lang="sk-SK" dirty="0" smtClean="0"/>
          </a:p>
          <a:p>
            <a:pPr marL="449263" algn="just">
              <a:buFont typeface="Arial" panose="020B0604020202020204" pitchFamily="34" charset="0"/>
              <a:buChar char="•"/>
            </a:pPr>
            <a:r>
              <a:rPr lang="sk-SK" dirty="0"/>
              <a:t>Ak oznamovacie/zdaňovacie obdobie skupiny v prechodnom roku je </a:t>
            </a:r>
            <a:r>
              <a:rPr lang="sk-SK" dirty="0" smtClean="0"/>
              <a:t>od 1.1.2024 do </a:t>
            </a:r>
            <a:r>
              <a:rPr lang="sk-SK" dirty="0"/>
              <a:t>30.06.2024, lehota pre podanie </a:t>
            </a:r>
            <a:r>
              <a:rPr lang="sk-SK" dirty="0" smtClean="0"/>
              <a:t>oznámenia podľa Modelových pravidiel OECD/zákona je </a:t>
            </a:r>
            <a:r>
              <a:rPr lang="sk-SK" dirty="0"/>
              <a:t>do </a:t>
            </a:r>
            <a:r>
              <a:rPr lang="sk-SK" dirty="0" smtClean="0"/>
              <a:t>31.12.2025 </a:t>
            </a:r>
            <a:r>
              <a:rPr lang="sk-SK" dirty="0"/>
              <a:t>= podľa </a:t>
            </a:r>
            <a:r>
              <a:rPr lang="sk-SK" dirty="0" smtClean="0"/>
              <a:t>Administratívneho usmernenia 12/23 (Kapitola 5) </a:t>
            </a:r>
            <a:r>
              <a:rPr lang="sk-SK" dirty="0"/>
              <a:t>sa uplatní lehota do </a:t>
            </a:r>
            <a:r>
              <a:rPr lang="sk-SK" dirty="0" smtClean="0"/>
              <a:t>30.6.2026.</a:t>
            </a:r>
            <a:endParaRPr lang="sk-SK" dirty="0"/>
          </a:p>
          <a:p>
            <a:pPr marL="449263" algn="just">
              <a:buFont typeface="Arial" panose="020B0604020202020204" pitchFamily="34" charset="0"/>
              <a:buChar char="•"/>
            </a:pPr>
            <a:endParaRPr lang="sk-SK" dirty="0"/>
          </a:p>
          <a:p>
            <a:pPr algn="just"/>
            <a:endParaRPr lang="sk-SK" dirty="0"/>
          </a:p>
          <a:p>
            <a:pPr algn="just"/>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16</a:t>
            </a:fld>
            <a:endParaRPr lang="en-GB" noProof="0" dirty="0"/>
          </a:p>
        </p:txBody>
      </p:sp>
    </p:spTree>
    <p:extLst>
      <p:ext uri="{BB962C8B-B14F-4D97-AF65-F5344CB8AC3E}">
        <p14:creationId xmlns:p14="http://schemas.microsoft.com/office/powerpoint/2010/main" val="3856845163"/>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Otázky</a:t>
            </a:r>
            <a:endParaRPr lang="sk-SK" dirty="0"/>
          </a:p>
        </p:txBody>
      </p:sp>
      <p:sp>
        <p:nvSpPr>
          <p:cNvPr id="3" name="Zástupný objekt pre obsah 2"/>
          <p:cNvSpPr>
            <a:spLocks noGrp="1"/>
          </p:cNvSpPr>
          <p:nvPr>
            <p:ph idx="1"/>
          </p:nvPr>
        </p:nvSpPr>
        <p:spPr>
          <a:xfrm>
            <a:off x="1186046" y="2130879"/>
            <a:ext cx="10167753" cy="4046083"/>
          </a:xfrm>
        </p:spPr>
        <p:txBody>
          <a:bodyPr/>
          <a:lstStyle/>
          <a:p>
            <a:pPr algn="just">
              <a:spcAft>
                <a:spcPts val="1200"/>
              </a:spcAft>
            </a:pPr>
            <a:r>
              <a:rPr lang="sk-SK" dirty="0" smtClean="0"/>
              <a:t>Okrem uvedených úprav navrhujete doplniť do zákona aj iné úpravy z Administratívnych usmernení OECD? </a:t>
            </a:r>
          </a:p>
          <a:p>
            <a:pPr algn="just">
              <a:spcAft>
                <a:spcPts val="1200"/>
              </a:spcAft>
            </a:pPr>
            <a:r>
              <a:rPr lang="sk-SK" dirty="0" smtClean="0"/>
              <a:t>Vnímate potrebu úpravy zákona z titulu aplikačných problémov?</a:t>
            </a:r>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17</a:t>
            </a:fld>
            <a:endParaRPr lang="en-GB" noProof="0" dirty="0"/>
          </a:p>
        </p:txBody>
      </p:sp>
    </p:spTree>
    <p:extLst>
      <p:ext uri="{BB962C8B-B14F-4D97-AF65-F5344CB8AC3E}">
        <p14:creationId xmlns:p14="http://schemas.microsoft.com/office/powerpoint/2010/main" val="3389930746"/>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Modelové pravidlá OECD (pilier 2)</a:t>
            </a:r>
            <a:endParaRPr lang="sk-SK" dirty="0"/>
          </a:p>
        </p:txBody>
      </p:sp>
      <p:sp>
        <p:nvSpPr>
          <p:cNvPr id="3" name="Zástupný objekt pre obsah 2"/>
          <p:cNvSpPr>
            <a:spLocks noGrp="1"/>
          </p:cNvSpPr>
          <p:nvPr>
            <p:ph idx="1"/>
          </p:nvPr>
        </p:nvSpPr>
        <p:spPr/>
        <p:txBody>
          <a:bodyPr>
            <a:normAutofit fontScale="62500" lnSpcReduction="20000"/>
          </a:bodyPr>
          <a:lstStyle/>
          <a:p>
            <a:pPr marL="358775" indent="-358775" algn="just">
              <a:spcBef>
                <a:spcPts val="0"/>
              </a:spcBef>
              <a:buFont typeface="+mj-lt"/>
              <a:buAutoNum type="arabicPeriod"/>
            </a:pPr>
            <a:r>
              <a:rPr lang="sk-SK" dirty="0" smtClean="0"/>
              <a:t>Daňové </a:t>
            </a:r>
            <a:r>
              <a:rPr lang="sk-SK" dirty="0"/>
              <a:t>výzvy vyplývajúce z digitalizácie hospodárstva – globálne Modelové pravidlá proti narúšaniu základu dane (druhý pilier) zo </a:t>
            </a:r>
            <a:r>
              <a:rPr lang="sk-SK" dirty="0" smtClean="0"/>
              <a:t>14.12.2021</a:t>
            </a:r>
          </a:p>
          <a:p>
            <a:pPr marL="358775" indent="0" algn="just">
              <a:spcBef>
                <a:spcPts val="0"/>
              </a:spcBef>
              <a:spcAft>
                <a:spcPts val="600"/>
              </a:spcAft>
              <a:buNone/>
            </a:pPr>
            <a:r>
              <a:rPr lang="sk-SK" dirty="0">
                <a:hlinkClick r:id="rId2"/>
              </a:rPr>
              <a:t>https://</a:t>
            </a:r>
            <a:r>
              <a:rPr lang="sk-SK" dirty="0" smtClean="0">
                <a:hlinkClick r:id="rId2"/>
              </a:rPr>
              <a:t>www.oecd-ilibrary.org/taxation/tax-challenges-arising-from-digitalisation-of-the-economy-global-anti-base-erosion-model-rules-pillar-two_782bac33-en</a:t>
            </a:r>
            <a:r>
              <a:rPr lang="sk-SK" dirty="0"/>
              <a:t>	</a:t>
            </a:r>
            <a:endParaRPr lang="sk-SK" dirty="0" smtClean="0"/>
          </a:p>
          <a:p>
            <a:pPr marL="358775" indent="-358775" algn="just">
              <a:spcBef>
                <a:spcPts val="0"/>
              </a:spcBef>
              <a:buFont typeface="+mj-lt"/>
              <a:buAutoNum type="arabicPeriod" startAt="2"/>
            </a:pPr>
            <a:r>
              <a:rPr lang="sk-SK" sz="2900" dirty="0" smtClean="0"/>
              <a:t>Komentár </a:t>
            </a:r>
            <a:r>
              <a:rPr lang="sk-SK" sz="2900" dirty="0"/>
              <a:t>k Modelovým </a:t>
            </a:r>
            <a:r>
              <a:rPr lang="sk-SK" sz="2900" dirty="0" smtClean="0"/>
              <a:t>pravidlám </a:t>
            </a:r>
            <a:r>
              <a:rPr lang="sk-SK" sz="3200" dirty="0"/>
              <a:t>proti narúšaniu základu dane (druhý pilier)</a:t>
            </a:r>
            <a:r>
              <a:rPr lang="sk-SK" sz="2900" dirty="0" smtClean="0"/>
              <a:t> </a:t>
            </a:r>
            <a:r>
              <a:rPr lang="sk-SK" sz="2900" dirty="0"/>
              <a:t>z 11.3.2022 </a:t>
            </a:r>
            <a:endParaRPr lang="sk-SK" sz="2900" dirty="0" smtClean="0"/>
          </a:p>
          <a:p>
            <a:pPr marL="358775" indent="0" algn="just">
              <a:spcBef>
                <a:spcPts val="0"/>
              </a:spcBef>
              <a:spcAft>
                <a:spcPts val="600"/>
              </a:spcAft>
              <a:buNone/>
            </a:pPr>
            <a:r>
              <a:rPr lang="sk-SK" sz="2900" dirty="0">
                <a:hlinkClick r:id="rId3"/>
              </a:rPr>
              <a:t>https://</a:t>
            </a:r>
            <a:r>
              <a:rPr lang="sk-SK" sz="2900" dirty="0" smtClean="0">
                <a:hlinkClick r:id="rId3"/>
              </a:rPr>
              <a:t>www.oecd-ilibrary.org/taxation/tax-challenges-arising-from-the-digitalisation-of-the-economy-commentary-to-the-global-anti-base-erosion-model-rules-pillar-two-first-edition_1e0e9cd8-en</a:t>
            </a:r>
            <a:endParaRPr lang="sk-SK" sz="2900" dirty="0"/>
          </a:p>
          <a:p>
            <a:pPr marL="358775" indent="-358775" algn="just">
              <a:spcBef>
                <a:spcPts val="0"/>
              </a:spcBef>
              <a:buFont typeface="+mj-lt"/>
              <a:buAutoNum type="arabicPeriod" startAt="3"/>
            </a:pPr>
            <a:r>
              <a:rPr lang="sk-SK" dirty="0" smtClean="0"/>
              <a:t>Príklady </a:t>
            </a:r>
            <a:r>
              <a:rPr lang="sk-SK" dirty="0"/>
              <a:t>k Modelovým pravidlám proti narúšaniu základu dane (druhý pilier</a:t>
            </a:r>
            <a:r>
              <a:rPr lang="sk-SK" dirty="0" smtClean="0"/>
              <a:t>)</a:t>
            </a:r>
          </a:p>
          <a:p>
            <a:pPr marL="358775" indent="0" algn="just">
              <a:spcBef>
                <a:spcPts val="0"/>
              </a:spcBef>
              <a:spcAft>
                <a:spcPts val="600"/>
              </a:spcAft>
              <a:buNone/>
            </a:pPr>
            <a:r>
              <a:rPr lang="sk-SK" dirty="0">
                <a:hlinkClick r:id="rId4"/>
              </a:rPr>
              <a:t>https://</a:t>
            </a:r>
            <a:r>
              <a:rPr lang="sk-SK" dirty="0" smtClean="0">
                <a:hlinkClick r:id="rId4"/>
              </a:rPr>
              <a:t>www.oecd.org/tax/beps/tax-challenges-arising-from-the-digitalisation-of-the-economy-global-anti-base-erosion-model-rules-pillar-two-examples.pdf</a:t>
            </a:r>
            <a:endParaRPr lang="sk-SK" dirty="0" smtClean="0"/>
          </a:p>
          <a:p>
            <a:pPr marL="358775" indent="-358775" algn="just">
              <a:spcBef>
                <a:spcPts val="0"/>
              </a:spcBef>
              <a:buFont typeface="+mj-lt"/>
              <a:buAutoNum type="arabicPeriod" startAt="4"/>
            </a:pPr>
            <a:r>
              <a:rPr lang="sk-SK" dirty="0" smtClean="0"/>
              <a:t>Bezpečné </a:t>
            </a:r>
            <a:r>
              <a:rPr lang="sk-SK" dirty="0"/>
              <a:t>prístavy a úľava od sankcií z 15.12.2022 </a:t>
            </a:r>
            <a:endParaRPr lang="sk-SK" dirty="0" smtClean="0"/>
          </a:p>
          <a:p>
            <a:pPr marL="358775" indent="0" algn="just">
              <a:spcBef>
                <a:spcPts val="0"/>
              </a:spcBef>
              <a:spcAft>
                <a:spcPts val="600"/>
              </a:spcAft>
              <a:buNone/>
            </a:pPr>
            <a:r>
              <a:rPr lang="sk-SK" dirty="0" smtClean="0">
                <a:hlinkClick r:id="rId5"/>
              </a:rPr>
              <a:t>https://www.oecd.org/tax/beps/safe-harbours-and-penalty-relief-global-anti-base-erosion-rules-pillar-two.pdf</a:t>
            </a:r>
            <a:endParaRPr lang="sk-SK" dirty="0" smtClean="0"/>
          </a:p>
          <a:p>
            <a:pPr marL="358775" indent="-358775" algn="just">
              <a:spcBef>
                <a:spcPts val="0"/>
              </a:spcBef>
              <a:buFont typeface="+mj-lt"/>
              <a:buAutoNum type="arabicPeriod" startAt="5"/>
            </a:pPr>
            <a:r>
              <a:rPr lang="sk-SK" dirty="0" smtClean="0"/>
              <a:t>Administratívne usmernenie z 1.2.2023 </a:t>
            </a:r>
          </a:p>
          <a:p>
            <a:pPr marL="358775" indent="0" algn="just">
              <a:spcBef>
                <a:spcPts val="0"/>
              </a:spcBef>
              <a:spcAft>
                <a:spcPts val="600"/>
              </a:spcAft>
              <a:buNone/>
            </a:pPr>
            <a:r>
              <a:rPr lang="sk-SK" dirty="0">
                <a:hlinkClick r:id="rId6"/>
              </a:rPr>
              <a:t>https://</a:t>
            </a:r>
            <a:r>
              <a:rPr lang="sk-SK" dirty="0" smtClean="0">
                <a:hlinkClick r:id="rId6"/>
              </a:rPr>
              <a:t>www.oecd.org/tax/beps/agreed-administrative-guidance-for-the-pillar-two-globe-rules.pdf</a:t>
            </a:r>
            <a:endParaRPr lang="sk-SK" dirty="0" smtClean="0"/>
          </a:p>
          <a:p>
            <a:pPr marL="358775" indent="-358775" algn="just">
              <a:spcBef>
                <a:spcPts val="0"/>
              </a:spcBef>
              <a:buFont typeface="+mj-lt"/>
              <a:buAutoNum type="arabicPeriod" startAt="6"/>
            </a:pPr>
            <a:r>
              <a:rPr lang="sk-SK" dirty="0" smtClean="0"/>
              <a:t>Administratívne </a:t>
            </a:r>
            <a:r>
              <a:rPr lang="sk-SK" dirty="0"/>
              <a:t>usmernenie </a:t>
            </a:r>
            <a:r>
              <a:rPr lang="sk-SK" dirty="0" smtClean="0"/>
              <a:t>z 13.7.2023</a:t>
            </a:r>
          </a:p>
          <a:p>
            <a:pPr marL="358775" indent="0" algn="just">
              <a:spcBef>
                <a:spcPts val="0"/>
              </a:spcBef>
              <a:spcAft>
                <a:spcPts val="600"/>
              </a:spcAft>
              <a:buNone/>
            </a:pPr>
            <a:r>
              <a:rPr lang="sk-SK" dirty="0">
                <a:hlinkClick r:id="rId7"/>
              </a:rPr>
              <a:t>https://</a:t>
            </a:r>
            <a:r>
              <a:rPr lang="sk-SK" dirty="0" smtClean="0">
                <a:hlinkClick r:id="rId7"/>
              </a:rPr>
              <a:t>www.oecd.org/tax/beps/administrative-guidance-global-anti-base-erosion-rules-pillar-two-july-2023.pdf</a:t>
            </a:r>
            <a:endParaRPr lang="sk-SK" dirty="0" smtClean="0"/>
          </a:p>
          <a:p>
            <a:pPr marL="358775" indent="-358775" algn="just">
              <a:spcBef>
                <a:spcPts val="0"/>
              </a:spcBef>
              <a:buFont typeface="+mj-lt"/>
              <a:buAutoNum type="arabicPeriod" startAt="7"/>
            </a:pPr>
            <a:r>
              <a:rPr lang="sk-SK" dirty="0" smtClean="0"/>
              <a:t>Administratívne </a:t>
            </a:r>
            <a:r>
              <a:rPr lang="sk-SK" dirty="0"/>
              <a:t>usmernenie z </a:t>
            </a:r>
            <a:r>
              <a:rPr lang="sk-SK" dirty="0" smtClean="0"/>
              <a:t>15.12.2023</a:t>
            </a:r>
          </a:p>
          <a:p>
            <a:pPr marL="358775" indent="0" algn="just">
              <a:spcBef>
                <a:spcPts val="0"/>
              </a:spcBef>
              <a:buNone/>
            </a:pPr>
            <a:r>
              <a:rPr lang="sk-SK" dirty="0">
                <a:hlinkClick r:id="rId8"/>
              </a:rPr>
              <a:t>https://</a:t>
            </a:r>
            <a:r>
              <a:rPr lang="sk-SK" dirty="0" smtClean="0">
                <a:hlinkClick r:id="rId8"/>
              </a:rPr>
              <a:t>www.oecd.org/tax/beps/administrative-guidance-global-anti-base-erosion-rules-pillar-two-december-2023.pdf</a:t>
            </a:r>
            <a:endParaRPr lang="sk-SK" dirty="0"/>
          </a:p>
          <a:p>
            <a:pPr marL="358775" indent="0" algn="just">
              <a:spcBef>
                <a:spcPts val="0"/>
              </a:spcBef>
              <a:buNone/>
            </a:pPr>
            <a:endParaRPr lang="sk-SK" dirty="0" smtClean="0"/>
          </a:p>
          <a:p>
            <a:pPr marL="0" indent="0" algn="just">
              <a:spcBef>
                <a:spcPts val="0"/>
              </a:spcBef>
              <a:buNone/>
            </a:pPr>
            <a:endParaRPr lang="sk-SK" dirty="0"/>
          </a:p>
          <a:p>
            <a:pPr marL="0" indent="0" algn="just">
              <a:spcBef>
                <a:spcPts val="0"/>
              </a:spcBef>
              <a:buNone/>
            </a:pPr>
            <a:endParaRPr lang="sk-SK" dirty="0" smtClean="0"/>
          </a:p>
          <a:p>
            <a:pPr marL="358775" indent="-358775" algn="just">
              <a:spcBef>
                <a:spcPts val="0"/>
              </a:spcBef>
              <a:buFont typeface="+mj-lt"/>
              <a:buAutoNum type="arabicPeriod" startAt="2"/>
            </a:pPr>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18</a:t>
            </a:fld>
            <a:endParaRPr lang="en-GB" noProof="0" dirty="0"/>
          </a:p>
        </p:txBody>
      </p:sp>
    </p:spTree>
    <p:extLst>
      <p:ext uri="{BB962C8B-B14F-4D97-AF65-F5344CB8AC3E}">
        <p14:creationId xmlns:p14="http://schemas.microsoft.com/office/powerpoint/2010/main" val="2324451471"/>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Smernica rady (</a:t>
            </a:r>
            <a:r>
              <a:rPr lang="sk-SK" dirty="0" err="1" smtClean="0"/>
              <a:t>eÚ</a:t>
            </a:r>
            <a:r>
              <a:rPr lang="sk-SK" dirty="0" smtClean="0"/>
              <a:t>) 2022/2523</a:t>
            </a:r>
            <a:endParaRPr lang="sk-SK" dirty="0"/>
          </a:p>
        </p:txBody>
      </p:sp>
      <p:sp>
        <p:nvSpPr>
          <p:cNvPr id="3" name="Zástupný objekt pre obsah 2"/>
          <p:cNvSpPr>
            <a:spLocks noGrp="1"/>
          </p:cNvSpPr>
          <p:nvPr>
            <p:ph idx="1"/>
          </p:nvPr>
        </p:nvSpPr>
        <p:spPr/>
        <p:txBody>
          <a:bodyPr>
            <a:normAutofit/>
          </a:bodyPr>
          <a:lstStyle/>
          <a:p>
            <a:pPr marL="342900" indent="-342900" algn="just">
              <a:spcBef>
                <a:spcPts val="0"/>
              </a:spcBef>
              <a:buFont typeface="+mj-lt"/>
              <a:buAutoNum type="arabicPeriod"/>
            </a:pPr>
            <a:r>
              <a:rPr lang="sk-SK" sz="1800" dirty="0" smtClean="0"/>
              <a:t>Smernica Rady (EÚ) 2022/2523 z 15.12.2022</a:t>
            </a:r>
          </a:p>
          <a:p>
            <a:pPr marL="358775" indent="0" algn="just">
              <a:spcBef>
                <a:spcPts val="0"/>
              </a:spcBef>
              <a:spcAft>
                <a:spcPts val="600"/>
              </a:spcAft>
              <a:buNone/>
            </a:pPr>
            <a:r>
              <a:rPr lang="sk-SK" sz="1800" dirty="0">
                <a:hlinkClick r:id="rId2"/>
              </a:rPr>
              <a:t>https://eur-lex.europa.eu/legal-content/EN/TXT/?</a:t>
            </a:r>
            <a:r>
              <a:rPr lang="sk-SK" sz="1800" dirty="0" smtClean="0">
                <a:hlinkClick r:id="rId2"/>
              </a:rPr>
              <a:t>uri=CELEX%3A02022L2523-20221222</a:t>
            </a:r>
            <a:endParaRPr lang="sk-SK" sz="1800" dirty="0" smtClean="0"/>
          </a:p>
          <a:p>
            <a:pPr marL="358775" indent="-342900" algn="just">
              <a:spcBef>
                <a:spcPts val="0"/>
              </a:spcBef>
              <a:buFont typeface="+mj-lt"/>
              <a:buAutoNum type="arabicPeriod" startAt="2"/>
            </a:pPr>
            <a:r>
              <a:rPr lang="sk-SK" sz="1800" dirty="0" smtClean="0"/>
              <a:t>Vyhlásenie Rady ECOFIN a Európskej komisie</a:t>
            </a:r>
          </a:p>
          <a:p>
            <a:pPr marL="358775" indent="0" algn="just">
              <a:spcBef>
                <a:spcPts val="0"/>
              </a:spcBef>
              <a:buNone/>
            </a:pPr>
            <a:r>
              <a:rPr lang="sk-SK" sz="1800" dirty="0">
                <a:hlinkClick r:id="rId3"/>
              </a:rPr>
              <a:t>https://</a:t>
            </a:r>
            <a:r>
              <a:rPr lang="sk-SK" sz="1800" dirty="0" smtClean="0">
                <a:hlinkClick r:id="rId3"/>
              </a:rPr>
              <a:t>taxation-customs.ec.europa.eu/taxation-1/corporate-taxation/minimum-corporate-taxation_en</a:t>
            </a:r>
            <a:endParaRPr lang="sk-SK" sz="1800" dirty="0" smtClean="0"/>
          </a:p>
          <a:p>
            <a:pPr marL="358775" indent="0" algn="just">
              <a:spcBef>
                <a:spcPts val="0"/>
              </a:spcBef>
              <a:spcAft>
                <a:spcPts val="600"/>
              </a:spcAft>
              <a:buNone/>
            </a:pPr>
            <a:r>
              <a:rPr lang="sk-SK" sz="1800" dirty="0">
                <a:hlinkClick r:id="rId4"/>
              </a:rPr>
              <a:t>https://</a:t>
            </a:r>
            <a:r>
              <a:rPr lang="sk-SK" sz="1800" dirty="0" smtClean="0">
                <a:hlinkClick r:id="rId4"/>
              </a:rPr>
              <a:t>data.consilium.europa.eu/doc/document/ST-14732-2023-REV-1/sk/pdf</a:t>
            </a:r>
            <a:endParaRPr lang="sk-SK" sz="1800" dirty="0"/>
          </a:p>
          <a:p>
            <a:pPr marL="358775" indent="-358775" algn="just">
              <a:spcBef>
                <a:spcPts val="0"/>
              </a:spcBef>
              <a:buFont typeface="+mj-lt"/>
              <a:buAutoNum type="arabicPeriod" startAt="3"/>
            </a:pPr>
            <a:r>
              <a:rPr lang="sk-SK" sz="1800" dirty="0" smtClean="0"/>
              <a:t>Zverejnenie </a:t>
            </a:r>
            <a:r>
              <a:rPr lang="sk-SK" sz="1800" dirty="0"/>
              <a:t>odpovedí na často kladené otázky k smernici (</a:t>
            </a:r>
            <a:r>
              <a:rPr lang="sk-SK" sz="1800" dirty="0" smtClean="0"/>
              <a:t>22.12.2023)</a:t>
            </a:r>
          </a:p>
          <a:p>
            <a:pPr marL="358775" indent="0" algn="just">
              <a:spcBef>
                <a:spcPts val="0"/>
              </a:spcBef>
              <a:spcAft>
                <a:spcPts val="600"/>
              </a:spcAft>
              <a:buNone/>
            </a:pPr>
            <a:r>
              <a:rPr lang="sk-SK" sz="1800" dirty="0">
                <a:hlinkClick r:id="rId5"/>
              </a:rPr>
              <a:t>https://</a:t>
            </a:r>
            <a:r>
              <a:rPr lang="sk-SK" sz="1800" dirty="0" smtClean="0">
                <a:hlinkClick r:id="rId5"/>
              </a:rPr>
              <a:t>taxation-customs.ec.europa.eu/document/download/ca7bf5d9-19d6-47f2-b4f5-4aab9b0912c1_en?filename=20231222%20Pillar%202%20technical%20FAQ.pdf</a:t>
            </a:r>
            <a:endParaRPr lang="sk-SK" sz="1800" dirty="0"/>
          </a:p>
          <a:p>
            <a:pPr marL="358775" indent="-342900" algn="just">
              <a:spcBef>
                <a:spcPts val="0"/>
              </a:spcBef>
              <a:buFont typeface="+mj-lt"/>
              <a:buAutoNum type="arabicPeriod" startAt="4"/>
            </a:pPr>
            <a:r>
              <a:rPr lang="sk-SK" sz="1800" dirty="0" smtClean="0"/>
              <a:t>Oznámenie Komisie: Rozhodnutie </a:t>
            </a:r>
            <a:r>
              <a:rPr lang="sk-SK" sz="1800" dirty="0"/>
              <a:t>o odklade uplatňovania pravidla zahrnutia príjmov a pravidla pre nedostatočne zdanené zisky podľa článku 50 smernice o druhom pilieri </a:t>
            </a:r>
            <a:endParaRPr lang="sk-SK" sz="1800" dirty="0" smtClean="0"/>
          </a:p>
          <a:p>
            <a:pPr marL="358775" indent="0" algn="just">
              <a:spcBef>
                <a:spcPts val="0"/>
              </a:spcBef>
              <a:buNone/>
            </a:pPr>
            <a:r>
              <a:rPr lang="sk-SK" sz="1800" dirty="0">
                <a:hlinkClick r:id="rId6"/>
              </a:rPr>
              <a:t>https://eur-lex.europa.eu/legal-content/EN/TXT/?</a:t>
            </a:r>
            <a:r>
              <a:rPr lang="sk-SK" sz="1800" dirty="0" smtClean="0">
                <a:hlinkClick r:id="rId6"/>
              </a:rPr>
              <a:t>uri=OJ%3AC_202301536</a:t>
            </a:r>
            <a:endParaRPr lang="sk-SK" sz="1800" dirty="0" smtClean="0"/>
          </a:p>
          <a:p>
            <a:pPr marL="0" indent="0" algn="just">
              <a:spcBef>
                <a:spcPts val="0"/>
              </a:spcBef>
              <a:buNone/>
            </a:pPr>
            <a:endParaRPr lang="sk-SK" sz="1800" dirty="0"/>
          </a:p>
          <a:p>
            <a:pPr marL="0" indent="0" algn="just">
              <a:spcBef>
                <a:spcPts val="0"/>
              </a:spcBef>
              <a:buNone/>
            </a:pPr>
            <a:endParaRPr lang="sk-SK" sz="1800" dirty="0"/>
          </a:p>
          <a:p>
            <a:pPr marL="358775" indent="0" algn="just">
              <a:spcBef>
                <a:spcPts val="0"/>
              </a:spcBef>
              <a:buNone/>
            </a:pPr>
            <a:endParaRPr lang="sk-SK" sz="1800" dirty="0" smtClean="0"/>
          </a:p>
          <a:p>
            <a:pPr marL="15875" indent="0" algn="just">
              <a:spcBef>
                <a:spcPts val="0"/>
              </a:spcBef>
              <a:buNone/>
            </a:pPr>
            <a:endParaRPr lang="sk-SK" sz="1800" dirty="0" smtClean="0"/>
          </a:p>
          <a:p>
            <a:pPr marL="358775" indent="0" algn="just">
              <a:spcBef>
                <a:spcPts val="0"/>
              </a:spcBef>
              <a:buNone/>
            </a:pPr>
            <a:endParaRPr lang="sk-SK" sz="1800" dirty="0" smtClean="0"/>
          </a:p>
          <a:p>
            <a:pPr marL="0" indent="0" algn="just">
              <a:spcBef>
                <a:spcPts val="0"/>
              </a:spcBef>
              <a:buNone/>
            </a:pPr>
            <a:endParaRPr lang="sk-SK" sz="1800" dirty="0" smtClean="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5" name="Zástupný objekt pre pätu 4"/>
          <p:cNvSpPr>
            <a:spLocks noGrp="1"/>
          </p:cNvSpPr>
          <p:nvPr>
            <p:ph type="ftr" sz="quarter" idx="11"/>
          </p:nvPr>
        </p:nvSpPr>
        <p:spPr/>
        <p:txBody>
          <a:bodyPr/>
          <a:lstStyle/>
          <a:p>
            <a:r>
              <a:rPr lang="en-GB" noProof="0" smtClean="0"/>
              <a:t>Hlavný názov prezentácie</a:t>
            </a:r>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19</a:t>
            </a:fld>
            <a:endParaRPr lang="en-GB" noProof="0" dirty="0"/>
          </a:p>
        </p:txBody>
      </p:sp>
    </p:spTree>
    <p:extLst>
      <p:ext uri="{BB962C8B-B14F-4D97-AF65-F5344CB8AC3E}">
        <p14:creationId xmlns:p14="http://schemas.microsoft.com/office/powerpoint/2010/main" val="2322244330"/>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65188" y="411983"/>
            <a:ext cx="10354669" cy="403542"/>
          </a:xfrm>
        </p:spPr>
        <p:txBody>
          <a:bodyPr>
            <a:normAutofit fontScale="90000"/>
          </a:bodyPr>
          <a:lstStyle/>
          <a:p>
            <a:r>
              <a:rPr lang="sk-SK" dirty="0"/>
              <a:t>vývoj v oblasti zdaňovania príjmov právnických osôb na medzinárodnej </a:t>
            </a:r>
            <a:r>
              <a:rPr lang="sk-SK" dirty="0" smtClean="0"/>
              <a:t>úrovni (Pilier II) </a:t>
            </a:r>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2</a:t>
            </a:fld>
            <a:endParaRPr lang="en-GB" noProof="0" dirty="0"/>
          </a:p>
        </p:txBody>
      </p:sp>
      <p:graphicFrame>
        <p:nvGraphicFramePr>
          <p:cNvPr id="11" name="Diagram 10"/>
          <p:cNvGraphicFramePr/>
          <p:nvPr>
            <p:extLst>
              <p:ext uri="{D42A27DB-BD31-4B8C-83A1-F6EECF244321}">
                <p14:modId xmlns:p14="http://schemas.microsoft.com/office/powerpoint/2010/main" val="1411045626"/>
              </p:ext>
            </p:extLst>
          </p:nvPr>
        </p:nvGraphicFramePr>
        <p:xfrm>
          <a:off x="1212083" y="962482"/>
          <a:ext cx="10624456" cy="52342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6" name="Zástupný objekt pre obsah 6" descr="File:OECD logo.svg - Wikimedia Commons"/>
          <p:cNvPicPr>
            <a:picLocks noGrp="1" noChangeAspect="1"/>
          </p:cNvPicPr>
          <p:nvPr>
            <p:ph idx="1"/>
          </p:nvPr>
        </p:nvPicPr>
        <p:blipFill>
          <a:blip r:embed="rId7">
            <a:extLst>
              <a:ext uri="{28A0092B-C50C-407E-A947-70E740481C1C}">
                <a14:useLocalDpi xmlns:a14="http://schemas.microsoft.com/office/drawing/2010/main" val="0"/>
              </a:ext>
            </a:extLst>
          </a:blip>
          <a:stretch>
            <a:fillRect/>
          </a:stretch>
        </p:blipFill>
        <p:spPr>
          <a:xfrm>
            <a:off x="1212083" y="1322086"/>
            <a:ext cx="2286000" cy="581025"/>
          </a:xfrm>
        </p:spPr>
      </p:pic>
    </p:spTree>
    <p:extLst>
      <p:ext uri="{BB962C8B-B14F-4D97-AF65-F5344CB8AC3E}">
        <p14:creationId xmlns:p14="http://schemas.microsoft.com/office/powerpoint/2010/main" val="2505277878"/>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dátumu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symbol čísla snímky 5"/>
          <p:cNvSpPr>
            <a:spLocks noGrp="1"/>
          </p:cNvSpPr>
          <p:nvPr>
            <p:ph type="sldNum" sz="quarter" idx="4294967295"/>
          </p:nvPr>
        </p:nvSpPr>
        <p:spPr>
          <a:xfrm>
            <a:off x="11399838" y="6356350"/>
            <a:ext cx="792162" cy="365125"/>
          </a:xfrm>
        </p:spPr>
        <p:txBody>
          <a:bodyPr/>
          <a:lstStyle/>
          <a:p>
            <a:fld id="{D3E91E45-8E11-4FD5-A139-3CC7756EB3B5}" type="slidenum">
              <a:rPr lang="en-GB" noProof="0" smtClean="0"/>
              <a:t>20</a:t>
            </a:fld>
            <a:endParaRPr lang="en-GB" noProof="0" dirty="0"/>
          </a:p>
        </p:txBody>
      </p:sp>
    </p:spTree>
    <p:extLst>
      <p:ext uri="{BB962C8B-B14F-4D97-AF65-F5344CB8AC3E}">
        <p14:creationId xmlns:p14="http://schemas.microsoft.com/office/powerpoint/2010/main" val="4182820471"/>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65188" y="411983"/>
            <a:ext cx="10354669" cy="403542"/>
          </a:xfrm>
        </p:spPr>
        <p:txBody>
          <a:bodyPr>
            <a:normAutofit fontScale="90000"/>
          </a:bodyPr>
          <a:lstStyle/>
          <a:p>
            <a:r>
              <a:rPr lang="sk-SK" dirty="0"/>
              <a:t>vývoj v oblasti zdaňovania príjmov právnických osôb na medzinárodnej </a:t>
            </a:r>
            <a:r>
              <a:rPr lang="sk-SK" dirty="0" smtClean="0"/>
              <a:t>úrovni (Pilier II)  </a:t>
            </a:r>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3</a:t>
            </a:fld>
            <a:endParaRPr lang="en-GB" noProof="0" dirty="0"/>
          </a:p>
        </p:txBody>
      </p:sp>
      <p:graphicFrame>
        <p:nvGraphicFramePr>
          <p:cNvPr id="11" name="Diagram 10"/>
          <p:cNvGraphicFramePr/>
          <p:nvPr>
            <p:extLst>
              <p:ext uri="{D42A27DB-BD31-4B8C-83A1-F6EECF244321}">
                <p14:modId xmlns:p14="http://schemas.microsoft.com/office/powerpoint/2010/main" val="3872173670"/>
              </p:ext>
            </p:extLst>
          </p:nvPr>
        </p:nvGraphicFramePr>
        <p:xfrm>
          <a:off x="1301863" y="1903111"/>
          <a:ext cx="10307724" cy="3779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Zástupný objekt pre obsah 2"/>
          <p:cNvSpPr>
            <a:spLocks noGrp="1"/>
          </p:cNvSpPr>
          <p:nvPr>
            <p:ph idx="1"/>
          </p:nvPr>
        </p:nvSpPr>
        <p:spPr>
          <a:xfrm>
            <a:off x="2628063" y="1346479"/>
            <a:ext cx="7875813" cy="556632"/>
          </a:xfrm>
        </p:spPr>
        <p:txBody>
          <a:bodyPr/>
          <a:lstStyle/>
          <a:p>
            <a:pPr marL="0" indent="0">
              <a:buNone/>
            </a:pPr>
            <a:r>
              <a:rPr lang="sk-SK" b="1" dirty="0" smtClean="0">
                <a:solidFill>
                  <a:srgbClr val="0054A3"/>
                </a:solidFill>
              </a:rPr>
              <a:t>Európska únia</a:t>
            </a:r>
            <a:endParaRPr lang="sk-SK" b="1" dirty="0">
              <a:solidFill>
                <a:srgbClr val="0054A3"/>
              </a:solidFill>
            </a:endParaRPr>
          </a:p>
        </p:txBody>
      </p:sp>
      <p:pic>
        <p:nvPicPr>
          <p:cNvPr id="10" name="Zástupný objekt pre obsah 6" descr="Free picture: flag, European union"/>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01863" y="1068957"/>
            <a:ext cx="1261723" cy="841149"/>
          </a:xfrm>
          <a:prstGeom prst="roundRect">
            <a:avLst>
              <a:gd name="adj" fmla="val 8594"/>
            </a:avLst>
          </a:prstGeom>
          <a:solidFill>
            <a:srgbClr val="FFFFFF">
              <a:shade val="85000"/>
            </a:srgbClr>
          </a:solidFill>
          <a:ln>
            <a:noFill/>
          </a:ln>
          <a:effectLst>
            <a:reflection blurRad="12700" stA="38000" endPos="28000" dist="5000" dir="5400000" sy="-100000" algn="bl" rotWithShape="0"/>
            <a:softEdge rad="25400"/>
          </a:effectLst>
        </p:spPr>
      </p:pic>
    </p:spTree>
    <p:extLst>
      <p:ext uri="{BB962C8B-B14F-4D97-AF65-F5344CB8AC3E}">
        <p14:creationId xmlns:p14="http://schemas.microsoft.com/office/powerpoint/2010/main" val="1806362952"/>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Základné pojmy</a:t>
            </a:r>
            <a:endParaRPr lang="sk-SK" dirty="0"/>
          </a:p>
        </p:txBody>
      </p:sp>
      <p:sp>
        <p:nvSpPr>
          <p:cNvPr id="3" name="Zástupný objekt pre obsah 2"/>
          <p:cNvSpPr>
            <a:spLocks noGrp="1"/>
          </p:cNvSpPr>
          <p:nvPr>
            <p:ph idx="1"/>
          </p:nvPr>
        </p:nvSpPr>
        <p:spPr>
          <a:xfrm>
            <a:off x="1186046" y="1232807"/>
            <a:ext cx="10167753" cy="4944155"/>
          </a:xfrm>
        </p:spPr>
        <p:txBody>
          <a:bodyPr>
            <a:normAutofit fontScale="85000" lnSpcReduction="20000"/>
          </a:bodyPr>
          <a:lstStyle/>
          <a:p>
            <a:pPr algn="just"/>
            <a:r>
              <a:rPr lang="sk-SK" b="1" dirty="0" smtClean="0"/>
              <a:t>Definícia subjektu v § 2 písm. a)</a:t>
            </a:r>
          </a:p>
          <a:p>
            <a:pPr marL="449263" algn="just">
              <a:buFont typeface="Arial" panose="020B0604020202020204" pitchFamily="34" charset="0"/>
              <a:buChar char="•"/>
            </a:pPr>
            <a:r>
              <a:rPr lang="sk-SK" dirty="0" smtClean="0"/>
              <a:t>Do definície subjektu sa doplní výnimka pre orgány štátnej správy. </a:t>
            </a:r>
          </a:p>
          <a:p>
            <a:pPr marL="449263" algn="just">
              <a:spcAft>
                <a:spcPts val="600"/>
              </a:spcAft>
              <a:buFont typeface="Arial" panose="020B0604020202020204" pitchFamily="34" charset="0"/>
              <a:buChar char="•"/>
            </a:pPr>
            <a:r>
              <a:rPr lang="sk-SK" dirty="0" smtClean="0"/>
              <a:t>Administratívne usmernenie 02/23 – Kapitola 1.2.</a:t>
            </a:r>
          </a:p>
          <a:p>
            <a:pPr marL="269875" indent="-269875" algn="just"/>
            <a:r>
              <a:rPr lang="sk-SK" b="1" dirty="0" smtClean="0"/>
              <a:t>Doplnenie nových definícií </a:t>
            </a:r>
          </a:p>
          <a:p>
            <a:pPr marL="735013" indent="-514350" algn="just">
              <a:buFont typeface="+mj-lt"/>
              <a:buAutoNum type="arabicPeriod"/>
            </a:pPr>
            <a:r>
              <a:rPr lang="sk-SK" dirty="0" smtClean="0"/>
              <a:t>Priamy alebo nepriamy vlastník transparentného subjektu posúdi daňové zápočty „plynúce“ tomuto vlastníkovi podľa definícií v Modelových pravidlách OECD: </a:t>
            </a:r>
            <a:r>
              <a:rPr lang="sk-SK" i="1" dirty="0" smtClean="0"/>
              <a:t>doplnenie definície  refundovateľného daňového zápočtu, prevoditeľného daňového zápočtu, </a:t>
            </a:r>
            <a:r>
              <a:rPr lang="sk-SK" i="1" dirty="0" err="1" smtClean="0"/>
              <a:t>imputačnej</a:t>
            </a:r>
            <a:r>
              <a:rPr lang="sk-SK" i="1" dirty="0" smtClean="0"/>
              <a:t> dane</a:t>
            </a:r>
            <a:r>
              <a:rPr lang="sk-SK" dirty="0" smtClean="0"/>
              <a:t>. </a:t>
            </a:r>
          </a:p>
          <a:p>
            <a:pPr marL="987425" indent="-268288" algn="just" defTabSz="1077913">
              <a:buFont typeface="Arial" panose="020B0604020202020204" pitchFamily="34" charset="0"/>
              <a:buChar char="•"/>
            </a:pPr>
            <a:r>
              <a:rPr lang="sk-SK" dirty="0" smtClean="0"/>
              <a:t>Administratívne </a:t>
            </a:r>
            <a:r>
              <a:rPr lang="sk-SK" dirty="0"/>
              <a:t>usmernenie 02/23 – Kapitola </a:t>
            </a:r>
            <a:r>
              <a:rPr lang="sk-SK" dirty="0" smtClean="0"/>
              <a:t>2.9.</a:t>
            </a:r>
          </a:p>
          <a:p>
            <a:pPr marL="987425" indent="-268288" algn="just" defTabSz="1077913">
              <a:buFont typeface="Arial" panose="020B0604020202020204" pitchFamily="34" charset="0"/>
              <a:buChar char="•"/>
            </a:pPr>
            <a:r>
              <a:rPr lang="sk-SK" dirty="0"/>
              <a:t>Administratívne usmernenie </a:t>
            </a:r>
            <a:r>
              <a:rPr lang="sk-SK" dirty="0" smtClean="0"/>
              <a:t>07/23 </a:t>
            </a:r>
            <a:r>
              <a:rPr lang="sk-SK" dirty="0"/>
              <a:t>– Kapitola </a:t>
            </a:r>
            <a:r>
              <a:rPr lang="sk-SK" dirty="0" smtClean="0"/>
              <a:t>2.</a:t>
            </a:r>
          </a:p>
          <a:p>
            <a:pPr marL="735013" indent="-514350" algn="just">
              <a:buFont typeface="+mj-lt"/>
              <a:buAutoNum type="arabicPeriod" startAt="2"/>
            </a:pPr>
            <a:r>
              <a:rPr lang="sk-SK" dirty="0" smtClean="0"/>
              <a:t>Doplňujúce pravidlo, podľa ktorého sa účtovné obdobie, v ktorom sa na základné subjekty v SR začnú vzťahovať pravidlá minimálneho zdanenia iného štátu, posúdi ako „</a:t>
            </a:r>
            <a:r>
              <a:rPr lang="sk-SK" i="1" dirty="0" smtClean="0"/>
              <a:t>nový </a:t>
            </a:r>
            <a:r>
              <a:rPr lang="sk-SK" i="1" dirty="0"/>
              <a:t>prechodný </a:t>
            </a:r>
            <a:r>
              <a:rPr lang="sk-SK" i="1" dirty="0" smtClean="0"/>
              <a:t>rok</a:t>
            </a:r>
            <a:r>
              <a:rPr lang="sk-SK" dirty="0" smtClean="0"/>
              <a:t>“. </a:t>
            </a:r>
          </a:p>
          <a:p>
            <a:pPr marL="987425" indent="-268288" algn="just" defTabSz="1077913">
              <a:buFont typeface="Arial" panose="020B0604020202020204" pitchFamily="34" charset="0"/>
              <a:buChar char="•"/>
            </a:pPr>
            <a:r>
              <a:rPr lang="sk-SK" dirty="0"/>
              <a:t>Administratívne usmernenie 07/23 – Kapitola </a:t>
            </a:r>
            <a:r>
              <a:rPr lang="sk-SK" dirty="0" smtClean="0"/>
              <a:t>4.</a:t>
            </a:r>
            <a:endParaRPr lang="sk-SK" dirty="0"/>
          </a:p>
          <a:p>
            <a:pPr marL="735013" indent="-514350" algn="just">
              <a:buFont typeface="+mj-lt"/>
              <a:buAutoNum type="arabicPeriod" startAt="2"/>
            </a:pPr>
            <a:endParaRPr lang="sk-SK" dirty="0" smtClean="0"/>
          </a:p>
          <a:p>
            <a:pPr marL="735013" indent="-514350" algn="just">
              <a:buFont typeface="+mj-lt"/>
              <a:buAutoNum type="arabicPeriod" startAt="2"/>
            </a:pPr>
            <a:endParaRPr lang="sk-SK" dirty="0"/>
          </a:p>
          <a:p>
            <a:pPr marL="449263" algn="just">
              <a:buFont typeface="Arial" panose="020B0604020202020204" pitchFamily="34" charset="0"/>
              <a:buChar char="•"/>
            </a:pPr>
            <a:endParaRPr lang="sk-SK" dirty="0"/>
          </a:p>
          <a:p>
            <a:pPr marL="449263" algn="just">
              <a:buFont typeface="Arial" panose="020B0604020202020204" pitchFamily="34" charset="0"/>
              <a:buChar char="•"/>
            </a:pPr>
            <a:endParaRPr lang="sk-SK" dirty="0"/>
          </a:p>
        </p:txBody>
      </p:sp>
      <p:sp>
        <p:nvSpPr>
          <p:cNvPr id="4" name="Zástupný objekt pre dátum 3"/>
          <p:cNvSpPr>
            <a:spLocks noGrp="1"/>
          </p:cNvSpPr>
          <p:nvPr>
            <p:ph type="dt" sz="half" idx="10"/>
          </p:nvPr>
        </p:nvSpPr>
        <p:spPr>
          <a:xfrm>
            <a:off x="838200" y="6356350"/>
            <a:ext cx="1031421" cy="365125"/>
          </a:xfrm>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4</a:t>
            </a:fld>
            <a:endParaRPr lang="en-GB" noProof="0" dirty="0"/>
          </a:p>
        </p:txBody>
      </p:sp>
    </p:spTree>
    <p:extLst>
      <p:ext uri="{BB962C8B-B14F-4D97-AF65-F5344CB8AC3E}">
        <p14:creationId xmlns:p14="http://schemas.microsoft.com/office/powerpoint/2010/main" val="3771622695"/>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Rozsah pôsobnosti zákona – Definícia vylúčeného subjektu</a:t>
            </a:r>
            <a:endParaRPr lang="sk-SK" dirty="0"/>
          </a:p>
        </p:txBody>
      </p:sp>
      <p:sp>
        <p:nvSpPr>
          <p:cNvPr id="3" name="Zástupný objekt pre obsah 2"/>
          <p:cNvSpPr>
            <a:spLocks noGrp="1"/>
          </p:cNvSpPr>
          <p:nvPr>
            <p:ph idx="1"/>
          </p:nvPr>
        </p:nvSpPr>
        <p:spPr/>
        <p:txBody>
          <a:bodyPr/>
          <a:lstStyle/>
          <a:p>
            <a:pPr algn="just"/>
            <a:r>
              <a:rPr lang="sk-SK" b="1" dirty="0" smtClean="0"/>
              <a:t>Podľa § 3 ods. 3 písm. b) bod 2 je vylúčeným subjektom aj subjekt vo vlastníctve vylúčeného subjektu/</a:t>
            </a:r>
            <a:r>
              <a:rPr lang="sk-SK" b="1" dirty="0" err="1" smtClean="0"/>
              <a:t>ov</a:t>
            </a:r>
            <a:r>
              <a:rPr lang="sk-SK" b="1" dirty="0" smtClean="0"/>
              <a:t> podľa písm. a), ktorý vykonáva len doplnkové činnosti pre subjekt/y podľa písm. a). </a:t>
            </a:r>
          </a:p>
          <a:p>
            <a:pPr marL="538163" algn="just">
              <a:buFont typeface="Arial" panose="020B0604020202020204" pitchFamily="34" charset="0"/>
              <a:buChar char="•"/>
            </a:pPr>
            <a:r>
              <a:rPr lang="sk-SK" dirty="0" smtClean="0"/>
              <a:t>Zníženie administratívnej záťaže pre </a:t>
            </a:r>
            <a:r>
              <a:rPr lang="sk-SK" b="1" i="1" dirty="0" smtClean="0"/>
              <a:t>neziskové organizácie</a:t>
            </a:r>
            <a:r>
              <a:rPr lang="sk-SK" dirty="0" smtClean="0"/>
              <a:t>: </a:t>
            </a:r>
            <a:r>
              <a:rPr lang="sk-SK" dirty="0"/>
              <a:t>posúdenie doplnkových činností </a:t>
            </a:r>
            <a:r>
              <a:rPr lang="sk-SK" dirty="0" smtClean="0"/>
              <a:t>sa v prípade </a:t>
            </a:r>
            <a:r>
              <a:rPr lang="sk-SK" dirty="0"/>
              <a:t>100%-</a:t>
            </a:r>
            <a:r>
              <a:rPr lang="sk-SK" dirty="0" err="1"/>
              <a:t>ných</a:t>
            </a:r>
            <a:r>
              <a:rPr lang="sk-SK" dirty="0"/>
              <a:t> dcérskych spoločností neziskových organizácií </a:t>
            </a:r>
            <a:r>
              <a:rPr lang="sk-SK" dirty="0" smtClean="0"/>
              <a:t>nahradí testom, v ktorom sa výnosy skupiny porovnajú so stanovenými prahmi. </a:t>
            </a:r>
          </a:p>
          <a:p>
            <a:pPr marL="538163" algn="just">
              <a:buFont typeface="Arial" panose="020B0604020202020204" pitchFamily="34" charset="0"/>
              <a:buChar char="•"/>
            </a:pPr>
            <a:r>
              <a:rPr lang="sk-SK" dirty="0" smtClean="0"/>
              <a:t>Administratívne </a:t>
            </a:r>
            <a:r>
              <a:rPr lang="sk-SK" dirty="0"/>
              <a:t>usmernenie </a:t>
            </a:r>
            <a:r>
              <a:rPr lang="sk-SK" dirty="0" smtClean="0"/>
              <a:t>02/23 – Kapitola 1.6. </a:t>
            </a:r>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5</a:t>
            </a:fld>
            <a:endParaRPr lang="en-GB" noProof="0" dirty="0"/>
          </a:p>
        </p:txBody>
      </p:sp>
    </p:spTree>
    <p:extLst>
      <p:ext uri="{BB962C8B-B14F-4D97-AF65-F5344CB8AC3E}">
        <p14:creationId xmlns:p14="http://schemas.microsoft.com/office/powerpoint/2010/main" val="1689599941"/>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výpočet oprávneného príjmu alebo oprávnenej straty základného subjektu</a:t>
            </a:r>
            <a:endParaRPr lang="sk-SK" dirty="0"/>
          </a:p>
        </p:txBody>
      </p:sp>
      <p:sp>
        <p:nvSpPr>
          <p:cNvPr id="3" name="Zástupný objekt pre obsah 2"/>
          <p:cNvSpPr>
            <a:spLocks noGrp="1"/>
          </p:cNvSpPr>
          <p:nvPr>
            <p:ph idx="1"/>
          </p:nvPr>
        </p:nvSpPr>
        <p:spPr>
          <a:xfrm>
            <a:off x="1186045" y="1346479"/>
            <a:ext cx="10309269" cy="4830483"/>
          </a:xfrm>
        </p:spPr>
        <p:txBody>
          <a:bodyPr>
            <a:normAutofit fontScale="85000" lnSpcReduction="20000"/>
          </a:bodyPr>
          <a:lstStyle/>
          <a:p>
            <a:pPr algn="just"/>
            <a:r>
              <a:rPr lang="sk-SK" b="1" dirty="0" smtClean="0"/>
              <a:t>Podľa § 6 ods. 2 písm. b) sa výsledok hospodárenia základného subjektu upravuje o vylúčené dividendy </a:t>
            </a:r>
          </a:p>
          <a:p>
            <a:pPr marL="449263" algn="just">
              <a:buFont typeface="Arial" panose="020B0604020202020204" pitchFamily="34" charset="0"/>
              <a:buChar char="•"/>
            </a:pPr>
            <a:r>
              <a:rPr lang="sk-SK" dirty="0" smtClean="0"/>
              <a:t>Doplnenie pravidiel pre konzistentné posúdenie finančného nástroja: </a:t>
            </a:r>
          </a:p>
          <a:p>
            <a:pPr marL="808038" indent="-334963" algn="just">
              <a:buFont typeface="+mj-lt"/>
              <a:buAutoNum type="arabicPeriod"/>
            </a:pPr>
            <a:r>
              <a:rPr lang="sk-SK" dirty="0" smtClean="0"/>
              <a:t>V prípade dividend alebo iných rozdelení zisku prijatých al. vzniknutých v súvislosti s vlastníckym podielom, ktorý je zloženým finančným nástrojom (</a:t>
            </a:r>
            <a:r>
              <a:rPr lang="sk-SK" i="1" dirty="0" err="1" smtClean="0"/>
              <a:t>compound</a:t>
            </a:r>
            <a:r>
              <a:rPr lang="sk-SK" i="1" dirty="0" smtClean="0"/>
              <a:t> </a:t>
            </a:r>
            <a:r>
              <a:rPr lang="sk-SK" i="1" dirty="0" err="1" smtClean="0"/>
              <a:t>financial</a:t>
            </a:r>
            <a:r>
              <a:rPr lang="sk-SK" i="1" dirty="0" smtClean="0"/>
              <a:t> </a:t>
            </a:r>
            <a:r>
              <a:rPr lang="sk-SK" i="1" dirty="0" err="1" smtClean="0"/>
              <a:t>instrument</a:t>
            </a:r>
            <a:r>
              <a:rPr lang="sk-SK" i="1" dirty="0" smtClean="0"/>
              <a:t>), </a:t>
            </a:r>
            <a:r>
              <a:rPr lang="sk-SK" dirty="0" smtClean="0"/>
              <a:t>sa za vylúčenú dividendu bude považovať len suma týkajúca sa kapitálovej zložky vlastníckeho podielu (</a:t>
            </a:r>
            <a:r>
              <a:rPr lang="sk-SK" i="1" dirty="0" smtClean="0"/>
              <a:t>zložený finančný nástroj = </a:t>
            </a:r>
            <a:r>
              <a:rPr lang="sk-SK" i="1" dirty="0"/>
              <a:t>finančný nástroj, ktorý má podľa prijateľného štandardu finančného účtovníctva kapitálovú aj dlhovú </a:t>
            </a:r>
            <a:r>
              <a:rPr lang="sk-SK" i="1" dirty="0" smtClean="0"/>
              <a:t>zložku</a:t>
            </a:r>
            <a:r>
              <a:rPr lang="sk-SK" dirty="0" smtClean="0"/>
              <a:t>). </a:t>
            </a:r>
          </a:p>
          <a:p>
            <a:pPr marL="808038" indent="-334963" algn="just">
              <a:buFont typeface="+mj-lt"/>
              <a:buAutoNum type="arabicPeriod"/>
            </a:pPr>
            <a:r>
              <a:rPr lang="sk-SK" dirty="0" smtClean="0"/>
              <a:t>Finančný </a:t>
            </a:r>
            <a:r>
              <a:rPr lang="sk-SK" dirty="0"/>
              <a:t>nástroj vydaný jedným základným subjektom a držaný iným základným subjektom </a:t>
            </a:r>
            <a:r>
              <a:rPr lang="sk-SK" dirty="0" smtClean="0"/>
              <a:t>v tej </a:t>
            </a:r>
            <a:r>
              <a:rPr lang="sk-SK" dirty="0"/>
              <a:t>istej </a:t>
            </a:r>
            <a:r>
              <a:rPr lang="sk-SK" dirty="0" smtClean="0"/>
              <a:t>skupine </a:t>
            </a:r>
            <a:r>
              <a:rPr lang="sk-SK" dirty="0"/>
              <a:t>sa musí na účely výpočtu </a:t>
            </a:r>
            <a:r>
              <a:rPr lang="sk-SK" dirty="0" smtClean="0"/>
              <a:t>oprávaného </a:t>
            </a:r>
            <a:r>
              <a:rPr lang="sk-SK" dirty="0"/>
              <a:t>príjmu </a:t>
            </a:r>
            <a:r>
              <a:rPr lang="sk-SK" dirty="0" smtClean="0"/>
              <a:t>alebo oprávnenej </a:t>
            </a:r>
            <a:r>
              <a:rPr lang="sk-SK" dirty="0"/>
              <a:t>straty </a:t>
            </a:r>
            <a:r>
              <a:rPr lang="sk-SK" dirty="0" smtClean="0"/>
              <a:t>posúdiť u </a:t>
            </a:r>
            <a:r>
              <a:rPr lang="sk-SK" dirty="0"/>
              <a:t>emitenta aj držiteľa </a:t>
            </a:r>
            <a:r>
              <a:rPr lang="sk-SK" dirty="0" smtClean="0"/>
              <a:t>jednotne, tzn. ako </a:t>
            </a:r>
            <a:r>
              <a:rPr lang="sk-SK" dirty="0"/>
              <a:t>dlh alebo </a:t>
            </a:r>
            <a:r>
              <a:rPr lang="sk-SK" dirty="0" smtClean="0"/>
              <a:t>investícia. </a:t>
            </a:r>
            <a:r>
              <a:rPr lang="sk-SK" dirty="0"/>
              <a:t>V prípade, že základné subjekty klasifikovali podľa účtovných štandardov </a:t>
            </a:r>
            <a:r>
              <a:rPr lang="sk-SK" dirty="0" smtClean="0"/>
              <a:t>finančný nástroj </a:t>
            </a:r>
            <a:r>
              <a:rPr lang="sk-SK" dirty="0"/>
              <a:t>odlišne, </a:t>
            </a:r>
            <a:r>
              <a:rPr lang="sk-SK" dirty="0" smtClean="0"/>
              <a:t>zohľadní sa len </a:t>
            </a:r>
            <a:r>
              <a:rPr lang="sk-SK" dirty="0"/>
              <a:t>klasifikácia u emitenta.  </a:t>
            </a:r>
            <a:endParaRPr lang="sk-SK" dirty="0" smtClean="0"/>
          </a:p>
          <a:p>
            <a:pPr marL="449263" algn="just">
              <a:buFont typeface="Arial" panose="020B0604020202020204" pitchFamily="34" charset="0"/>
              <a:buChar char="•"/>
            </a:pPr>
            <a:r>
              <a:rPr lang="sk-SK" dirty="0"/>
              <a:t>Administratívne usmernenie 02/23 – Kapitola </a:t>
            </a:r>
            <a:r>
              <a:rPr lang="sk-SK" dirty="0" smtClean="0"/>
              <a:t>2.3.</a:t>
            </a:r>
            <a:endParaRPr lang="sk-SK" dirty="0"/>
          </a:p>
          <a:p>
            <a:pPr marL="473075" indent="0" algn="just">
              <a:buNone/>
            </a:pPr>
            <a:endParaRPr lang="sk-SK" dirty="0" smtClean="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6</a:t>
            </a:fld>
            <a:endParaRPr lang="en-GB" noProof="0" dirty="0"/>
          </a:p>
        </p:txBody>
      </p:sp>
    </p:spTree>
    <p:extLst>
      <p:ext uri="{BB962C8B-B14F-4D97-AF65-F5344CB8AC3E}">
        <p14:creationId xmlns:p14="http://schemas.microsoft.com/office/powerpoint/2010/main" val="2199479710"/>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výpočet oprávneného príjmu alebo oprávnenej straty základného subjektu</a:t>
            </a:r>
            <a:endParaRPr lang="sk-SK" dirty="0"/>
          </a:p>
        </p:txBody>
      </p:sp>
      <p:sp>
        <p:nvSpPr>
          <p:cNvPr id="3" name="Zástupný objekt pre obsah 2"/>
          <p:cNvSpPr>
            <a:spLocks noGrp="1"/>
          </p:cNvSpPr>
          <p:nvPr>
            <p:ph idx="1"/>
          </p:nvPr>
        </p:nvSpPr>
        <p:spPr>
          <a:xfrm>
            <a:off x="1186045" y="1346479"/>
            <a:ext cx="10309269" cy="4830483"/>
          </a:xfrm>
        </p:spPr>
        <p:txBody>
          <a:bodyPr/>
          <a:lstStyle/>
          <a:p>
            <a:pPr algn="just"/>
            <a:r>
              <a:rPr lang="sk-SK" b="1" dirty="0" smtClean="0"/>
              <a:t>Podľa § 6 </a:t>
            </a:r>
            <a:r>
              <a:rPr lang="sk-SK" b="1" dirty="0"/>
              <a:t>ods. 2 písm. </a:t>
            </a:r>
            <a:r>
              <a:rPr lang="sk-SK" b="1" dirty="0" smtClean="0"/>
              <a:t>c) sa výsledok hospodárenia základného subjektu upravuje o vylúčený zisk/stratu vzniknuté v súvislosti s vlastníckym podielom </a:t>
            </a:r>
          </a:p>
          <a:p>
            <a:pPr marL="449263" algn="just">
              <a:buFont typeface="Arial" panose="020B0604020202020204" pitchFamily="34" charset="0"/>
              <a:buChar char="•"/>
            </a:pPr>
            <a:r>
              <a:rPr lang="sk-SK" dirty="0" smtClean="0"/>
              <a:t>Podávajúci subjekt bude môcť prijať 5-ročné rozhodnutie, na základe ktorého po splnení stanovených podmienok vylúči z výsledku hospodárenia aj kurzový zisk alebo kurzovú stratu zo zaistenia rizika vzniku kurzových rozdielov v súvislosti s vlastníckym podielom </a:t>
            </a:r>
            <a:r>
              <a:rPr lang="sk-SK" dirty="0"/>
              <a:t>(</a:t>
            </a:r>
            <a:r>
              <a:rPr lang="sk-SK" dirty="0" err="1"/>
              <a:t>hedging</a:t>
            </a:r>
            <a:r>
              <a:rPr lang="sk-SK" dirty="0" smtClean="0"/>
              <a:t>). </a:t>
            </a:r>
          </a:p>
          <a:p>
            <a:pPr marL="449263" algn="just">
              <a:buFont typeface="Arial" panose="020B0604020202020204" pitchFamily="34" charset="0"/>
              <a:buChar char="•"/>
            </a:pPr>
            <a:r>
              <a:rPr lang="sk-SK" dirty="0" smtClean="0"/>
              <a:t>Administratívne usmernenie 02/23 – Kapitola 2.2.</a:t>
            </a:r>
          </a:p>
          <a:p>
            <a:pPr algn="just"/>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7</a:t>
            </a:fld>
            <a:endParaRPr lang="en-GB" noProof="0" dirty="0"/>
          </a:p>
        </p:txBody>
      </p:sp>
    </p:spTree>
    <p:extLst>
      <p:ext uri="{BB962C8B-B14F-4D97-AF65-F5344CB8AC3E}">
        <p14:creationId xmlns:p14="http://schemas.microsoft.com/office/powerpoint/2010/main" val="2377700375"/>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výpočet oprávneného príjmu alebo oprávnenej straty základného subjektu</a:t>
            </a:r>
            <a:endParaRPr lang="sk-SK" dirty="0"/>
          </a:p>
        </p:txBody>
      </p:sp>
      <p:sp>
        <p:nvSpPr>
          <p:cNvPr id="3" name="Zástupný objekt pre obsah 2"/>
          <p:cNvSpPr>
            <a:spLocks noGrp="1"/>
          </p:cNvSpPr>
          <p:nvPr>
            <p:ph idx="1"/>
          </p:nvPr>
        </p:nvSpPr>
        <p:spPr>
          <a:xfrm>
            <a:off x="1186045" y="1346479"/>
            <a:ext cx="10309269" cy="4830483"/>
          </a:xfrm>
        </p:spPr>
        <p:txBody>
          <a:bodyPr>
            <a:normAutofit/>
          </a:bodyPr>
          <a:lstStyle/>
          <a:p>
            <a:pPr algn="just"/>
            <a:r>
              <a:rPr lang="sk-SK" b="1" dirty="0" smtClean="0"/>
              <a:t>Podľa § 6 ods</a:t>
            </a:r>
            <a:r>
              <a:rPr lang="sk-SK" b="1" dirty="0"/>
              <a:t>. 2 písm. </a:t>
            </a:r>
            <a:r>
              <a:rPr lang="sk-SK" b="1" dirty="0" smtClean="0"/>
              <a:t>c) sa výsledok hospodárenia základného subjektu upravuje o vylúčený zisk/stratu vzniknuté v súvislosti s vlastníckym podielom </a:t>
            </a:r>
          </a:p>
          <a:p>
            <a:pPr marL="449263" algn="just">
              <a:buFont typeface="Arial" panose="020B0604020202020204" pitchFamily="34" charset="0"/>
              <a:buChar char="•"/>
            </a:pPr>
            <a:r>
              <a:rPr lang="sk-SK" dirty="0" smtClean="0"/>
              <a:t>Podávajúci subjekt bude môcť prijať 5-ročné rozhodnutie, na základe ktorého po splnení stanovených podmienok ponechá  vo výsledku hospodárenia zisk/stratu vzniknuté v súvislosti s vlastníckym podielom. </a:t>
            </a:r>
          </a:p>
          <a:p>
            <a:pPr marL="449263" algn="just">
              <a:buFont typeface="Arial" panose="020B0604020202020204" pitchFamily="34" charset="0"/>
              <a:buChar char="•"/>
            </a:pPr>
            <a:r>
              <a:rPr lang="sk-SK" dirty="0" smtClean="0"/>
              <a:t>Administratívne usmernenie 02/23 – Kapitola 2.9.</a:t>
            </a:r>
          </a:p>
          <a:p>
            <a:pPr algn="just"/>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8</a:t>
            </a:fld>
            <a:endParaRPr lang="en-GB" noProof="0" dirty="0"/>
          </a:p>
        </p:txBody>
      </p:sp>
    </p:spTree>
    <p:extLst>
      <p:ext uri="{BB962C8B-B14F-4D97-AF65-F5344CB8AC3E}">
        <p14:creationId xmlns:p14="http://schemas.microsoft.com/office/powerpoint/2010/main" val="1753862055"/>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výpočet oprávneného príjmu alebo oprávnenej straty základného subjektu</a:t>
            </a:r>
            <a:endParaRPr lang="sk-SK" dirty="0"/>
          </a:p>
        </p:txBody>
      </p:sp>
      <p:sp>
        <p:nvSpPr>
          <p:cNvPr id="3" name="Zástupný objekt pre obsah 2"/>
          <p:cNvSpPr>
            <a:spLocks noGrp="1"/>
          </p:cNvSpPr>
          <p:nvPr>
            <p:ph idx="1"/>
          </p:nvPr>
        </p:nvSpPr>
        <p:spPr>
          <a:xfrm>
            <a:off x="1186045" y="1346479"/>
            <a:ext cx="10309269" cy="4830483"/>
          </a:xfrm>
        </p:spPr>
        <p:txBody>
          <a:bodyPr/>
          <a:lstStyle/>
          <a:p>
            <a:pPr algn="just"/>
            <a:r>
              <a:rPr lang="sk-SK" b="1" dirty="0" smtClean="0"/>
              <a:t>Podľa § 6 </a:t>
            </a:r>
            <a:r>
              <a:rPr lang="sk-SK" b="1" dirty="0"/>
              <a:t>ods. 2 písm. b) a c</a:t>
            </a:r>
            <a:r>
              <a:rPr lang="sk-SK" b="1" dirty="0" smtClean="0"/>
              <a:t>) sa výsledok hospodárenia základného subjektu upravuje o vylúčené dividendy a vylúčený zisk/stratu vzniknuté v súvislosti s vlastníckym podielom </a:t>
            </a:r>
          </a:p>
          <a:p>
            <a:pPr marL="449263" algn="just">
              <a:buFont typeface="Arial" panose="020B0604020202020204" pitchFamily="34" charset="0"/>
              <a:buChar char="•"/>
            </a:pPr>
            <a:r>
              <a:rPr lang="sk-SK" dirty="0"/>
              <a:t>Náklady súvisiace s vylúčenými </a:t>
            </a:r>
            <a:r>
              <a:rPr lang="sk-SK" dirty="0" smtClean="0"/>
              <a:t>dividendami, resp. vylúčeným </a:t>
            </a:r>
            <a:r>
              <a:rPr lang="sk-SK" dirty="0"/>
              <a:t>ziskom/stratou v súvislosti s vlastníckym podielom sa nevylučujú z výsledku hospodárenia základného subjektu s výnimkou nákladov </a:t>
            </a:r>
            <a:r>
              <a:rPr lang="sk-SK" dirty="0" smtClean="0"/>
              <a:t>účtovaných </a:t>
            </a:r>
            <a:r>
              <a:rPr lang="sk-SK" dirty="0"/>
              <a:t>poisťovňami v súvislosti s investičným poistením poistencov (napr. investičné životné poistenie).  </a:t>
            </a:r>
          </a:p>
          <a:p>
            <a:pPr marL="449263" algn="just">
              <a:buFont typeface="Arial" panose="020B0604020202020204" pitchFamily="34" charset="0"/>
              <a:buChar char="•"/>
            </a:pPr>
            <a:r>
              <a:rPr lang="sk-SK" dirty="0"/>
              <a:t>Administratívne usmernenie 02/23 – Kapitola </a:t>
            </a:r>
            <a:r>
              <a:rPr lang="sk-SK" dirty="0" smtClean="0"/>
              <a:t>3.4.</a:t>
            </a:r>
          </a:p>
          <a:p>
            <a:pPr algn="just"/>
            <a:endParaRPr lang="sk-SK" dirty="0" smtClean="0"/>
          </a:p>
          <a:p>
            <a:pPr algn="just"/>
            <a:endParaRPr lang="sk-SK"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29/02/2024</a:t>
            </a:fld>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9</a:t>
            </a:fld>
            <a:endParaRPr lang="en-GB" noProof="0" dirty="0"/>
          </a:p>
        </p:txBody>
      </p:sp>
    </p:spTree>
    <p:extLst>
      <p:ext uri="{BB962C8B-B14F-4D97-AF65-F5344CB8AC3E}">
        <p14:creationId xmlns:p14="http://schemas.microsoft.com/office/powerpoint/2010/main" val="160129870"/>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2444</TotalTime>
  <Words>1516</Words>
  <Application>Microsoft Office PowerPoint</Application>
  <PresentationFormat>Širokouhlá</PresentationFormat>
  <Paragraphs>179</Paragraphs>
  <Slides>20</Slides>
  <Notes>0</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20</vt:i4>
      </vt:variant>
    </vt:vector>
  </HeadingPairs>
  <TitlesOfParts>
    <vt:vector size="25" baseType="lpstr">
      <vt:lpstr>Arial</vt:lpstr>
      <vt:lpstr>Calibri</vt:lpstr>
      <vt:lpstr>Calibri Light</vt:lpstr>
      <vt:lpstr>Wingdings</vt:lpstr>
      <vt:lpstr>Motív Office</vt:lpstr>
      <vt:lpstr>Novela Zákona č. 507/2023 Z.Z. o dorovnávacej dani na zabezpečenie minimálnej úrovne zdanenia nadnárodných skupín podnikov a veľkých vnútroštátnych skupín </vt:lpstr>
      <vt:lpstr>vývoj v oblasti zdaňovania príjmov právnických osôb na medzinárodnej úrovni (Pilier II) </vt:lpstr>
      <vt:lpstr>vývoj v oblasti zdaňovania príjmov právnických osôb na medzinárodnej úrovni (Pilier II)  </vt:lpstr>
      <vt:lpstr>Základné pojmy</vt:lpstr>
      <vt:lpstr>Rozsah pôsobnosti zákona – Definícia vylúčeného subjektu</vt:lpstr>
      <vt:lpstr>výpočet oprávneného príjmu alebo oprávnenej straty základného subjektu</vt:lpstr>
      <vt:lpstr>výpočet oprávneného príjmu alebo oprávnenej straty základného subjektu</vt:lpstr>
      <vt:lpstr>výpočet oprávneného príjmu alebo oprávnenej straty základného subjektu</vt:lpstr>
      <vt:lpstr>výpočet oprávneného príjmu alebo oprávnenej straty základného subjektu</vt:lpstr>
      <vt:lpstr>výpočet oprávneného príjmu alebo oprávnenej straty základného subjektu</vt:lpstr>
      <vt:lpstr>Výpočet sumy upravených zahrnutých daní</vt:lpstr>
      <vt:lpstr>Výpočet efektívnej sadzby dane a dorovnávacej dane </vt:lpstr>
      <vt:lpstr>Výpočet efektívnej sadzby dane a dorovnávacej dane </vt:lpstr>
      <vt:lpstr>Výpočet efektívnej sadzby dane a dorovnávacej dane </vt:lpstr>
      <vt:lpstr>Spoločné, prechodné a záverečné ustanovenia </vt:lpstr>
      <vt:lpstr>Spoločné, prechodné a záverečné ustanovenia </vt:lpstr>
      <vt:lpstr>Otázky</vt:lpstr>
      <vt:lpstr>Modelové pravidlá OECD (pilier 2)</vt:lpstr>
      <vt:lpstr>Smernica rady (eÚ) 2022/2523</vt:lpstr>
      <vt:lpstr>Prezentácia programu PowerPoint</vt:lpstr>
    </vt:vector>
  </TitlesOfParts>
  <Company>Ministerstvo financií SR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Polonyi Martin</dc:creator>
  <cp:lastModifiedBy>Ridosova Katarina</cp:lastModifiedBy>
  <cp:revision>206</cp:revision>
  <cp:lastPrinted>2023-02-28T08:07:18Z</cp:lastPrinted>
  <dcterms:created xsi:type="dcterms:W3CDTF">2016-06-21T08:16:05Z</dcterms:created>
  <dcterms:modified xsi:type="dcterms:W3CDTF">2024-02-29T08:44:30Z</dcterms:modified>
</cp:coreProperties>
</file>