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Lst>
  <p:notesMasterIdLst>
    <p:notesMasterId r:id="rId23"/>
  </p:notesMasterIdLst>
  <p:handoutMasterIdLst>
    <p:handoutMasterId r:id="rId24"/>
  </p:handoutMasterIdLst>
  <p:sldIdLst>
    <p:sldId id="256" r:id="rId5"/>
    <p:sldId id="262" r:id="rId6"/>
    <p:sldId id="265" r:id="rId7"/>
    <p:sldId id="266" r:id="rId8"/>
    <p:sldId id="268" r:id="rId9"/>
    <p:sldId id="269" r:id="rId10"/>
    <p:sldId id="270" r:id="rId11"/>
    <p:sldId id="271" r:id="rId12"/>
    <p:sldId id="280" r:id="rId13"/>
    <p:sldId id="272" r:id="rId14"/>
    <p:sldId id="273" r:id="rId15"/>
    <p:sldId id="274" r:id="rId16"/>
    <p:sldId id="275" r:id="rId17"/>
    <p:sldId id="278" r:id="rId18"/>
    <p:sldId id="279" r:id="rId19"/>
    <p:sldId id="277" r:id="rId20"/>
    <p:sldId id="276" r:id="rId21"/>
    <p:sldId id="258" r:id="rId22"/>
  </p:sldIdLst>
  <p:sldSz cx="9144000" cy="5143500" type="screen16x9"/>
  <p:notesSz cx="6797675" cy="9926638"/>
  <p:defaultTextStyle>
    <a:defPPr>
      <a:defRPr lang="en-US"/>
    </a:defPPr>
    <a:lvl1pPr marL="0" algn="l" defTabSz="914245" rtl="0" eaLnBrk="1" latinLnBrk="0" hangingPunct="1">
      <a:defRPr sz="1800" kern="1200">
        <a:solidFill>
          <a:schemeClr val="tx1"/>
        </a:solidFill>
        <a:latin typeface="+mn-lt"/>
        <a:ea typeface="+mn-ea"/>
        <a:cs typeface="+mn-cs"/>
      </a:defRPr>
    </a:lvl1pPr>
    <a:lvl2pPr marL="457122" algn="l" defTabSz="914245" rtl="0" eaLnBrk="1" latinLnBrk="0" hangingPunct="1">
      <a:defRPr sz="1800" kern="1200">
        <a:solidFill>
          <a:schemeClr val="tx1"/>
        </a:solidFill>
        <a:latin typeface="+mn-lt"/>
        <a:ea typeface="+mn-ea"/>
        <a:cs typeface="+mn-cs"/>
      </a:defRPr>
    </a:lvl2pPr>
    <a:lvl3pPr marL="914245" algn="l" defTabSz="914245" rtl="0" eaLnBrk="1" latinLnBrk="0" hangingPunct="1">
      <a:defRPr sz="1800" kern="1200">
        <a:solidFill>
          <a:schemeClr val="tx1"/>
        </a:solidFill>
        <a:latin typeface="+mn-lt"/>
        <a:ea typeface="+mn-ea"/>
        <a:cs typeface="+mn-cs"/>
      </a:defRPr>
    </a:lvl3pPr>
    <a:lvl4pPr marL="1371367" algn="l" defTabSz="914245" rtl="0" eaLnBrk="1" latinLnBrk="0" hangingPunct="1">
      <a:defRPr sz="1800" kern="1200">
        <a:solidFill>
          <a:schemeClr val="tx1"/>
        </a:solidFill>
        <a:latin typeface="+mn-lt"/>
        <a:ea typeface="+mn-ea"/>
        <a:cs typeface="+mn-cs"/>
      </a:defRPr>
    </a:lvl4pPr>
    <a:lvl5pPr marL="1828490" algn="l" defTabSz="914245" rtl="0" eaLnBrk="1" latinLnBrk="0" hangingPunct="1">
      <a:defRPr sz="1800" kern="1200">
        <a:solidFill>
          <a:schemeClr val="tx1"/>
        </a:solidFill>
        <a:latin typeface="+mn-lt"/>
        <a:ea typeface="+mn-ea"/>
        <a:cs typeface="+mn-cs"/>
      </a:defRPr>
    </a:lvl5pPr>
    <a:lvl6pPr marL="2285612" algn="l" defTabSz="914245" rtl="0" eaLnBrk="1" latinLnBrk="0" hangingPunct="1">
      <a:defRPr sz="1800" kern="1200">
        <a:solidFill>
          <a:schemeClr val="tx1"/>
        </a:solidFill>
        <a:latin typeface="+mn-lt"/>
        <a:ea typeface="+mn-ea"/>
        <a:cs typeface="+mn-cs"/>
      </a:defRPr>
    </a:lvl6pPr>
    <a:lvl7pPr marL="2742735" algn="l" defTabSz="914245" rtl="0" eaLnBrk="1" latinLnBrk="0" hangingPunct="1">
      <a:defRPr sz="1800" kern="1200">
        <a:solidFill>
          <a:schemeClr val="tx1"/>
        </a:solidFill>
        <a:latin typeface="+mn-lt"/>
        <a:ea typeface="+mn-ea"/>
        <a:cs typeface="+mn-cs"/>
      </a:defRPr>
    </a:lvl7pPr>
    <a:lvl8pPr marL="3199857" algn="l" defTabSz="914245" rtl="0" eaLnBrk="1" latinLnBrk="0" hangingPunct="1">
      <a:defRPr sz="1800" kern="1200">
        <a:solidFill>
          <a:schemeClr val="tx1"/>
        </a:solidFill>
        <a:latin typeface="+mn-lt"/>
        <a:ea typeface="+mn-ea"/>
        <a:cs typeface="+mn-cs"/>
      </a:defRPr>
    </a:lvl8pPr>
    <a:lvl9pPr marL="3656980" algn="l" defTabSz="91424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4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6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83" autoAdjust="0"/>
  </p:normalViewPr>
  <p:slideViewPr>
    <p:cSldViewPr>
      <p:cViewPr varScale="1">
        <p:scale>
          <a:sx n="151" d="100"/>
          <a:sy n="151" d="100"/>
        </p:scale>
        <p:origin x="510" y="138"/>
      </p:cViewPr>
      <p:guideLst>
        <p:guide orient="horz" pos="94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09B198-FB49-4E79-A872-18B10EF2D011}"/>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DE"/>
          </a:p>
        </p:txBody>
      </p:sp>
      <p:sp>
        <p:nvSpPr>
          <p:cNvPr id="3" name="Date Placeholder 2">
            <a:extLst>
              <a:ext uri="{FF2B5EF4-FFF2-40B4-BE49-F238E27FC236}">
                <a16:creationId xmlns:a16="http://schemas.microsoft.com/office/drawing/2014/main" id="{E6DCFC86-A5E4-40EA-B889-83AAD4548647}"/>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EC2B06D5-C792-493C-A27D-9985F12001DD}" type="datetimeFigureOut">
              <a:rPr lang="de-DE" smtClean="0"/>
              <a:t>07.10.2021</a:t>
            </a:fld>
            <a:endParaRPr lang="de-DE"/>
          </a:p>
        </p:txBody>
      </p:sp>
      <p:sp>
        <p:nvSpPr>
          <p:cNvPr id="4" name="Footer Placeholder 3">
            <a:extLst>
              <a:ext uri="{FF2B5EF4-FFF2-40B4-BE49-F238E27FC236}">
                <a16:creationId xmlns:a16="http://schemas.microsoft.com/office/drawing/2014/main" id="{6C3DA198-8E00-4A9F-8C7A-BB21A2DFFD47}"/>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de-DE"/>
          </a:p>
        </p:txBody>
      </p:sp>
      <p:sp>
        <p:nvSpPr>
          <p:cNvPr id="5" name="Slide Number Placeholder 4">
            <a:extLst>
              <a:ext uri="{FF2B5EF4-FFF2-40B4-BE49-F238E27FC236}">
                <a16:creationId xmlns:a16="http://schemas.microsoft.com/office/drawing/2014/main" id="{AA7D9F9C-4682-4496-9640-6B292512C281}"/>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A19755F-5C1B-41A8-9583-85796FF59241}" type="slidenum">
              <a:rPr lang="de-DE" smtClean="0"/>
              <a:t>‹#›</a:t>
            </a:fld>
            <a:endParaRPr lang="de-DE"/>
          </a:p>
        </p:txBody>
      </p:sp>
    </p:spTree>
    <p:extLst>
      <p:ext uri="{BB962C8B-B14F-4D97-AF65-F5344CB8AC3E}">
        <p14:creationId xmlns:p14="http://schemas.microsoft.com/office/powerpoint/2010/main" val="24811885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1"/>
            <a:ext cx="2945659" cy="496332"/>
          </a:xfrm>
          <a:prstGeom prst="rect">
            <a:avLst/>
          </a:prstGeom>
        </p:spPr>
        <p:txBody>
          <a:bodyPr vert="horz" lIns="91440" tIns="45720" rIns="91440" bIns="45720" rtlCol="0"/>
          <a:lstStyle>
            <a:lvl1pPr algn="r">
              <a:defRPr sz="1200"/>
            </a:lvl1pPr>
          </a:lstStyle>
          <a:p>
            <a:fld id="{BE65222B-C128-4D87-8B8F-00AB77031EC1}" type="datetimeFigureOut">
              <a:rPr lang="en-GB" smtClean="0"/>
              <a:t>07/10/2021</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4"/>
            <a:ext cx="5438140" cy="4466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57C02E8E-9C42-40A9-871E-9C60D914D8C1}" type="slidenum">
              <a:rPr lang="en-GB" smtClean="0"/>
              <a:t>‹#›</a:t>
            </a:fld>
            <a:endParaRPr lang="en-GB"/>
          </a:p>
        </p:txBody>
      </p:sp>
    </p:spTree>
    <p:extLst>
      <p:ext uri="{BB962C8B-B14F-4D97-AF65-F5344CB8AC3E}">
        <p14:creationId xmlns:p14="http://schemas.microsoft.com/office/powerpoint/2010/main" val="3691287640"/>
      </p:ext>
    </p:extLst>
  </p:cSld>
  <p:clrMap bg1="lt1" tx1="dk1" bg2="lt2" tx2="dk2" accent1="accent1" accent2="accent2" accent3="accent3" accent4="accent4" accent5="accent5" accent6="accent6" hlink="hlink" folHlink="folHlink"/>
  <p:hf hdr="0" ftr="0" dt="0"/>
  <p:notesStyle>
    <a:lvl1pPr marL="0" algn="l" defTabSz="914245" rtl="0" eaLnBrk="1" latinLnBrk="0" hangingPunct="1">
      <a:defRPr sz="1200" kern="1200">
        <a:solidFill>
          <a:schemeClr val="tx1"/>
        </a:solidFill>
        <a:latin typeface="+mn-lt"/>
        <a:ea typeface="+mn-ea"/>
        <a:cs typeface="+mn-cs"/>
      </a:defRPr>
    </a:lvl1pPr>
    <a:lvl2pPr marL="457122" algn="l" defTabSz="914245" rtl="0" eaLnBrk="1" latinLnBrk="0" hangingPunct="1">
      <a:defRPr sz="1200" kern="1200">
        <a:solidFill>
          <a:schemeClr val="tx1"/>
        </a:solidFill>
        <a:latin typeface="+mn-lt"/>
        <a:ea typeface="+mn-ea"/>
        <a:cs typeface="+mn-cs"/>
      </a:defRPr>
    </a:lvl2pPr>
    <a:lvl3pPr marL="914245" algn="l" defTabSz="914245" rtl="0" eaLnBrk="1" latinLnBrk="0" hangingPunct="1">
      <a:defRPr sz="1200" kern="1200">
        <a:solidFill>
          <a:schemeClr val="tx1"/>
        </a:solidFill>
        <a:latin typeface="+mn-lt"/>
        <a:ea typeface="+mn-ea"/>
        <a:cs typeface="+mn-cs"/>
      </a:defRPr>
    </a:lvl3pPr>
    <a:lvl4pPr marL="1371367" algn="l" defTabSz="914245" rtl="0" eaLnBrk="1" latinLnBrk="0" hangingPunct="1">
      <a:defRPr sz="1200" kern="1200">
        <a:solidFill>
          <a:schemeClr val="tx1"/>
        </a:solidFill>
        <a:latin typeface="+mn-lt"/>
        <a:ea typeface="+mn-ea"/>
        <a:cs typeface="+mn-cs"/>
      </a:defRPr>
    </a:lvl4pPr>
    <a:lvl5pPr marL="1828490" algn="l" defTabSz="914245" rtl="0" eaLnBrk="1" latinLnBrk="0" hangingPunct="1">
      <a:defRPr sz="1200" kern="1200">
        <a:solidFill>
          <a:schemeClr val="tx1"/>
        </a:solidFill>
        <a:latin typeface="+mn-lt"/>
        <a:ea typeface="+mn-ea"/>
        <a:cs typeface="+mn-cs"/>
      </a:defRPr>
    </a:lvl5pPr>
    <a:lvl6pPr marL="2285612" algn="l" defTabSz="914245" rtl="0" eaLnBrk="1" latinLnBrk="0" hangingPunct="1">
      <a:defRPr sz="1200" kern="1200">
        <a:solidFill>
          <a:schemeClr val="tx1"/>
        </a:solidFill>
        <a:latin typeface="+mn-lt"/>
        <a:ea typeface="+mn-ea"/>
        <a:cs typeface="+mn-cs"/>
      </a:defRPr>
    </a:lvl6pPr>
    <a:lvl7pPr marL="2742735" algn="l" defTabSz="914245" rtl="0" eaLnBrk="1" latinLnBrk="0" hangingPunct="1">
      <a:defRPr sz="1200" kern="1200">
        <a:solidFill>
          <a:schemeClr val="tx1"/>
        </a:solidFill>
        <a:latin typeface="+mn-lt"/>
        <a:ea typeface="+mn-ea"/>
        <a:cs typeface="+mn-cs"/>
      </a:defRPr>
    </a:lvl7pPr>
    <a:lvl8pPr marL="3199857" algn="l" defTabSz="914245" rtl="0" eaLnBrk="1" latinLnBrk="0" hangingPunct="1">
      <a:defRPr sz="1200" kern="1200">
        <a:solidFill>
          <a:schemeClr val="tx1"/>
        </a:solidFill>
        <a:latin typeface="+mn-lt"/>
        <a:ea typeface="+mn-ea"/>
        <a:cs typeface="+mn-cs"/>
      </a:defRPr>
    </a:lvl8pPr>
    <a:lvl9pPr marL="3656980" algn="l" defTabSz="91424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C02E8E-9C42-40A9-871E-9C60D914D8C1}" type="slidenum">
              <a:rPr lang="en-GB" smtClean="0"/>
              <a:t>1</a:t>
            </a:fld>
            <a:endParaRPr lang="en-GB"/>
          </a:p>
        </p:txBody>
      </p:sp>
    </p:spTree>
    <p:extLst>
      <p:ext uri="{BB962C8B-B14F-4D97-AF65-F5344CB8AC3E}">
        <p14:creationId xmlns:p14="http://schemas.microsoft.com/office/powerpoint/2010/main" val="1094709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64F1F71-20BF-4B2A-84CC-372D475D3EA8}"/>
              </a:ext>
            </a:extLst>
          </p:cNvPr>
          <p:cNvSpPr/>
          <p:nvPr userDrawn="1"/>
        </p:nvSpPr>
        <p:spPr>
          <a:xfrm>
            <a:off x="169784" y="156574"/>
            <a:ext cx="8804432" cy="4830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1547664" y="1481320"/>
            <a:ext cx="5688632" cy="992684"/>
          </a:xfrm>
        </p:spPr>
        <p:txBody>
          <a:bodyPr>
            <a:normAutofit/>
          </a:bodyPr>
          <a:lstStyle>
            <a:lvl1pPr>
              <a:lnSpc>
                <a:spcPts val="2400"/>
              </a:lnSpc>
              <a:defRPr sz="24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47664" y="2561439"/>
            <a:ext cx="5688632" cy="720080"/>
          </a:xfrm>
        </p:spPr>
        <p:txBody>
          <a:bodyPr>
            <a:normAutofit/>
          </a:bodyPr>
          <a:lstStyle>
            <a:lvl1pPr marL="0" indent="0" algn="l">
              <a:buNone/>
              <a:defRPr sz="1400">
                <a:solidFill>
                  <a:schemeClr val="bg1"/>
                </a:solidFill>
              </a:defRPr>
            </a:lvl1pPr>
            <a:lvl2pPr marL="457122" indent="0" algn="ctr">
              <a:buNone/>
              <a:defRPr>
                <a:solidFill>
                  <a:schemeClr val="tx1">
                    <a:tint val="75000"/>
                  </a:schemeClr>
                </a:solidFill>
              </a:defRPr>
            </a:lvl2pPr>
            <a:lvl3pPr marL="914245" indent="0" algn="ctr">
              <a:buNone/>
              <a:defRPr>
                <a:solidFill>
                  <a:schemeClr val="tx1">
                    <a:tint val="75000"/>
                  </a:schemeClr>
                </a:solidFill>
              </a:defRPr>
            </a:lvl3pPr>
            <a:lvl4pPr marL="1371367" indent="0" algn="ctr">
              <a:buNone/>
              <a:defRPr>
                <a:solidFill>
                  <a:schemeClr val="tx1">
                    <a:tint val="75000"/>
                  </a:schemeClr>
                </a:solidFill>
              </a:defRPr>
            </a:lvl4pPr>
            <a:lvl5pPr marL="1828490" indent="0" algn="ctr">
              <a:buNone/>
              <a:defRPr>
                <a:solidFill>
                  <a:schemeClr val="tx1">
                    <a:tint val="75000"/>
                  </a:schemeClr>
                </a:solidFill>
              </a:defRPr>
            </a:lvl5pPr>
            <a:lvl6pPr marL="2285612" indent="0" algn="ctr">
              <a:buNone/>
              <a:defRPr>
                <a:solidFill>
                  <a:schemeClr val="tx1">
                    <a:tint val="75000"/>
                  </a:schemeClr>
                </a:solidFill>
              </a:defRPr>
            </a:lvl6pPr>
            <a:lvl7pPr marL="2742735" indent="0" algn="ctr">
              <a:buNone/>
              <a:defRPr>
                <a:solidFill>
                  <a:schemeClr val="tx1">
                    <a:tint val="75000"/>
                  </a:schemeClr>
                </a:solidFill>
              </a:defRPr>
            </a:lvl7pPr>
            <a:lvl8pPr marL="3199857" indent="0" algn="ctr">
              <a:buNone/>
              <a:defRPr>
                <a:solidFill>
                  <a:schemeClr val="tx1">
                    <a:tint val="75000"/>
                  </a:schemeClr>
                </a:solidFill>
              </a:defRPr>
            </a:lvl8pPr>
            <a:lvl9pPr marL="3656980" indent="0" algn="ctr">
              <a:buNone/>
              <a:defRPr>
                <a:solidFill>
                  <a:schemeClr val="tx1">
                    <a:tint val="75000"/>
                  </a:schemeClr>
                </a:solidFill>
              </a:defRPr>
            </a:lvl9pPr>
          </a:lstStyle>
          <a:p>
            <a:r>
              <a:rPr lang="en-US"/>
              <a:t>Click to edit Master subtitle style</a:t>
            </a:r>
            <a:endParaRPr lang="en-GB" dirty="0"/>
          </a:p>
        </p:txBody>
      </p:sp>
      <p:sp>
        <p:nvSpPr>
          <p:cNvPr id="8" name="Rectangle 7"/>
          <p:cNvSpPr/>
          <p:nvPr/>
        </p:nvSpPr>
        <p:spPr>
          <a:xfrm>
            <a:off x="1331640" y="1347614"/>
            <a:ext cx="45719" cy="23762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a:endParaRPr lang="en-GB"/>
          </a:p>
        </p:txBody>
      </p:sp>
      <p:sp>
        <p:nvSpPr>
          <p:cNvPr id="13" name="Text Placeholder 12"/>
          <p:cNvSpPr>
            <a:spLocks noGrp="1"/>
          </p:cNvSpPr>
          <p:nvPr>
            <p:ph type="body" sz="quarter" idx="10" hasCustomPrompt="1"/>
          </p:nvPr>
        </p:nvSpPr>
        <p:spPr>
          <a:xfrm>
            <a:off x="1547664" y="3353528"/>
            <a:ext cx="4968875" cy="236179"/>
          </a:xfrm>
        </p:spPr>
        <p:txBody>
          <a:bodyPr>
            <a:noAutofit/>
          </a:bodyPr>
          <a:lstStyle>
            <a:lvl1pPr marL="0" indent="0">
              <a:buNone/>
              <a:defRPr sz="1000">
                <a:solidFill>
                  <a:schemeClr val="bg1"/>
                </a:solidFill>
              </a:defRPr>
            </a:lvl1pPr>
          </a:lstStyle>
          <a:p>
            <a:r>
              <a:rPr lang="en-US" dirty="0"/>
              <a:t>Click for presenter</a:t>
            </a:r>
            <a:r>
              <a:rPr lang="en-US" baseline="0" dirty="0"/>
              <a:t> name</a:t>
            </a:r>
            <a:endParaRPr lang="en-GB" dirty="0"/>
          </a:p>
        </p:txBody>
      </p:sp>
      <p:pic>
        <p:nvPicPr>
          <p:cNvPr id="12" name="Picture 11">
            <a:extLst>
              <a:ext uri="{FF2B5EF4-FFF2-40B4-BE49-F238E27FC236}">
                <a16:creationId xmlns:a16="http://schemas.microsoft.com/office/drawing/2014/main" id="{38AEB2BD-0850-4638-9147-81F57B99E0B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 b="1657"/>
          <a:stretch/>
        </p:blipFill>
        <p:spPr>
          <a:xfrm>
            <a:off x="6871493" y="4105344"/>
            <a:ext cx="1692304" cy="554637"/>
          </a:xfrm>
          <a:prstGeom prst="rect">
            <a:avLst/>
          </a:prstGeom>
        </p:spPr>
      </p:pic>
    </p:spTree>
    <p:extLst>
      <p:ext uri="{BB962C8B-B14F-4D97-AF65-F5344CB8AC3E}">
        <p14:creationId xmlns:p14="http://schemas.microsoft.com/office/powerpoint/2010/main" val="1138405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400"/>
            </a:lvl1pPr>
          </a:lstStyle>
          <a:p>
            <a:r>
              <a:rPr lang="en-US" dirty="0"/>
              <a:t>CLICK TO EDIT MASTER TITLE STYLE</a:t>
            </a:r>
            <a:endParaRPr lang="en-GB" dirty="0"/>
          </a:p>
        </p:txBody>
      </p:sp>
      <p:sp>
        <p:nvSpPr>
          <p:cNvPr id="3" name="Vertical Text Placeholder 2"/>
          <p:cNvSpPr>
            <a:spLocks noGrp="1"/>
          </p:cNvSpPr>
          <p:nvPr>
            <p:ph type="body" orient="vert" idx="1"/>
          </p:nvPr>
        </p:nvSpPr>
        <p:spPr/>
        <p:txBody>
          <a:bodyPr vert="eaVert"/>
          <a:lstStyle>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919030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205979"/>
            <a:ext cx="2057400" cy="4388644"/>
          </a:xfrm>
        </p:spPr>
        <p:txBody>
          <a:bodyPr vert="eaVert">
            <a:normAutofit/>
          </a:bodyPr>
          <a:lstStyle>
            <a:lvl1pPr>
              <a:defRPr sz="2400"/>
            </a:lvl1pPr>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4057695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hank you">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498CB3-228D-4C7C-B009-BC36DE53A6BA}"/>
              </a:ext>
            </a:extLst>
          </p:cNvPr>
          <p:cNvSpPr/>
          <p:nvPr userDrawn="1"/>
        </p:nvSpPr>
        <p:spPr>
          <a:xfrm>
            <a:off x="169784" y="156574"/>
            <a:ext cx="8804432" cy="48303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tangle 10"/>
          <p:cNvSpPr/>
          <p:nvPr userDrawn="1"/>
        </p:nvSpPr>
        <p:spPr>
          <a:xfrm>
            <a:off x="1331640" y="1203598"/>
            <a:ext cx="45719" cy="23042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rtlCol="0" anchor="ctr"/>
          <a:lstStyle/>
          <a:p>
            <a:pPr algn="ctr"/>
            <a:endParaRPr lang="en-GB"/>
          </a:p>
        </p:txBody>
      </p:sp>
      <p:sp>
        <p:nvSpPr>
          <p:cNvPr id="6" name="TextBox 5"/>
          <p:cNvSpPr txBox="1"/>
          <p:nvPr userDrawn="1"/>
        </p:nvSpPr>
        <p:spPr>
          <a:xfrm>
            <a:off x="1619672" y="2067711"/>
            <a:ext cx="4536504" cy="461649"/>
          </a:xfrm>
          <a:prstGeom prst="rect">
            <a:avLst/>
          </a:prstGeom>
          <a:noFill/>
        </p:spPr>
        <p:txBody>
          <a:bodyPr wrap="square" lIns="91424" tIns="45712" rIns="91424" bIns="45712" rtlCol="0" anchor="b">
            <a:spAutoFit/>
          </a:bodyPr>
          <a:lstStyle/>
          <a:p>
            <a:pPr lvl="0"/>
            <a:r>
              <a:rPr lang="en-US" sz="2400" b="1" cap="all" baseline="0" dirty="0">
                <a:solidFill>
                  <a:schemeClr val="bg1"/>
                </a:solidFill>
                <a:latin typeface="+mj-lt"/>
              </a:rPr>
              <a:t>THANK</a:t>
            </a:r>
            <a:r>
              <a:rPr lang="en-US" sz="2400" b="1" dirty="0">
                <a:solidFill>
                  <a:schemeClr val="bg1"/>
                </a:solidFill>
                <a:latin typeface="+mj-lt"/>
              </a:rPr>
              <a:t> YOU!</a:t>
            </a:r>
          </a:p>
        </p:txBody>
      </p:sp>
      <p:sp>
        <p:nvSpPr>
          <p:cNvPr id="13" name="Text Placeholder 12"/>
          <p:cNvSpPr>
            <a:spLocks noGrp="1"/>
          </p:cNvSpPr>
          <p:nvPr>
            <p:ph type="body" sz="quarter" idx="10" hasCustomPrompt="1"/>
          </p:nvPr>
        </p:nvSpPr>
        <p:spPr>
          <a:xfrm>
            <a:off x="1619672" y="2643758"/>
            <a:ext cx="3312368" cy="432048"/>
          </a:xfrm>
        </p:spPr>
        <p:txBody>
          <a:bodyPr>
            <a:noAutofit/>
          </a:bodyPr>
          <a:lstStyle>
            <a:lvl1pPr marL="0" indent="0">
              <a:buNone/>
              <a:defRPr sz="1000">
                <a:solidFill>
                  <a:schemeClr val="bg1"/>
                </a:solidFill>
              </a:defRPr>
            </a:lvl1pPr>
          </a:lstStyle>
          <a:p>
            <a:r>
              <a:rPr lang="en-US" dirty="0"/>
              <a:t>Click for more information text</a:t>
            </a:r>
            <a:endParaRPr lang="en-GB" dirty="0"/>
          </a:p>
        </p:txBody>
      </p:sp>
      <p:pic>
        <p:nvPicPr>
          <p:cNvPr id="12" name="Picture 11">
            <a:extLst>
              <a:ext uri="{FF2B5EF4-FFF2-40B4-BE49-F238E27FC236}">
                <a16:creationId xmlns:a16="http://schemas.microsoft.com/office/drawing/2014/main" id="{5BDF3538-EA14-4131-A133-9E15AC5A704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 b="1657"/>
          <a:stretch/>
        </p:blipFill>
        <p:spPr>
          <a:xfrm>
            <a:off x="6868800" y="4104000"/>
            <a:ext cx="1692304" cy="554637"/>
          </a:xfrm>
          <a:prstGeom prst="rect">
            <a:avLst/>
          </a:prstGeom>
        </p:spPr>
      </p:pic>
    </p:spTree>
    <p:extLst>
      <p:ext uri="{BB962C8B-B14F-4D97-AF65-F5344CB8AC3E}">
        <p14:creationId xmlns:p14="http://schemas.microsoft.com/office/powerpoint/2010/main" val="1138405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400" cap="all" baseline="0"/>
            </a:lvl1pPr>
          </a:lstStyle>
          <a:p>
            <a:r>
              <a:rPr lang="en-US" dirty="0"/>
              <a:t>CLICK TO EDIT MASTER TITLE STYLE</a:t>
            </a:r>
            <a:endParaRPr lang="en-GB" dirty="0"/>
          </a:p>
        </p:txBody>
      </p:sp>
      <p:sp>
        <p:nvSpPr>
          <p:cNvPr id="3" name="Content Placeholder 2"/>
          <p:cNvSpPr>
            <a:spLocks noGrp="1"/>
          </p:cNvSpPr>
          <p:nvPr>
            <p:ph idx="1"/>
          </p:nvPr>
        </p:nvSpPr>
        <p:spPr/>
        <p:txBody>
          <a:bodyPr>
            <a:normAutofit/>
          </a:bodyPr>
          <a:lstStyle>
            <a:lvl1pPr>
              <a:spcBef>
                <a:spcPts val="1200"/>
              </a:spcBef>
              <a:defRPr sz="1200"/>
            </a:lvl1pPr>
            <a:lvl2pPr>
              <a:spcBef>
                <a:spcPts val="1200"/>
              </a:spcBef>
              <a:defRPr sz="1200"/>
            </a:lvl2pPr>
            <a:lvl3pPr>
              <a:spcBef>
                <a:spcPts val="1200"/>
              </a:spcBef>
              <a:defRPr sz="1200"/>
            </a:lvl3pPr>
            <a:lvl4pPr>
              <a:spcBef>
                <a:spcPts val="1200"/>
              </a:spcBef>
              <a:defRPr sz="1200"/>
            </a:lvl4pPr>
            <a:lvl5pPr>
              <a:spcBef>
                <a:spcPts val="1200"/>
              </a:spcBef>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113815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normAutofit/>
          </a:bodyPr>
          <a:lstStyle>
            <a:lvl1pPr algn="l">
              <a:defRPr sz="2400" b="1" cap="all"/>
            </a:lvl1pPr>
          </a:lstStyle>
          <a:p>
            <a:r>
              <a:rPr lang="en-US"/>
              <a:t>Click to edit Master title style</a:t>
            </a:r>
            <a:endParaRPr lang="en-GB" dirty="0"/>
          </a:p>
        </p:txBody>
      </p:sp>
      <p:sp>
        <p:nvSpPr>
          <p:cNvPr id="3" name="Text Placeholder 2"/>
          <p:cNvSpPr>
            <a:spLocks noGrp="1"/>
          </p:cNvSpPr>
          <p:nvPr>
            <p:ph type="body" idx="1"/>
          </p:nvPr>
        </p:nvSpPr>
        <p:spPr>
          <a:xfrm>
            <a:off x="722313" y="2180035"/>
            <a:ext cx="7772400" cy="1125140"/>
          </a:xfrm>
        </p:spPr>
        <p:txBody>
          <a:bodyPr anchor="b">
            <a:normAutofit/>
          </a:bodyPr>
          <a:lstStyle>
            <a:lvl1pPr marL="0" indent="0">
              <a:buNone/>
              <a:defRPr sz="1200">
                <a:solidFill>
                  <a:schemeClr val="tx1">
                    <a:tint val="75000"/>
                  </a:schemeClr>
                </a:solidFill>
              </a:defRPr>
            </a:lvl1pPr>
            <a:lvl2pPr marL="457122" indent="0">
              <a:buNone/>
              <a:defRPr sz="1800">
                <a:solidFill>
                  <a:schemeClr val="tx1">
                    <a:tint val="75000"/>
                  </a:schemeClr>
                </a:solidFill>
              </a:defRPr>
            </a:lvl2pPr>
            <a:lvl3pPr marL="914245" indent="0">
              <a:buNone/>
              <a:defRPr sz="1600">
                <a:solidFill>
                  <a:schemeClr val="tx1">
                    <a:tint val="75000"/>
                  </a:schemeClr>
                </a:solidFill>
              </a:defRPr>
            </a:lvl3pPr>
            <a:lvl4pPr marL="1371367" indent="0">
              <a:buNone/>
              <a:defRPr sz="1400">
                <a:solidFill>
                  <a:schemeClr val="tx1">
                    <a:tint val="75000"/>
                  </a:schemeClr>
                </a:solidFill>
              </a:defRPr>
            </a:lvl4pPr>
            <a:lvl5pPr marL="1828490" indent="0">
              <a:buNone/>
              <a:defRPr sz="1400">
                <a:solidFill>
                  <a:schemeClr val="tx1">
                    <a:tint val="75000"/>
                  </a:schemeClr>
                </a:solidFill>
              </a:defRPr>
            </a:lvl5pPr>
            <a:lvl6pPr marL="2285612" indent="0">
              <a:buNone/>
              <a:defRPr sz="1400">
                <a:solidFill>
                  <a:schemeClr val="tx1">
                    <a:tint val="75000"/>
                  </a:schemeClr>
                </a:solidFill>
              </a:defRPr>
            </a:lvl6pPr>
            <a:lvl7pPr marL="2742735" indent="0">
              <a:buNone/>
              <a:defRPr sz="1400">
                <a:solidFill>
                  <a:schemeClr val="tx1">
                    <a:tint val="75000"/>
                  </a:schemeClr>
                </a:solidFill>
              </a:defRPr>
            </a:lvl7pPr>
            <a:lvl8pPr marL="3199857" indent="0">
              <a:buNone/>
              <a:defRPr sz="1400">
                <a:solidFill>
                  <a:schemeClr val="tx1">
                    <a:tint val="75000"/>
                  </a:schemeClr>
                </a:solidFill>
              </a:defRPr>
            </a:lvl8pPr>
            <a:lvl9pPr marL="3656980" indent="0">
              <a:buNone/>
              <a:defRPr sz="1400">
                <a:solidFill>
                  <a:schemeClr val="tx1">
                    <a:tint val="75000"/>
                  </a:schemeClr>
                </a:solidFill>
              </a:defRPr>
            </a:lvl9pPr>
          </a:lstStyle>
          <a:p>
            <a:pPr lvl="0"/>
            <a:r>
              <a:rPr lang="en-US"/>
              <a:t>Edit Master text styles</a:t>
            </a:r>
          </a:p>
        </p:txBody>
      </p:sp>
      <p:sp>
        <p:nvSpPr>
          <p:cNvPr id="4" name="Slide Number Placeholder 3"/>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78069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nSpc>
                <a:spcPts val="2000"/>
              </a:lnSpc>
              <a:defRPr sz="2400" cap="all" baseline="0"/>
            </a:lvl1pPr>
          </a:lstStyle>
          <a:p>
            <a:r>
              <a:rPr lang="en-US" dirty="0"/>
              <a:t>CLICK TO EDIT MASTER TITLE STYLE</a:t>
            </a:r>
            <a:endParaRPr lang="en-GB" dirty="0"/>
          </a:p>
        </p:txBody>
      </p:sp>
      <p:sp>
        <p:nvSpPr>
          <p:cNvPr id="3" name="Content Placeholder 2"/>
          <p:cNvSpPr>
            <a:spLocks noGrp="1"/>
          </p:cNvSpPr>
          <p:nvPr>
            <p:ph sz="half" idx="1"/>
          </p:nvPr>
        </p:nvSpPr>
        <p:spPr>
          <a:xfrm>
            <a:off x="457200" y="1492250"/>
            <a:ext cx="3970784" cy="3102373"/>
          </a:xfrm>
        </p:spPr>
        <p:txBody>
          <a:bodyPr>
            <a:norm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716016" y="1492250"/>
            <a:ext cx="3970784" cy="3102373"/>
          </a:xfrm>
        </p:spPr>
        <p:txBody>
          <a:bodyPr>
            <a:norm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413841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400" cap="all" baseline="0"/>
            </a:lvl1pPr>
          </a:lstStyle>
          <a:p>
            <a:r>
              <a:rPr lang="en-US" dirty="0"/>
              <a:t>CLICK TO EDIT MASTER TITLE STYLE</a:t>
            </a:r>
            <a:endParaRPr lang="en-GB" dirty="0"/>
          </a:p>
        </p:txBody>
      </p:sp>
      <p:sp>
        <p:nvSpPr>
          <p:cNvPr id="3" name="Text Placeholder 2"/>
          <p:cNvSpPr>
            <a:spLocks noGrp="1"/>
          </p:cNvSpPr>
          <p:nvPr>
            <p:ph type="body" idx="1"/>
          </p:nvPr>
        </p:nvSpPr>
        <p:spPr>
          <a:xfrm>
            <a:off x="467544" y="1496465"/>
            <a:ext cx="3970784" cy="283198"/>
          </a:xfrm>
        </p:spPr>
        <p:txBody>
          <a:bodyPr anchor="b">
            <a:normAutofit/>
          </a:bodyPr>
          <a:lstStyle>
            <a:lvl1pPr marL="0" indent="0">
              <a:buNone/>
              <a:defRPr sz="1600" b="1"/>
            </a:lvl1pPr>
            <a:lvl2pPr marL="457122" indent="0">
              <a:buNone/>
              <a:defRPr sz="2000" b="1"/>
            </a:lvl2pPr>
            <a:lvl3pPr marL="914245" indent="0">
              <a:buNone/>
              <a:defRPr sz="1800" b="1"/>
            </a:lvl3pPr>
            <a:lvl4pPr marL="1371367" indent="0">
              <a:buNone/>
              <a:defRPr sz="1600" b="1"/>
            </a:lvl4pPr>
            <a:lvl5pPr marL="1828490" indent="0">
              <a:buNone/>
              <a:defRPr sz="1600" b="1"/>
            </a:lvl5pPr>
            <a:lvl6pPr marL="2285612" indent="0">
              <a:buNone/>
              <a:defRPr sz="1600" b="1"/>
            </a:lvl6pPr>
            <a:lvl7pPr marL="2742735" indent="0">
              <a:buNone/>
              <a:defRPr sz="1600" b="1"/>
            </a:lvl7pPr>
            <a:lvl8pPr marL="3199857" indent="0">
              <a:buNone/>
              <a:defRPr sz="1600" b="1"/>
            </a:lvl8pPr>
            <a:lvl9pPr marL="3656980" indent="0">
              <a:buNone/>
              <a:defRPr sz="1600" b="1"/>
            </a:lvl9pPr>
          </a:lstStyle>
          <a:p>
            <a:pPr lvl="0"/>
            <a:r>
              <a:rPr lang="en-US"/>
              <a:t>Edit Master text styles</a:t>
            </a:r>
          </a:p>
        </p:txBody>
      </p:sp>
      <p:sp>
        <p:nvSpPr>
          <p:cNvPr id="4" name="Content Placeholder 3"/>
          <p:cNvSpPr>
            <a:spLocks noGrp="1"/>
          </p:cNvSpPr>
          <p:nvPr>
            <p:ph sz="half" idx="2"/>
          </p:nvPr>
        </p:nvSpPr>
        <p:spPr>
          <a:xfrm>
            <a:off x="467544" y="1779662"/>
            <a:ext cx="3970784" cy="2880320"/>
          </a:xfrm>
        </p:spPr>
        <p:txBody>
          <a:bodyPr>
            <a:normAutofit/>
          </a:bodyPr>
          <a:lstStyle>
            <a:lvl1pPr>
              <a:defRPr sz="1200"/>
            </a:lvl1pPr>
            <a:lvl2pPr>
              <a:defRPr sz="1200"/>
            </a:lvl2pPr>
            <a:lvl3pPr>
              <a:defRPr sz="1200"/>
            </a:lvl3pPr>
            <a:lvl4pPr>
              <a:defRPr sz="1200"/>
            </a:lvl4pPr>
            <a:lvl5pPr>
              <a:defRPr sz="1200"/>
            </a:lvl5pPr>
            <a:lvl6pPr marL="1098000" indent="-176400">
              <a:spcBef>
                <a:spcPts val="1200"/>
              </a:spcBef>
              <a:spcAft>
                <a:spcPts val="0"/>
              </a:spcAft>
              <a:buClr>
                <a:schemeClr val="accent1"/>
              </a:buClr>
              <a:buFont typeface="Wingdings" panose="05000000000000000000" pitchFamily="2" charset="2"/>
              <a:buChar char="§"/>
              <a:defRPr lang="en-US" sz="1200" kern="1200" dirty="0" smtClean="0">
                <a:solidFill>
                  <a:schemeClr val="tx1"/>
                </a:solidFill>
                <a:latin typeface="+mn-lt"/>
                <a:ea typeface="+mn-ea"/>
                <a:cs typeface="+mn-cs"/>
              </a:defRPr>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726360" y="1496465"/>
            <a:ext cx="3970785" cy="283198"/>
          </a:xfrm>
        </p:spPr>
        <p:txBody>
          <a:bodyPr anchor="b">
            <a:normAutofit/>
          </a:bodyPr>
          <a:lstStyle>
            <a:lvl1pPr marL="0" indent="0">
              <a:buNone/>
              <a:defRPr sz="1600" b="1"/>
            </a:lvl1pPr>
            <a:lvl2pPr marL="457122" indent="0">
              <a:buNone/>
              <a:defRPr sz="2000" b="1"/>
            </a:lvl2pPr>
            <a:lvl3pPr marL="914245" indent="0">
              <a:buNone/>
              <a:defRPr sz="1800" b="1"/>
            </a:lvl3pPr>
            <a:lvl4pPr marL="1371367" indent="0">
              <a:buNone/>
              <a:defRPr sz="1600" b="1"/>
            </a:lvl4pPr>
            <a:lvl5pPr marL="1828490" indent="0">
              <a:buNone/>
              <a:defRPr sz="1600" b="1"/>
            </a:lvl5pPr>
            <a:lvl6pPr marL="2285612" indent="0">
              <a:buNone/>
              <a:defRPr sz="1600" b="1"/>
            </a:lvl6pPr>
            <a:lvl7pPr marL="2742735" indent="0">
              <a:buNone/>
              <a:defRPr sz="1600" b="1"/>
            </a:lvl7pPr>
            <a:lvl8pPr marL="3199857" indent="0">
              <a:buNone/>
              <a:defRPr sz="1600" b="1"/>
            </a:lvl8pPr>
            <a:lvl9pPr marL="3656980" indent="0">
              <a:buNone/>
              <a:defRPr sz="1600" b="1"/>
            </a:lvl9pPr>
          </a:lstStyle>
          <a:p>
            <a:pPr lvl="0"/>
            <a:r>
              <a:rPr lang="en-US"/>
              <a:t>Edit Master text styles</a:t>
            </a:r>
          </a:p>
        </p:txBody>
      </p:sp>
      <p:sp>
        <p:nvSpPr>
          <p:cNvPr id="6" name="Content Placeholder 5"/>
          <p:cNvSpPr>
            <a:spLocks noGrp="1"/>
          </p:cNvSpPr>
          <p:nvPr>
            <p:ph sz="quarter" idx="4"/>
          </p:nvPr>
        </p:nvSpPr>
        <p:spPr>
          <a:xfrm>
            <a:off x="4726360" y="1779662"/>
            <a:ext cx="3970785" cy="2880320"/>
          </a:xfrm>
        </p:spPr>
        <p:txBody>
          <a:bodyPr>
            <a:normAutofit/>
          </a:bodyPr>
          <a:lstStyle>
            <a:lvl1pPr>
              <a:defRPr sz="12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3059901444"/>
      </p:ext>
    </p:extLst>
  </p:cSld>
  <p:clrMapOvr>
    <a:masterClrMapping/>
  </p:clrMapOvr>
  <p:extLst>
    <p:ext uri="{DCECCB84-F9BA-43D5-87BE-67443E8EF086}">
      <p15:sldGuideLst xmlns:p15="http://schemas.microsoft.com/office/powerpoint/2012/main">
        <p15:guide id="1" pos="539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400" cap="all" baseline="0"/>
            </a:lvl1pPr>
          </a:lstStyle>
          <a:p>
            <a:r>
              <a:rPr lang="en-US" dirty="0"/>
              <a:t>CLICK TO EDIT MASTER TITLE STYLE</a:t>
            </a:r>
            <a:endParaRPr lang="en-GB" dirty="0"/>
          </a:p>
        </p:txBody>
      </p:sp>
      <p:sp>
        <p:nvSpPr>
          <p:cNvPr id="3" name="Slide Number Placeholder 2"/>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28207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4200915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2" y="204787"/>
            <a:ext cx="3008313" cy="871538"/>
          </a:xfrm>
        </p:spPr>
        <p:txBody>
          <a:bodyPr anchor="b">
            <a:normAutofit/>
          </a:bodyPr>
          <a:lstStyle>
            <a:lvl1pPr algn="l">
              <a:defRPr sz="1400" b="1"/>
            </a:lvl1pPr>
          </a:lstStyle>
          <a:p>
            <a:r>
              <a:rPr lang="en-US" dirty="0"/>
              <a:t>CLICK TO EDIT MASTER TITLE STYLE</a:t>
            </a:r>
            <a:endParaRPr lang="en-GB" dirty="0"/>
          </a:p>
        </p:txBody>
      </p:sp>
      <p:sp>
        <p:nvSpPr>
          <p:cNvPr id="3" name="Content Placeholder 2"/>
          <p:cNvSpPr>
            <a:spLocks noGrp="1"/>
          </p:cNvSpPr>
          <p:nvPr>
            <p:ph idx="1"/>
          </p:nvPr>
        </p:nvSpPr>
        <p:spPr>
          <a:xfrm>
            <a:off x="3635896" y="204788"/>
            <a:ext cx="5050904" cy="4389835"/>
          </a:xfrm>
        </p:spPr>
        <p:txBody>
          <a:bodyPr>
            <a:normAutofit/>
          </a:bodyPr>
          <a:lstStyle>
            <a:lvl1pPr>
              <a:defRPr sz="1200"/>
            </a:lvl1pPr>
            <a:lvl2pPr>
              <a:defRPr sz="1200"/>
            </a:lvl2pPr>
            <a:lvl3pPr>
              <a:defRPr sz="1200"/>
            </a:lvl3pPr>
            <a:lvl4pPr>
              <a:defRPr sz="1200"/>
            </a:lvl4pPr>
            <a:lvl5pPr>
              <a:defRPr sz="12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7202" y="1492250"/>
            <a:ext cx="3008313" cy="3102374"/>
          </a:xfrm>
        </p:spPr>
        <p:txBody>
          <a:bodyPr>
            <a:normAutofit/>
          </a:bodyPr>
          <a:lstStyle>
            <a:lvl1pPr marL="0" indent="0">
              <a:buNone/>
              <a:defRPr sz="1200"/>
            </a:lvl1pPr>
            <a:lvl2pPr marL="457122" indent="0">
              <a:buNone/>
              <a:defRPr sz="1200"/>
            </a:lvl2pPr>
            <a:lvl3pPr marL="914245" indent="0">
              <a:buNone/>
              <a:defRPr sz="1000"/>
            </a:lvl3pPr>
            <a:lvl4pPr marL="1371367" indent="0">
              <a:buNone/>
              <a:defRPr sz="900"/>
            </a:lvl4pPr>
            <a:lvl5pPr marL="1828490" indent="0">
              <a:buNone/>
              <a:defRPr sz="900"/>
            </a:lvl5pPr>
            <a:lvl6pPr marL="2285612" indent="0">
              <a:buNone/>
              <a:defRPr sz="900"/>
            </a:lvl6pPr>
            <a:lvl7pPr marL="2742735" indent="0">
              <a:buNone/>
              <a:defRPr sz="900"/>
            </a:lvl7pPr>
            <a:lvl8pPr marL="3199857" indent="0">
              <a:buNone/>
              <a:defRPr sz="900"/>
            </a:lvl8pPr>
            <a:lvl9pPr marL="3656980" indent="0">
              <a:buNone/>
              <a:defRPr sz="900"/>
            </a:lvl9pPr>
          </a:lstStyle>
          <a:p>
            <a:pPr lvl="0"/>
            <a:r>
              <a:rPr lang="en-US"/>
              <a:t>Edit Master text styles</a:t>
            </a:r>
          </a:p>
        </p:txBody>
      </p:sp>
      <p:sp>
        <p:nvSpPr>
          <p:cNvPr id="5" name="Slide Number Placeholder 4"/>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3668018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3600450"/>
            <a:ext cx="6811144" cy="411460"/>
          </a:xfrm>
        </p:spPr>
        <p:txBody>
          <a:bodyPr anchor="b">
            <a:normAutofit/>
          </a:bodyPr>
          <a:lstStyle>
            <a:lvl1pPr algn="l">
              <a:defRPr sz="1200" b="1" cap="all" baseline="0"/>
            </a:lvl1pPr>
          </a:lstStyle>
          <a:p>
            <a:r>
              <a:rPr lang="en-US" dirty="0"/>
              <a:t>CLICK TO EDIT MASTER TITLE STYLE</a:t>
            </a:r>
            <a:endParaRPr lang="en-GB" dirty="0"/>
          </a:p>
        </p:txBody>
      </p:sp>
      <p:sp>
        <p:nvSpPr>
          <p:cNvPr id="3" name="Picture Placeholder 2"/>
          <p:cNvSpPr>
            <a:spLocks noGrp="1"/>
          </p:cNvSpPr>
          <p:nvPr>
            <p:ph type="pic" idx="1"/>
          </p:nvPr>
        </p:nvSpPr>
        <p:spPr>
          <a:xfrm>
            <a:off x="467544" y="459581"/>
            <a:ext cx="6811144" cy="3120281"/>
          </a:xfrm>
        </p:spPr>
        <p:txBody>
          <a:bodyPr>
            <a:normAutofit/>
          </a:bodyPr>
          <a:lstStyle>
            <a:lvl1pPr marL="0" indent="0">
              <a:buNone/>
              <a:defRPr sz="1200"/>
            </a:lvl1pPr>
            <a:lvl2pPr marL="457122" indent="0">
              <a:buNone/>
              <a:defRPr sz="2800"/>
            </a:lvl2pPr>
            <a:lvl3pPr marL="914245" indent="0">
              <a:buNone/>
              <a:defRPr sz="2400"/>
            </a:lvl3pPr>
            <a:lvl4pPr marL="1371367" indent="0">
              <a:buNone/>
              <a:defRPr sz="2000"/>
            </a:lvl4pPr>
            <a:lvl5pPr marL="1828490" indent="0">
              <a:buNone/>
              <a:defRPr sz="2000"/>
            </a:lvl5pPr>
            <a:lvl6pPr marL="2285612" indent="0">
              <a:buNone/>
              <a:defRPr sz="2000"/>
            </a:lvl6pPr>
            <a:lvl7pPr marL="2742735" indent="0">
              <a:buNone/>
              <a:defRPr sz="2000"/>
            </a:lvl7pPr>
            <a:lvl8pPr marL="3199857" indent="0">
              <a:buNone/>
              <a:defRPr sz="2000"/>
            </a:lvl8pPr>
            <a:lvl9pPr marL="3656980" indent="0">
              <a:buNone/>
              <a:defRPr sz="2000"/>
            </a:lvl9pPr>
          </a:lstStyle>
          <a:p>
            <a:r>
              <a:rPr lang="en-US"/>
              <a:t>Click icon to add picture</a:t>
            </a:r>
            <a:endParaRPr lang="en-GB" dirty="0"/>
          </a:p>
        </p:txBody>
      </p:sp>
      <p:sp>
        <p:nvSpPr>
          <p:cNvPr id="4" name="Text Placeholder 3"/>
          <p:cNvSpPr>
            <a:spLocks noGrp="1"/>
          </p:cNvSpPr>
          <p:nvPr>
            <p:ph type="body" sz="half" idx="2"/>
          </p:nvPr>
        </p:nvSpPr>
        <p:spPr>
          <a:xfrm>
            <a:off x="467544" y="4025503"/>
            <a:ext cx="6811144" cy="490463"/>
          </a:xfrm>
        </p:spPr>
        <p:txBody>
          <a:bodyPr>
            <a:normAutofit/>
          </a:bodyPr>
          <a:lstStyle>
            <a:lvl1pPr marL="0" indent="0">
              <a:buNone/>
              <a:defRPr sz="1200"/>
            </a:lvl1pPr>
            <a:lvl2pPr marL="457122" indent="0">
              <a:buNone/>
              <a:defRPr sz="1200"/>
            </a:lvl2pPr>
            <a:lvl3pPr marL="914245" indent="0">
              <a:buNone/>
              <a:defRPr sz="1000"/>
            </a:lvl3pPr>
            <a:lvl4pPr marL="1371367" indent="0">
              <a:buNone/>
              <a:defRPr sz="900"/>
            </a:lvl4pPr>
            <a:lvl5pPr marL="1828490" indent="0">
              <a:buNone/>
              <a:defRPr sz="900"/>
            </a:lvl5pPr>
            <a:lvl6pPr marL="2285612" indent="0">
              <a:buNone/>
              <a:defRPr sz="900"/>
            </a:lvl6pPr>
            <a:lvl7pPr marL="2742735" indent="0">
              <a:buNone/>
              <a:defRPr sz="900"/>
            </a:lvl7pPr>
            <a:lvl8pPr marL="3199857" indent="0">
              <a:buNone/>
              <a:defRPr sz="900"/>
            </a:lvl8pPr>
            <a:lvl9pPr marL="3656980" indent="0">
              <a:buNone/>
              <a:defRPr sz="900"/>
            </a:lvl9pPr>
          </a:lstStyle>
          <a:p>
            <a:pPr lvl="0"/>
            <a:r>
              <a:rPr lang="en-US"/>
              <a:t>Edit Master text styles</a:t>
            </a:r>
          </a:p>
        </p:txBody>
      </p:sp>
      <p:sp>
        <p:nvSpPr>
          <p:cNvPr id="5" name="Slide Number Placeholder 4"/>
          <p:cNvSpPr>
            <a:spLocks noGrp="1"/>
          </p:cNvSpPr>
          <p:nvPr>
            <p:ph type="sldNum" sz="quarter" idx="10"/>
          </p:nvPr>
        </p:nvSpPr>
        <p:spPr/>
        <p:txBody>
          <a:bodyPr/>
          <a:lstStyle/>
          <a:p>
            <a:fld id="{70F6EE21-BD1B-49FE-801D-04A50A2CBB34}" type="slidenum">
              <a:rPr lang="en-GB" smtClean="0"/>
              <a:t>‹#›</a:t>
            </a:fld>
            <a:endParaRPr lang="en-GB"/>
          </a:p>
        </p:txBody>
      </p:sp>
    </p:spTree>
    <p:extLst>
      <p:ext uri="{BB962C8B-B14F-4D97-AF65-F5344CB8AC3E}">
        <p14:creationId xmlns:p14="http://schemas.microsoft.com/office/powerpoint/2010/main" val="1191205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 name="Parallelogram 18"/>
          <p:cNvSpPr/>
          <p:nvPr userDrawn="1"/>
        </p:nvSpPr>
        <p:spPr>
          <a:xfrm>
            <a:off x="-324546" y="4731990"/>
            <a:ext cx="9720000" cy="504056"/>
          </a:xfrm>
          <a:prstGeom prst="parallelogram">
            <a:avLst>
              <a:gd name="adj" fmla="val 57948"/>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05979"/>
            <a:ext cx="8229600" cy="857250"/>
          </a:xfrm>
          <a:prstGeom prst="rect">
            <a:avLst/>
          </a:prstGeom>
        </p:spPr>
        <p:txBody>
          <a:bodyPr vert="horz" lIns="91424" tIns="45712" rIns="91424" bIns="45712" rtlCol="0" anchor="b">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491630"/>
            <a:ext cx="8229600" cy="3102992"/>
          </a:xfrm>
          <a:prstGeom prst="rect">
            <a:avLst/>
          </a:prstGeom>
        </p:spPr>
        <p:txBody>
          <a:bodyPr vert="horz" lIns="91424" tIns="45712" rIns="91424" bIns="45712"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0" name="Picture 9">
            <a:extLst>
              <a:ext uri="{FF2B5EF4-FFF2-40B4-BE49-F238E27FC236}">
                <a16:creationId xmlns:a16="http://schemas.microsoft.com/office/drawing/2014/main" id="{7B21D602-7966-453C-8D74-E1F0A1A70000}"/>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629025" y="1628775"/>
            <a:ext cx="1885950" cy="1885950"/>
          </a:xfrm>
          <a:prstGeom prst="rect">
            <a:avLst/>
          </a:prstGeom>
        </p:spPr>
      </p:pic>
      <p:pic>
        <p:nvPicPr>
          <p:cNvPr id="24" name="Picture 23">
            <a:extLst>
              <a:ext uri="{FF2B5EF4-FFF2-40B4-BE49-F238E27FC236}">
                <a16:creationId xmlns:a16="http://schemas.microsoft.com/office/drawing/2014/main" id="{E7F13E3C-8D21-4445-8F88-E53D8819BB3E}"/>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b="36679"/>
          <a:stretch/>
        </p:blipFill>
        <p:spPr>
          <a:xfrm>
            <a:off x="302400" y="4845600"/>
            <a:ext cx="971600" cy="205031"/>
          </a:xfrm>
          <a:prstGeom prst="rect">
            <a:avLst/>
          </a:prstGeom>
        </p:spPr>
      </p:pic>
      <p:sp>
        <p:nvSpPr>
          <p:cNvPr id="4" name="Slide Number Placeholder 3"/>
          <p:cNvSpPr>
            <a:spLocks noGrp="1"/>
          </p:cNvSpPr>
          <p:nvPr>
            <p:ph type="sldNum" sz="quarter" idx="4"/>
          </p:nvPr>
        </p:nvSpPr>
        <p:spPr>
          <a:xfrm>
            <a:off x="6444208" y="4865138"/>
            <a:ext cx="2057400" cy="274637"/>
          </a:xfrm>
          <a:prstGeom prst="rect">
            <a:avLst/>
          </a:prstGeom>
        </p:spPr>
        <p:txBody>
          <a:bodyPr vert="horz" lIns="91440" tIns="45720" rIns="91440" bIns="45720" rtlCol="0" anchor="ctr"/>
          <a:lstStyle>
            <a:lvl1pPr algn="r">
              <a:defRPr sz="1200">
                <a:solidFill>
                  <a:schemeClr val="bg1"/>
                </a:solidFill>
              </a:defRPr>
            </a:lvl1pPr>
          </a:lstStyle>
          <a:p>
            <a:fld id="{70F6EE21-BD1B-49FE-801D-04A50A2CBB34}" type="slidenum">
              <a:rPr lang="en-GB" smtClean="0"/>
              <a:pPr/>
              <a:t>‹#›</a:t>
            </a:fld>
            <a:endParaRPr lang="en-GB" dirty="0"/>
          </a:p>
        </p:txBody>
      </p:sp>
    </p:spTree>
    <p:extLst>
      <p:ext uri="{BB962C8B-B14F-4D97-AF65-F5344CB8AC3E}">
        <p14:creationId xmlns:p14="http://schemas.microsoft.com/office/powerpoint/2010/main" val="270669763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hf hdr="0" ftr="0" dt="0"/>
  <p:txStyles>
    <p:titleStyle>
      <a:lvl1pPr algn="l" defTabSz="914245" rtl="0" eaLnBrk="1" latinLnBrk="0" hangingPunct="1">
        <a:lnSpc>
          <a:spcPts val="2000"/>
        </a:lnSpc>
        <a:spcBef>
          <a:spcPct val="0"/>
        </a:spcBef>
        <a:buNone/>
        <a:defRPr sz="2000" b="1" kern="1200" cap="all" baseline="0">
          <a:solidFill>
            <a:schemeClr val="accent1"/>
          </a:solidFill>
          <a:latin typeface="+mj-lt"/>
          <a:ea typeface="+mj-ea"/>
          <a:cs typeface="+mj-cs"/>
        </a:defRPr>
      </a:lvl1pPr>
    </p:titleStyle>
    <p:body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45" rtl="0" eaLnBrk="1" latinLnBrk="0" hangingPunct="1">
        <a:defRPr sz="1800" kern="1200">
          <a:solidFill>
            <a:schemeClr val="tx1"/>
          </a:solidFill>
          <a:latin typeface="+mn-lt"/>
          <a:ea typeface="+mn-ea"/>
          <a:cs typeface="+mn-cs"/>
        </a:defRPr>
      </a:lvl1pPr>
      <a:lvl2pPr marL="457122" algn="l" defTabSz="914245" rtl="0" eaLnBrk="1" latinLnBrk="0" hangingPunct="1">
        <a:defRPr sz="1800" kern="1200">
          <a:solidFill>
            <a:schemeClr val="tx1"/>
          </a:solidFill>
          <a:latin typeface="+mn-lt"/>
          <a:ea typeface="+mn-ea"/>
          <a:cs typeface="+mn-cs"/>
        </a:defRPr>
      </a:lvl2pPr>
      <a:lvl3pPr marL="914245" algn="l" defTabSz="914245" rtl="0" eaLnBrk="1" latinLnBrk="0" hangingPunct="1">
        <a:defRPr sz="1800" kern="1200">
          <a:solidFill>
            <a:schemeClr val="tx1"/>
          </a:solidFill>
          <a:latin typeface="+mn-lt"/>
          <a:ea typeface="+mn-ea"/>
          <a:cs typeface="+mn-cs"/>
        </a:defRPr>
      </a:lvl3pPr>
      <a:lvl4pPr marL="1371367" algn="l" defTabSz="914245" rtl="0" eaLnBrk="1" latinLnBrk="0" hangingPunct="1">
        <a:defRPr sz="1800" kern="1200">
          <a:solidFill>
            <a:schemeClr val="tx1"/>
          </a:solidFill>
          <a:latin typeface="+mn-lt"/>
          <a:ea typeface="+mn-ea"/>
          <a:cs typeface="+mn-cs"/>
        </a:defRPr>
      </a:lvl4pPr>
      <a:lvl5pPr marL="1828490" algn="l" defTabSz="914245" rtl="0" eaLnBrk="1" latinLnBrk="0" hangingPunct="1">
        <a:defRPr sz="1800" kern="1200">
          <a:solidFill>
            <a:schemeClr val="tx1"/>
          </a:solidFill>
          <a:latin typeface="+mn-lt"/>
          <a:ea typeface="+mn-ea"/>
          <a:cs typeface="+mn-cs"/>
        </a:defRPr>
      </a:lvl5pPr>
      <a:lvl6pPr marL="2285612" algn="l" defTabSz="914245" rtl="0" eaLnBrk="1" latinLnBrk="0" hangingPunct="1">
        <a:defRPr sz="1800" kern="1200">
          <a:solidFill>
            <a:schemeClr val="tx1"/>
          </a:solidFill>
          <a:latin typeface="+mn-lt"/>
          <a:ea typeface="+mn-ea"/>
          <a:cs typeface="+mn-cs"/>
        </a:defRPr>
      </a:lvl6pPr>
      <a:lvl7pPr marL="2742735" algn="l" defTabSz="914245" rtl="0" eaLnBrk="1" latinLnBrk="0" hangingPunct="1">
        <a:defRPr sz="1800" kern="1200">
          <a:solidFill>
            <a:schemeClr val="tx1"/>
          </a:solidFill>
          <a:latin typeface="+mn-lt"/>
          <a:ea typeface="+mn-ea"/>
          <a:cs typeface="+mn-cs"/>
        </a:defRPr>
      </a:lvl7pPr>
      <a:lvl8pPr marL="3199857" algn="l" defTabSz="914245" rtl="0" eaLnBrk="1" latinLnBrk="0" hangingPunct="1">
        <a:defRPr sz="1800" kern="1200">
          <a:solidFill>
            <a:schemeClr val="tx1"/>
          </a:solidFill>
          <a:latin typeface="+mn-lt"/>
          <a:ea typeface="+mn-ea"/>
          <a:cs typeface="+mn-cs"/>
        </a:defRPr>
      </a:lvl8pPr>
      <a:lvl9pPr marL="3656980" algn="l" defTabSz="9142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ts val="2400"/>
              </a:lnSpc>
            </a:pPr>
            <a:r>
              <a:rPr lang="en-US" sz="2400" cap="all" dirty="0">
                <a:solidFill>
                  <a:schemeClr val="bg1"/>
                </a:solidFill>
              </a:rPr>
              <a:t>CONFERENCE CALL event – </a:t>
            </a:r>
            <a:br>
              <a:rPr lang="en-US" sz="2400" cap="all" dirty="0">
                <a:solidFill>
                  <a:schemeClr val="bg1"/>
                </a:solidFill>
              </a:rPr>
            </a:br>
            <a:r>
              <a:rPr lang="en-US" dirty="0"/>
              <a:t>Guidelines on Contract boundaries and valuation of technical provisions</a:t>
            </a:r>
            <a:endParaRPr lang="en-GB" sz="2400" cap="all" dirty="0">
              <a:solidFill>
                <a:schemeClr val="bg1"/>
              </a:solidFill>
            </a:endParaRPr>
          </a:p>
        </p:txBody>
      </p:sp>
      <p:sp>
        <p:nvSpPr>
          <p:cNvPr id="3" name="Subtitle 2"/>
          <p:cNvSpPr>
            <a:spLocks noGrp="1"/>
          </p:cNvSpPr>
          <p:nvPr>
            <p:ph type="subTitle" idx="1"/>
          </p:nvPr>
        </p:nvSpPr>
        <p:spPr/>
        <p:txBody>
          <a:bodyPr/>
          <a:lstStyle/>
          <a:p>
            <a:pPr>
              <a:spcBef>
                <a:spcPct val="0"/>
              </a:spcBef>
            </a:pPr>
            <a:endParaRPr lang="en-US" altLang="en-US" dirty="0">
              <a:ea typeface="ＭＳ Ｐゴシック" pitchFamily="34" charset="-128"/>
            </a:endParaRPr>
          </a:p>
        </p:txBody>
      </p:sp>
      <p:sp>
        <p:nvSpPr>
          <p:cNvPr id="6" name="Text Placeholder 5"/>
          <p:cNvSpPr>
            <a:spLocks noGrp="1"/>
          </p:cNvSpPr>
          <p:nvPr>
            <p:ph type="body" sz="quarter" idx="10"/>
          </p:nvPr>
        </p:nvSpPr>
        <p:spPr>
          <a:xfrm>
            <a:off x="1547664" y="2921480"/>
            <a:ext cx="4968875" cy="1090430"/>
          </a:xfrm>
        </p:spPr>
        <p:txBody>
          <a:bodyPr/>
          <a:lstStyle/>
          <a:p>
            <a:r>
              <a:rPr lang="en-US" dirty="0"/>
              <a:t>Presenter: </a:t>
            </a:r>
            <a:r>
              <a:rPr lang="en-US" b="1" dirty="0"/>
              <a:t>Eric MOLINA - Miguel CABALLERO</a:t>
            </a:r>
          </a:p>
          <a:p>
            <a:pPr>
              <a:spcBef>
                <a:spcPts val="0"/>
              </a:spcBef>
            </a:pPr>
            <a:r>
              <a:rPr lang="en-US" dirty="0"/>
              <a:t>Department: </a:t>
            </a:r>
            <a:r>
              <a:rPr lang="en-US" b="1" dirty="0"/>
              <a:t>CHAIR OF THE TPPG – EIOPA</a:t>
            </a:r>
          </a:p>
          <a:p>
            <a:pPr>
              <a:spcBef>
                <a:spcPts val="0"/>
              </a:spcBef>
            </a:pPr>
            <a:r>
              <a:rPr lang="en-US" dirty="0"/>
              <a:t>Date: </a:t>
            </a:r>
            <a:r>
              <a:rPr lang="en-US" b="1" dirty="0"/>
              <a:t>06 October 2021</a:t>
            </a:r>
          </a:p>
          <a:p>
            <a:pPr>
              <a:spcBef>
                <a:spcPts val="0"/>
              </a:spcBef>
            </a:pPr>
            <a:endParaRPr lang="en-US" dirty="0"/>
          </a:p>
          <a:p>
            <a:pPr>
              <a:spcBef>
                <a:spcPts val="0"/>
              </a:spcBef>
            </a:pPr>
            <a:endParaRPr lang="en-GB" b="1" dirty="0">
              <a:solidFill>
                <a:srgbClr val="C00000"/>
              </a:solidFill>
            </a:endParaRPr>
          </a:p>
        </p:txBody>
      </p:sp>
      <p:sp>
        <p:nvSpPr>
          <p:cNvPr id="12" name="Subtitle 2"/>
          <p:cNvSpPr txBox="1">
            <a:spLocks/>
          </p:cNvSpPr>
          <p:nvPr/>
        </p:nvSpPr>
        <p:spPr>
          <a:xfrm>
            <a:off x="251520" y="4587974"/>
            <a:ext cx="2304256" cy="288032"/>
          </a:xfrm>
          <a:prstGeom prst="rect">
            <a:avLst/>
          </a:prstGeom>
        </p:spPr>
        <p:txBody>
          <a:bodyPr vert="horz" lIns="91424" tIns="45712" rIns="91424" bIns="45712" rtlCol="0">
            <a:normAutofit fontScale="92500" lnSpcReduction="10000"/>
          </a:bodyPr>
          <a:lstStyle>
            <a:lvl1pPr marL="0" indent="0" algn="l" defTabSz="914245" rtl="0" eaLnBrk="1" latinLnBrk="0" hangingPunct="1">
              <a:lnSpc>
                <a:spcPct val="100000"/>
              </a:lnSpc>
              <a:spcBef>
                <a:spcPts val="1200"/>
              </a:spcBef>
              <a:buClr>
                <a:schemeClr val="accent1"/>
              </a:buClr>
              <a:buFont typeface="Wingdings" panose="05000000000000000000" pitchFamily="2" charset="2"/>
              <a:buNone/>
              <a:defRPr sz="1400" kern="1200">
                <a:solidFill>
                  <a:schemeClr val="bg1"/>
                </a:solidFill>
                <a:latin typeface="+mn-lt"/>
                <a:ea typeface="+mn-ea"/>
                <a:cs typeface="+mn-cs"/>
              </a:defRPr>
            </a:lvl1pPr>
            <a:lvl2pPr marL="457122" indent="0" algn="ctr" defTabSz="914245" rtl="0" eaLnBrk="1" latinLnBrk="0" hangingPunct="1">
              <a:lnSpc>
                <a:spcPct val="100000"/>
              </a:lnSpc>
              <a:spcBef>
                <a:spcPts val="1200"/>
              </a:spcBef>
              <a:buClr>
                <a:schemeClr val="accent1"/>
              </a:buClr>
              <a:buFont typeface="Wingdings" panose="05000000000000000000" pitchFamily="2" charset="2"/>
              <a:buNone/>
              <a:defRPr sz="1200" kern="1200">
                <a:solidFill>
                  <a:schemeClr val="tx1">
                    <a:tint val="75000"/>
                  </a:schemeClr>
                </a:solidFill>
                <a:latin typeface="+mn-lt"/>
                <a:ea typeface="+mn-ea"/>
                <a:cs typeface="+mn-cs"/>
              </a:defRPr>
            </a:lvl2pPr>
            <a:lvl3pPr marL="914245" indent="0" algn="ctr" defTabSz="914245" rtl="0" eaLnBrk="1" latinLnBrk="0" hangingPunct="1">
              <a:lnSpc>
                <a:spcPct val="100000"/>
              </a:lnSpc>
              <a:spcBef>
                <a:spcPts val="1200"/>
              </a:spcBef>
              <a:buClr>
                <a:schemeClr val="accent1"/>
              </a:buClr>
              <a:buFont typeface="Wingdings" panose="05000000000000000000" pitchFamily="2" charset="2"/>
              <a:buNone/>
              <a:defRPr sz="1200" kern="1200">
                <a:solidFill>
                  <a:schemeClr val="tx1">
                    <a:tint val="75000"/>
                  </a:schemeClr>
                </a:solidFill>
                <a:latin typeface="+mn-lt"/>
                <a:ea typeface="+mn-ea"/>
                <a:cs typeface="+mn-cs"/>
              </a:defRPr>
            </a:lvl3pPr>
            <a:lvl4pPr marL="1371367" indent="0" algn="ctr" defTabSz="914245" rtl="0" eaLnBrk="1" latinLnBrk="0" hangingPunct="1">
              <a:lnSpc>
                <a:spcPct val="100000"/>
              </a:lnSpc>
              <a:spcBef>
                <a:spcPts val="1200"/>
              </a:spcBef>
              <a:buClr>
                <a:schemeClr val="accent1"/>
              </a:buClr>
              <a:buFont typeface="Wingdings" panose="05000000000000000000" pitchFamily="2" charset="2"/>
              <a:buNone/>
              <a:defRPr sz="1200" kern="1200">
                <a:solidFill>
                  <a:schemeClr val="tx1">
                    <a:tint val="75000"/>
                  </a:schemeClr>
                </a:solidFill>
                <a:latin typeface="+mn-lt"/>
                <a:ea typeface="+mn-ea"/>
                <a:cs typeface="+mn-cs"/>
              </a:defRPr>
            </a:lvl4pPr>
            <a:lvl5pPr marL="1828490" indent="0" algn="ctr" defTabSz="914245" rtl="0" eaLnBrk="1" latinLnBrk="0" hangingPunct="1">
              <a:lnSpc>
                <a:spcPct val="100000"/>
              </a:lnSpc>
              <a:spcBef>
                <a:spcPts val="1200"/>
              </a:spcBef>
              <a:buClr>
                <a:schemeClr val="accent1"/>
              </a:buClr>
              <a:buFont typeface="Wingdings" panose="05000000000000000000" pitchFamily="2" charset="2"/>
              <a:buNone/>
              <a:defRPr sz="1200" kern="1200">
                <a:solidFill>
                  <a:schemeClr val="tx1">
                    <a:tint val="75000"/>
                  </a:schemeClr>
                </a:solidFill>
                <a:latin typeface="+mn-lt"/>
                <a:ea typeface="+mn-ea"/>
                <a:cs typeface="+mn-cs"/>
              </a:defRPr>
            </a:lvl5pPr>
            <a:lvl6pPr marL="2285612" indent="0" algn="ctr" defTabSz="914245"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735" indent="0" algn="ctr" defTabSz="914245"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199857" indent="0" algn="ctr" defTabSz="914245"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6980" indent="0" algn="ctr" defTabSz="914245"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ct val="0"/>
              </a:spcBef>
            </a:pPr>
            <a:r>
              <a:rPr lang="en-US" altLang="en-US" cap="all" dirty="0">
                <a:ea typeface="ＭＳ Ｐゴシック" pitchFamily="34" charset="-128"/>
              </a:rPr>
              <a:t>EIOPA REGULAR USE</a:t>
            </a:r>
          </a:p>
        </p:txBody>
      </p:sp>
    </p:spTree>
    <p:extLst>
      <p:ext uri="{BB962C8B-B14F-4D97-AF65-F5344CB8AC3E}">
        <p14:creationId xmlns:p14="http://schemas.microsoft.com/office/powerpoint/2010/main" val="248745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Modelling of spread and default risk in Economic scenario generator is not consistently applied</a:t>
            </a:r>
          </a:p>
          <a:p>
            <a:pPr lvl="1"/>
            <a:r>
              <a:rPr lang="en-GB" dirty="0"/>
              <a:t>Some insurance undertakings are not modelling negative interest rate in their ESG</a:t>
            </a:r>
          </a:p>
        </p:txBody>
      </p:sp>
      <p:sp>
        <p:nvSpPr>
          <p:cNvPr id="4" name="Content Placeholder 3"/>
          <p:cNvSpPr>
            <a:spLocks noGrp="1"/>
          </p:cNvSpPr>
          <p:nvPr>
            <p:ph sz="half" idx="2"/>
          </p:nvPr>
        </p:nvSpPr>
        <p:spPr/>
        <p:txBody>
          <a:bodyPr/>
          <a:lstStyle/>
          <a:p>
            <a:r>
              <a:rPr lang="en-GB" dirty="0"/>
              <a:t>EIOPA Proposal:</a:t>
            </a:r>
          </a:p>
          <a:p>
            <a:pPr lvl="1"/>
            <a:r>
              <a:rPr lang="en-GB" dirty="0"/>
              <a:t>Explicit guideline mentioning that the principle is to adequately model the volatility of the assets. Thus insurance undertakings should consider, except this is not relevant, negative interest rate, spread and default risk</a:t>
            </a:r>
          </a:p>
        </p:txBody>
      </p:sp>
      <p:sp>
        <p:nvSpPr>
          <p:cNvPr id="5" name="Slide Number Placeholder 4"/>
          <p:cNvSpPr>
            <a:spLocks noGrp="1"/>
          </p:cNvSpPr>
          <p:nvPr>
            <p:ph type="sldNum" sz="quarter" idx="10"/>
          </p:nvPr>
        </p:nvSpPr>
        <p:spPr/>
        <p:txBody>
          <a:bodyPr/>
          <a:lstStyle/>
          <a:p>
            <a:fld id="{70F6EE21-BD1B-49FE-801D-04A50A2CBB34}" type="slidenum">
              <a:rPr lang="en-GB" smtClean="0"/>
              <a:t>10</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2906501" cy="369332"/>
          </a:xfrm>
          <a:prstGeom prst="rect">
            <a:avLst/>
          </a:prstGeom>
        </p:spPr>
        <p:txBody>
          <a:bodyPr wrap="none">
            <a:spAutoFit/>
          </a:bodyPr>
          <a:lstStyle/>
          <a:p>
            <a:r>
              <a:rPr lang="en-GB" dirty="0"/>
              <a:t>Economic scenario generator</a:t>
            </a:r>
            <a:endParaRPr lang="fr-FR" dirty="0"/>
          </a:p>
        </p:txBody>
      </p:sp>
    </p:spTree>
    <p:extLst>
      <p:ext uri="{BB962C8B-B14F-4D97-AF65-F5344CB8AC3E}">
        <p14:creationId xmlns:p14="http://schemas.microsoft.com/office/powerpoint/2010/main" val="3208145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Calculation of EPIFP is not fully clear, leading to divergent methods and thus difference in reporting templates.</a:t>
            </a:r>
          </a:p>
        </p:txBody>
      </p:sp>
      <p:sp>
        <p:nvSpPr>
          <p:cNvPr id="4" name="Content Placeholder 3"/>
          <p:cNvSpPr>
            <a:spLocks noGrp="1"/>
          </p:cNvSpPr>
          <p:nvPr>
            <p:ph sz="half" idx="2"/>
          </p:nvPr>
        </p:nvSpPr>
        <p:spPr/>
        <p:txBody>
          <a:bodyPr/>
          <a:lstStyle/>
          <a:p>
            <a:r>
              <a:rPr lang="en-GB" dirty="0"/>
              <a:t>EIOPA Proposal:</a:t>
            </a:r>
          </a:p>
          <a:p>
            <a:pPr lvl="1"/>
            <a:r>
              <a:rPr lang="en-GB" dirty="0"/>
              <a:t>Amended guideline 77 provide clarity on the way assumptions should be set when calculating EPIFP. </a:t>
            </a:r>
          </a:p>
          <a:p>
            <a:pPr lvl="1"/>
            <a:r>
              <a:rPr lang="en-GB" dirty="0"/>
              <a:t>However, EIOPA recognize that this method might be complex, thus an alternative approach (Guideline 78) might be considered as appropriate</a:t>
            </a:r>
          </a:p>
          <a:p>
            <a:pPr lvl="1"/>
            <a:r>
              <a:rPr lang="en-GB" dirty="0"/>
              <a:t>In any case, the calculation of EPIFP shall be reviewed and validated by the actuarial function</a:t>
            </a:r>
          </a:p>
        </p:txBody>
      </p:sp>
      <p:sp>
        <p:nvSpPr>
          <p:cNvPr id="5" name="Slide Number Placeholder 4"/>
          <p:cNvSpPr>
            <a:spLocks noGrp="1"/>
          </p:cNvSpPr>
          <p:nvPr>
            <p:ph type="sldNum" sz="quarter" idx="10"/>
          </p:nvPr>
        </p:nvSpPr>
        <p:spPr/>
        <p:txBody>
          <a:bodyPr/>
          <a:lstStyle/>
          <a:p>
            <a:fld id="{70F6EE21-BD1B-49FE-801D-04A50A2CBB34}" type="slidenum">
              <a:rPr lang="en-GB" smtClean="0"/>
              <a:t>11</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697627" cy="369332"/>
          </a:xfrm>
          <a:prstGeom prst="rect">
            <a:avLst/>
          </a:prstGeom>
        </p:spPr>
        <p:txBody>
          <a:bodyPr wrap="none">
            <a:spAutoFit/>
          </a:bodyPr>
          <a:lstStyle/>
          <a:p>
            <a:r>
              <a:rPr lang="en-GB" dirty="0"/>
              <a:t>EPIFP</a:t>
            </a:r>
            <a:endParaRPr lang="fr-FR" dirty="0"/>
          </a:p>
        </p:txBody>
      </p:sp>
    </p:spTree>
    <p:extLst>
      <p:ext uri="{BB962C8B-B14F-4D97-AF65-F5344CB8AC3E}">
        <p14:creationId xmlns:p14="http://schemas.microsoft.com/office/powerpoint/2010/main" val="1136678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CONTRACT BOUNDARIES</a:t>
            </a:r>
            <a:endParaRPr lang="en-GB" cap="all" dirty="0"/>
          </a:p>
        </p:txBody>
      </p:sp>
      <p:sp>
        <p:nvSpPr>
          <p:cNvPr id="5" name="Content Placeholder 4"/>
          <p:cNvSpPr>
            <a:spLocks noGrp="1"/>
          </p:cNvSpPr>
          <p:nvPr>
            <p:ph idx="1"/>
          </p:nvPr>
        </p:nvSpPr>
        <p:spPr/>
        <p:txBody>
          <a:bodyPr>
            <a:normAutofit/>
          </a:bodyPr>
          <a:lstStyle/>
          <a:p>
            <a:r>
              <a:rPr lang="en-GB" sz="1600" dirty="0"/>
              <a:t>Divergent practices across Europe regarding elements embedded in the determination of contract boundaries:</a:t>
            </a:r>
          </a:p>
          <a:p>
            <a:pPr lvl="1"/>
            <a:r>
              <a:rPr lang="en-GB" sz="1600" dirty="0"/>
              <a:t>Link between contract boundaries and cash flow projection (1 new guideline)</a:t>
            </a:r>
          </a:p>
          <a:p>
            <a:pPr lvl="1"/>
            <a:r>
              <a:rPr lang="en-GB" sz="1600" dirty="0"/>
              <a:t>Unbundling of the contract (1 amended guideline)</a:t>
            </a:r>
          </a:p>
          <a:p>
            <a:pPr lvl="1"/>
            <a:r>
              <a:rPr lang="en-GB" sz="1600" dirty="0"/>
              <a:t>Discernible effect on the economic of the contract (1 deleted guideline, 3 new)</a:t>
            </a:r>
          </a:p>
          <a:p>
            <a:pPr lvl="1"/>
            <a:endParaRPr lang="en-GB" sz="1600" dirty="0"/>
          </a:p>
        </p:txBody>
      </p:sp>
      <p:sp>
        <p:nvSpPr>
          <p:cNvPr id="3" name="Slide Number Placeholder 2"/>
          <p:cNvSpPr>
            <a:spLocks noGrp="1"/>
          </p:cNvSpPr>
          <p:nvPr>
            <p:ph type="sldNum" sz="quarter" idx="10"/>
          </p:nvPr>
        </p:nvSpPr>
        <p:spPr/>
        <p:txBody>
          <a:bodyPr/>
          <a:lstStyle/>
          <a:p>
            <a:fld id="{70F6EE21-BD1B-49FE-801D-04A50A2CBB34}" type="slidenum">
              <a:rPr lang="en-GB" smtClean="0"/>
              <a:t>12</a:t>
            </a:fld>
            <a:endParaRPr lang="en-GB"/>
          </a:p>
        </p:txBody>
      </p:sp>
    </p:spTree>
    <p:extLst>
      <p:ext uri="{BB962C8B-B14F-4D97-AF65-F5344CB8AC3E}">
        <p14:creationId xmlns:p14="http://schemas.microsoft.com/office/powerpoint/2010/main" val="3668301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CONTRACT BOUNDARIES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Lack of clarity about the principle of contract boundaries. It sometimes leads to an misunderstanding between the dates for which insurance undertakings should consider insurance obligations and the dates until which cash-flows should be projected.</a:t>
            </a:r>
          </a:p>
        </p:txBody>
      </p:sp>
      <p:sp>
        <p:nvSpPr>
          <p:cNvPr id="4" name="Content Placeholder 3"/>
          <p:cNvSpPr>
            <a:spLocks noGrp="1"/>
          </p:cNvSpPr>
          <p:nvPr>
            <p:ph sz="half" idx="2"/>
          </p:nvPr>
        </p:nvSpPr>
        <p:spPr/>
        <p:txBody>
          <a:bodyPr/>
          <a:lstStyle/>
          <a:p>
            <a:r>
              <a:rPr lang="en-GB" dirty="0"/>
              <a:t>EIOPA Proposal:</a:t>
            </a:r>
          </a:p>
          <a:p>
            <a:pPr lvl="1"/>
            <a:r>
              <a:rPr lang="en-GB" dirty="0"/>
              <a:t>Introduce a new guideline that clearly explains the difference between contract boundaries and cash-flows projection</a:t>
            </a:r>
          </a:p>
          <a:p>
            <a:pPr lvl="1"/>
            <a:r>
              <a:rPr lang="en-GB" dirty="0"/>
              <a:t>In particular, it recalls that the dates mentioned in Article 18 do not restrict the length of the cash flow projection</a:t>
            </a:r>
          </a:p>
        </p:txBody>
      </p:sp>
      <p:sp>
        <p:nvSpPr>
          <p:cNvPr id="5" name="Slide Number Placeholder 4"/>
          <p:cNvSpPr>
            <a:spLocks noGrp="1"/>
          </p:cNvSpPr>
          <p:nvPr>
            <p:ph type="sldNum" sz="quarter" idx="10"/>
          </p:nvPr>
        </p:nvSpPr>
        <p:spPr/>
        <p:txBody>
          <a:bodyPr/>
          <a:lstStyle/>
          <a:p>
            <a:fld id="{70F6EE21-BD1B-49FE-801D-04A50A2CBB34}" type="slidenum">
              <a:rPr lang="en-GB" smtClean="0"/>
              <a:t>13</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5736507" cy="369332"/>
          </a:xfrm>
          <a:prstGeom prst="rect">
            <a:avLst/>
          </a:prstGeom>
        </p:spPr>
        <p:txBody>
          <a:bodyPr wrap="none">
            <a:spAutoFit/>
          </a:bodyPr>
          <a:lstStyle/>
          <a:p>
            <a:r>
              <a:rPr lang="en-GB" dirty="0"/>
              <a:t>Link between contract boundaries and cash flow projection</a:t>
            </a:r>
            <a:endParaRPr lang="fr-FR" dirty="0"/>
          </a:p>
        </p:txBody>
      </p:sp>
    </p:spTree>
    <p:extLst>
      <p:ext uri="{BB962C8B-B14F-4D97-AF65-F5344CB8AC3E}">
        <p14:creationId xmlns:p14="http://schemas.microsoft.com/office/powerpoint/2010/main" val="423162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CONTRACT BOUNDARIES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err="1"/>
              <a:t>Heterogenity</a:t>
            </a:r>
            <a:r>
              <a:rPr lang="en-GB" dirty="0"/>
              <a:t> of treatment regarding unbundling of contracts with two main practices:</a:t>
            </a:r>
          </a:p>
          <a:p>
            <a:pPr lvl="2"/>
            <a:r>
              <a:rPr lang="en-GB" dirty="0"/>
              <a:t>Some insurance undertakings consider that any interdependency should restrict unbundling (no unbundling is the “by default” option)</a:t>
            </a:r>
          </a:p>
          <a:p>
            <a:pPr lvl="2"/>
            <a:r>
              <a:rPr lang="en-GB" dirty="0"/>
              <a:t>Some others unbundle the majority of their contracts (unbundling is the “by default” option)</a:t>
            </a:r>
          </a:p>
        </p:txBody>
      </p:sp>
      <p:sp>
        <p:nvSpPr>
          <p:cNvPr id="4" name="Content Placeholder 3"/>
          <p:cNvSpPr>
            <a:spLocks noGrp="1"/>
          </p:cNvSpPr>
          <p:nvPr>
            <p:ph sz="half" idx="2"/>
          </p:nvPr>
        </p:nvSpPr>
        <p:spPr/>
        <p:txBody>
          <a:bodyPr>
            <a:normAutofit lnSpcReduction="10000"/>
          </a:bodyPr>
          <a:lstStyle/>
          <a:p>
            <a:r>
              <a:rPr lang="en-GB" dirty="0"/>
              <a:t>EIOPA Proposal:</a:t>
            </a:r>
          </a:p>
          <a:p>
            <a:pPr lvl="1"/>
            <a:r>
              <a:rPr lang="en-GB" dirty="0"/>
              <a:t>Introduce a new guideline that try to clarify the way unbundling should be applied:</a:t>
            </a:r>
          </a:p>
          <a:p>
            <a:pPr lvl="2"/>
            <a:r>
              <a:rPr lang="en-GB" dirty="0"/>
              <a:t>if the contract could be considered as equivalent to two (or more) contracts in terms of risk, then insurance undertakings should unbundle the contracts</a:t>
            </a:r>
          </a:p>
          <a:p>
            <a:pPr lvl="2"/>
            <a:r>
              <a:rPr lang="en-GB" dirty="0"/>
              <a:t>In case of option or guarantee (e.g. some death benefits in with-profit/UL contracts), this option shall lead to a discernible difference with contracts without that guarantee to assess unbundling</a:t>
            </a:r>
          </a:p>
          <a:p>
            <a:pPr lvl="2"/>
            <a:r>
              <a:rPr lang="en-GB" dirty="0"/>
              <a:t>For “simple products” which have the same contract boundaries in each part, no need to assess the unbundling</a:t>
            </a:r>
          </a:p>
        </p:txBody>
      </p:sp>
      <p:sp>
        <p:nvSpPr>
          <p:cNvPr id="5" name="Slide Number Placeholder 4"/>
          <p:cNvSpPr>
            <a:spLocks noGrp="1"/>
          </p:cNvSpPr>
          <p:nvPr>
            <p:ph type="sldNum" sz="quarter" idx="10"/>
          </p:nvPr>
        </p:nvSpPr>
        <p:spPr/>
        <p:txBody>
          <a:bodyPr/>
          <a:lstStyle/>
          <a:p>
            <a:fld id="{70F6EE21-BD1B-49FE-801D-04A50A2CBB34}" type="slidenum">
              <a:rPr lang="en-GB" smtClean="0"/>
              <a:t>14</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2718245" cy="369332"/>
          </a:xfrm>
          <a:prstGeom prst="rect">
            <a:avLst/>
          </a:prstGeom>
        </p:spPr>
        <p:txBody>
          <a:bodyPr wrap="none">
            <a:spAutoFit/>
          </a:bodyPr>
          <a:lstStyle/>
          <a:p>
            <a:r>
              <a:rPr lang="en-GB" dirty="0"/>
              <a:t>Unbundling of the contract</a:t>
            </a:r>
            <a:endParaRPr lang="fr-FR" dirty="0"/>
          </a:p>
        </p:txBody>
      </p:sp>
    </p:spTree>
    <p:extLst>
      <p:ext uri="{BB962C8B-B14F-4D97-AF65-F5344CB8AC3E}">
        <p14:creationId xmlns:p14="http://schemas.microsoft.com/office/powerpoint/2010/main" val="2344008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CONTRACT BOUNDARIES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Lack of consistency regarding the assessment of </a:t>
            </a:r>
            <a:r>
              <a:rPr lang="en-GB" dirty="0" err="1"/>
              <a:t>discernability</a:t>
            </a:r>
            <a:r>
              <a:rPr lang="en-GB" dirty="0"/>
              <a:t> of insurance coverage or financial guarantees</a:t>
            </a:r>
          </a:p>
          <a:p>
            <a:pPr lvl="1"/>
            <a:r>
              <a:rPr lang="en-GB" dirty="0"/>
              <a:t>Frequency of reassessment was not consistently applied despite the existing guidelines</a:t>
            </a:r>
          </a:p>
        </p:txBody>
      </p:sp>
      <p:sp>
        <p:nvSpPr>
          <p:cNvPr id="4" name="Content Placeholder 3"/>
          <p:cNvSpPr>
            <a:spLocks noGrp="1"/>
          </p:cNvSpPr>
          <p:nvPr>
            <p:ph sz="half" idx="2"/>
          </p:nvPr>
        </p:nvSpPr>
        <p:spPr/>
        <p:txBody>
          <a:bodyPr/>
          <a:lstStyle/>
          <a:p>
            <a:r>
              <a:rPr lang="en-GB" dirty="0"/>
              <a:t>EIOPA Proposal:</a:t>
            </a:r>
          </a:p>
          <a:p>
            <a:pPr lvl="1"/>
            <a:r>
              <a:rPr lang="en-GB" dirty="0"/>
              <a:t>Introduce a new guideline requiring a qualitative or quantitative assessment of the discernible effect for financial guarantee, with clearer expectation on the quantitative assessment</a:t>
            </a:r>
          </a:p>
          <a:p>
            <a:pPr lvl="1"/>
            <a:r>
              <a:rPr lang="en-GB" dirty="0"/>
              <a:t>Same kind of expectation applies to insurance coverage</a:t>
            </a:r>
          </a:p>
          <a:p>
            <a:pPr lvl="1"/>
            <a:r>
              <a:rPr lang="en-GB" dirty="0"/>
              <a:t>Clarify the frequency of assessment (at inception and for some guarantees reassessment when  there is an indication that a different conclusion could be drawn)</a:t>
            </a:r>
          </a:p>
        </p:txBody>
      </p:sp>
      <p:sp>
        <p:nvSpPr>
          <p:cNvPr id="5" name="Slide Number Placeholder 4"/>
          <p:cNvSpPr>
            <a:spLocks noGrp="1"/>
          </p:cNvSpPr>
          <p:nvPr>
            <p:ph type="sldNum" sz="quarter" idx="10"/>
          </p:nvPr>
        </p:nvSpPr>
        <p:spPr/>
        <p:txBody>
          <a:bodyPr/>
          <a:lstStyle/>
          <a:p>
            <a:fld id="{70F6EE21-BD1B-49FE-801D-04A50A2CBB34}" type="slidenum">
              <a:rPr lang="en-GB" smtClean="0"/>
              <a:t>15</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4886338" cy="369332"/>
          </a:xfrm>
          <a:prstGeom prst="rect">
            <a:avLst/>
          </a:prstGeom>
        </p:spPr>
        <p:txBody>
          <a:bodyPr wrap="none">
            <a:spAutoFit/>
          </a:bodyPr>
          <a:lstStyle/>
          <a:p>
            <a:r>
              <a:rPr lang="en-GB" dirty="0"/>
              <a:t>Discernible effect on the economic of the contract</a:t>
            </a:r>
            <a:endParaRPr lang="fr-FR" dirty="0"/>
          </a:p>
        </p:txBody>
      </p:sp>
    </p:spTree>
    <p:extLst>
      <p:ext uri="{BB962C8B-B14F-4D97-AF65-F5344CB8AC3E}">
        <p14:creationId xmlns:p14="http://schemas.microsoft.com/office/powerpoint/2010/main" val="1659109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Review of the INFORMATION REQUEST</a:t>
            </a:r>
            <a:endParaRPr lang="en-GB" cap="all" dirty="0"/>
          </a:p>
        </p:txBody>
      </p:sp>
      <p:sp>
        <p:nvSpPr>
          <p:cNvPr id="5" name="Content Placeholder 4"/>
          <p:cNvSpPr>
            <a:spLocks noGrp="1"/>
          </p:cNvSpPr>
          <p:nvPr>
            <p:ph idx="1"/>
          </p:nvPr>
        </p:nvSpPr>
        <p:spPr/>
        <p:txBody>
          <a:bodyPr>
            <a:normAutofit fontScale="92500" lnSpcReduction="10000"/>
          </a:bodyPr>
          <a:lstStyle/>
          <a:p>
            <a:r>
              <a:rPr lang="en-GB" sz="1600" dirty="0"/>
              <a:t>As contract boundary is deemed a material assumption regarding the valuation of technical provisions (and potentially the solvency capital requirement), EIOPA proposed an additional information request to monitor the consequences of the revised guidelines</a:t>
            </a:r>
          </a:p>
          <a:p>
            <a:pPr lvl="1"/>
            <a:r>
              <a:rPr lang="en-GB" sz="1600" dirty="0"/>
              <a:t>On unbundling, as two options were identified in the consultation document, it is necessary to assess both</a:t>
            </a:r>
          </a:p>
          <a:p>
            <a:pPr lvl="2"/>
            <a:r>
              <a:rPr lang="en-GB" sz="1600" dirty="0"/>
              <a:t>Qualitatively (whether it will change the contract boundaries)</a:t>
            </a:r>
          </a:p>
          <a:p>
            <a:pPr lvl="2"/>
            <a:r>
              <a:rPr lang="en-GB" sz="1600" dirty="0"/>
              <a:t>Quantitatively (whether it will change the amount of best estimates – for shorter or longer CB)</a:t>
            </a:r>
          </a:p>
          <a:p>
            <a:pPr lvl="1"/>
            <a:r>
              <a:rPr lang="en-GB" sz="1600" dirty="0"/>
              <a:t>The same questions apply to the new guidelines on discernible effects</a:t>
            </a:r>
          </a:p>
          <a:p>
            <a:pPr lvl="1"/>
            <a:r>
              <a:rPr lang="en-GB" sz="1600" dirty="0"/>
              <a:t>The request is on a best effort basis : if full recalculation is burdensome, </a:t>
            </a:r>
            <a:r>
              <a:rPr lang="en-GB" sz="1600" dirty="0" err="1"/>
              <a:t>proxys</a:t>
            </a:r>
            <a:r>
              <a:rPr lang="en-GB" sz="1600" dirty="0"/>
              <a:t> could be used to determine the main effect of the proposed options regarding unbundling and discernible effect</a:t>
            </a:r>
          </a:p>
          <a:p>
            <a:pPr lvl="2"/>
            <a:endParaRPr lang="en-GB" sz="1600" dirty="0"/>
          </a:p>
          <a:p>
            <a:pPr lvl="1"/>
            <a:endParaRPr lang="en-GB" sz="1600" dirty="0"/>
          </a:p>
          <a:p>
            <a:pPr lvl="1"/>
            <a:endParaRPr lang="en-GB" sz="1600" dirty="0"/>
          </a:p>
        </p:txBody>
      </p:sp>
      <p:sp>
        <p:nvSpPr>
          <p:cNvPr id="3" name="Slide Number Placeholder 2"/>
          <p:cNvSpPr>
            <a:spLocks noGrp="1"/>
          </p:cNvSpPr>
          <p:nvPr>
            <p:ph type="sldNum" sz="quarter" idx="10"/>
          </p:nvPr>
        </p:nvSpPr>
        <p:spPr/>
        <p:txBody>
          <a:bodyPr/>
          <a:lstStyle/>
          <a:p>
            <a:fld id="{70F6EE21-BD1B-49FE-801D-04A50A2CBB34}" type="slidenum">
              <a:rPr lang="en-GB" smtClean="0"/>
              <a:t>16</a:t>
            </a:fld>
            <a:endParaRPr lang="en-GB"/>
          </a:p>
        </p:txBody>
      </p:sp>
    </p:spTree>
    <p:extLst>
      <p:ext uri="{BB962C8B-B14F-4D97-AF65-F5344CB8AC3E}">
        <p14:creationId xmlns:p14="http://schemas.microsoft.com/office/powerpoint/2010/main" val="3017394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NEXT STEPS</a:t>
            </a:r>
            <a:endParaRPr lang="en-GB" cap="all" dirty="0"/>
          </a:p>
        </p:txBody>
      </p:sp>
      <p:sp>
        <p:nvSpPr>
          <p:cNvPr id="5" name="Content Placeholder 4"/>
          <p:cNvSpPr>
            <a:spLocks noGrp="1"/>
          </p:cNvSpPr>
          <p:nvPr>
            <p:ph idx="1"/>
          </p:nvPr>
        </p:nvSpPr>
        <p:spPr/>
        <p:txBody>
          <a:bodyPr>
            <a:normAutofit/>
          </a:bodyPr>
          <a:lstStyle/>
          <a:p>
            <a:r>
              <a:rPr lang="en-GB" sz="1600" dirty="0"/>
              <a:t>Public consultation open until Nov 12</a:t>
            </a:r>
            <a:r>
              <a:rPr lang="en-GB" sz="1600" baseline="30000" dirty="0"/>
              <a:t>th</a:t>
            </a:r>
            <a:endParaRPr lang="en-GB" sz="1600" dirty="0"/>
          </a:p>
          <a:p>
            <a:pPr lvl="1"/>
            <a:r>
              <a:rPr lang="en-GB" sz="1600" dirty="0"/>
              <a:t>In the meantime, you can contact your NCA if you have questions</a:t>
            </a:r>
          </a:p>
          <a:p>
            <a:pPr lvl="1"/>
            <a:r>
              <a:rPr lang="en-GB" sz="1600" dirty="0"/>
              <a:t>Data coming from the information request are essential to adequately assess the impact of the proposed changes</a:t>
            </a:r>
          </a:p>
          <a:p>
            <a:r>
              <a:rPr lang="en-GB" sz="1600" dirty="0"/>
              <a:t>Final version of the two sets of guidelines expected end of Q1/ early Q2 2022 (depending on the analysis of the comments received during the public consultation) as the identified issues regarding those divergent practices does not seems to be embedded by the European Commission in the revision package presented end of September</a:t>
            </a:r>
          </a:p>
        </p:txBody>
      </p:sp>
      <p:sp>
        <p:nvSpPr>
          <p:cNvPr id="3" name="Slide Number Placeholder 2"/>
          <p:cNvSpPr>
            <a:spLocks noGrp="1"/>
          </p:cNvSpPr>
          <p:nvPr>
            <p:ph type="sldNum" sz="quarter" idx="10"/>
          </p:nvPr>
        </p:nvSpPr>
        <p:spPr/>
        <p:txBody>
          <a:bodyPr/>
          <a:lstStyle/>
          <a:p>
            <a:fld id="{70F6EE21-BD1B-49FE-801D-04A50A2CBB34}" type="slidenum">
              <a:rPr lang="en-GB" smtClean="0"/>
              <a:t>17</a:t>
            </a:fld>
            <a:endParaRPr lang="en-GB"/>
          </a:p>
        </p:txBody>
      </p:sp>
    </p:spTree>
    <p:extLst>
      <p:ext uri="{BB962C8B-B14F-4D97-AF65-F5344CB8AC3E}">
        <p14:creationId xmlns:p14="http://schemas.microsoft.com/office/powerpoint/2010/main" val="1910741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lang="en-GB" dirty="0"/>
              <a:t>For more information visit:</a:t>
            </a:r>
            <a:br>
              <a:rPr lang="en-GB" dirty="0"/>
            </a:br>
            <a:r>
              <a:rPr lang="en-GB" u="sng" dirty="0"/>
              <a:t>https://www.eiopa.europa.eu</a:t>
            </a:r>
          </a:p>
          <a:p>
            <a:endParaRPr lang="en-GB" dirty="0"/>
          </a:p>
        </p:txBody>
      </p:sp>
    </p:spTree>
    <p:extLst>
      <p:ext uri="{BB962C8B-B14F-4D97-AF65-F5344CB8AC3E}">
        <p14:creationId xmlns:p14="http://schemas.microsoft.com/office/powerpoint/2010/main" val="678116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all" dirty="0"/>
              <a:t>SUMMARY</a:t>
            </a:r>
          </a:p>
        </p:txBody>
      </p:sp>
      <p:sp>
        <p:nvSpPr>
          <p:cNvPr id="5" name="Content Placeholder 4"/>
          <p:cNvSpPr>
            <a:spLocks noGrp="1"/>
          </p:cNvSpPr>
          <p:nvPr>
            <p:ph idx="1"/>
          </p:nvPr>
        </p:nvSpPr>
        <p:spPr/>
        <p:txBody>
          <a:bodyPr>
            <a:normAutofit/>
          </a:bodyPr>
          <a:lstStyle/>
          <a:p>
            <a:r>
              <a:rPr lang="en-GB" sz="1600" dirty="0"/>
              <a:t>Overview</a:t>
            </a:r>
          </a:p>
          <a:p>
            <a:r>
              <a:rPr lang="en-GB" sz="1600" dirty="0"/>
              <a:t>Revision of guidelines on valuation of technical provisions</a:t>
            </a:r>
          </a:p>
          <a:p>
            <a:r>
              <a:rPr lang="en-GB" sz="1600" dirty="0"/>
              <a:t>Revision of guidelines on contract boundaries</a:t>
            </a:r>
          </a:p>
          <a:p>
            <a:r>
              <a:rPr lang="en-GB" sz="1600" dirty="0"/>
              <a:t>Review of the information request</a:t>
            </a:r>
          </a:p>
          <a:p>
            <a:r>
              <a:rPr lang="en-GB" sz="1600" dirty="0"/>
              <a:t>Next steps</a:t>
            </a:r>
          </a:p>
        </p:txBody>
      </p:sp>
      <p:sp>
        <p:nvSpPr>
          <p:cNvPr id="3" name="Slide Number Placeholder 2"/>
          <p:cNvSpPr>
            <a:spLocks noGrp="1"/>
          </p:cNvSpPr>
          <p:nvPr>
            <p:ph type="sldNum" sz="quarter" idx="10"/>
          </p:nvPr>
        </p:nvSpPr>
        <p:spPr/>
        <p:txBody>
          <a:bodyPr/>
          <a:lstStyle/>
          <a:p>
            <a:fld id="{70F6EE21-BD1B-49FE-801D-04A50A2CBB34}" type="slidenum">
              <a:rPr lang="en-GB" smtClean="0"/>
              <a:t>2</a:t>
            </a:fld>
            <a:endParaRPr lang="en-GB"/>
          </a:p>
        </p:txBody>
      </p:sp>
    </p:spTree>
    <p:extLst>
      <p:ext uri="{BB962C8B-B14F-4D97-AF65-F5344CB8AC3E}">
        <p14:creationId xmlns:p14="http://schemas.microsoft.com/office/powerpoint/2010/main" val="256312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endParaRPr lang="en-GB" cap="all" dirty="0"/>
          </a:p>
        </p:txBody>
      </p:sp>
      <p:sp>
        <p:nvSpPr>
          <p:cNvPr id="5" name="Content Placeholder 4"/>
          <p:cNvSpPr>
            <a:spLocks noGrp="1"/>
          </p:cNvSpPr>
          <p:nvPr>
            <p:ph idx="1"/>
          </p:nvPr>
        </p:nvSpPr>
        <p:spPr/>
        <p:txBody>
          <a:bodyPr>
            <a:normAutofit/>
          </a:bodyPr>
          <a:lstStyle/>
          <a:p>
            <a:r>
              <a:rPr lang="en-GB" sz="1600" dirty="0"/>
              <a:t>Following EIOPA proposal to the European Commission, EIOPA identified several areas of divergent practices regarding technical provisions and application of the contract boundaries</a:t>
            </a:r>
          </a:p>
          <a:p>
            <a:r>
              <a:rPr lang="en-GB" sz="1600" dirty="0"/>
              <a:t>To foster convergence, EIOPA decided to promote a revision of the current set of guidelines, published in 2015</a:t>
            </a:r>
          </a:p>
          <a:p>
            <a:r>
              <a:rPr lang="en-GB" sz="1600" dirty="0"/>
              <a:t>Public consultation launched on July 14</a:t>
            </a:r>
            <a:r>
              <a:rPr lang="en-GB" sz="1600" baseline="30000" dirty="0"/>
              <a:t>th</a:t>
            </a:r>
            <a:r>
              <a:rPr lang="en-GB" sz="1600" dirty="0"/>
              <a:t> and will be open until November 12</a:t>
            </a:r>
            <a:r>
              <a:rPr lang="en-GB" sz="1600" baseline="30000" dirty="0"/>
              <a:t>th</a:t>
            </a:r>
            <a:r>
              <a:rPr lang="en-GB" sz="1600" dirty="0"/>
              <a:t> with:</a:t>
            </a:r>
          </a:p>
          <a:p>
            <a:pPr lvl="1"/>
            <a:r>
              <a:rPr lang="en-GB" sz="1600" dirty="0"/>
              <a:t>A proposed set of new and updated guidelines regarding valuation of technical provisions</a:t>
            </a:r>
          </a:p>
          <a:p>
            <a:pPr lvl="1"/>
            <a:r>
              <a:rPr lang="en-GB" sz="1600" dirty="0"/>
              <a:t>A proposed set of new and updated guidelines regarding contract boundaries</a:t>
            </a:r>
          </a:p>
          <a:p>
            <a:pPr lvl="1"/>
            <a:r>
              <a:rPr lang="en-GB" sz="1600" dirty="0"/>
              <a:t>An quantitative information request to monitor the impact of the proposed changes on contract boundaries</a:t>
            </a:r>
          </a:p>
          <a:p>
            <a:pPr lvl="1"/>
            <a:endParaRPr lang="en-GB" sz="1600" dirty="0"/>
          </a:p>
        </p:txBody>
      </p:sp>
      <p:sp>
        <p:nvSpPr>
          <p:cNvPr id="3" name="Slide Number Placeholder 2"/>
          <p:cNvSpPr>
            <a:spLocks noGrp="1"/>
          </p:cNvSpPr>
          <p:nvPr>
            <p:ph type="sldNum" sz="quarter" idx="10"/>
          </p:nvPr>
        </p:nvSpPr>
        <p:spPr/>
        <p:txBody>
          <a:bodyPr/>
          <a:lstStyle/>
          <a:p>
            <a:fld id="{70F6EE21-BD1B-49FE-801D-04A50A2CBB34}" type="slidenum">
              <a:rPr lang="en-GB" smtClean="0"/>
              <a:t>3</a:t>
            </a:fld>
            <a:endParaRPr lang="en-GB"/>
          </a:p>
        </p:txBody>
      </p:sp>
    </p:spTree>
    <p:extLst>
      <p:ext uri="{BB962C8B-B14F-4D97-AF65-F5344CB8AC3E}">
        <p14:creationId xmlns:p14="http://schemas.microsoft.com/office/powerpoint/2010/main" val="1476297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5" name="Content Placeholder 4"/>
          <p:cNvSpPr>
            <a:spLocks noGrp="1"/>
          </p:cNvSpPr>
          <p:nvPr>
            <p:ph idx="1"/>
          </p:nvPr>
        </p:nvSpPr>
        <p:spPr/>
        <p:txBody>
          <a:bodyPr>
            <a:normAutofit fontScale="92500" lnSpcReduction="20000"/>
          </a:bodyPr>
          <a:lstStyle/>
          <a:p>
            <a:r>
              <a:rPr lang="en-GB" sz="1600" dirty="0"/>
              <a:t>Divergent practices across Europe regarding elements embedded in the calculation of best estimates:</a:t>
            </a:r>
          </a:p>
          <a:p>
            <a:pPr lvl="1"/>
            <a:r>
              <a:rPr lang="en-GB" sz="1600" dirty="0"/>
              <a:t>Use of expert judgment (5 new guidelines)</a:t>
            </a:r>
          </a:p>
          <a:p>
            <a:pPr lvl="1"/>
            <a:r>
              <a:rPr lang="en-GB" sz="1600" dirty="0"/>
              <a:t>Modelling of biometric risk factors (1 amended guideline -&gt; minor drafting adjustment)</a:t>
            </a:r>
          </a:p>
          <a:p>
            <a:pPr lvl="1"/>
            <a:r>
              <a:rPr lang="en-GB" sz="1600" dirty="0"/>
              <a:t>Expense allocation (1 new guideline, 2 amended) </a:t>
            </a:r>
          </a:p>
          <a:p>
            <a:pPr lvl="1"/>
            <a:r>
              <a:rPr lang="en-GB" sz="1600" dirty="0"/>
              <a:t>Treatment of financial guarantees and contractual options (3 new guidelines)</a:t>
            </a:r>
          </a:p>
          <a:p>
            <a:pPr lvl="1"/>
            <a:r>
              <a:rPr lang="en-GB" sz="1600" dirty="0"/>
              <a:t>Future management actions (2 new guidelines)</a:t>
            </a:r>
          </a:p>
          <a:p>
            <a:pPr lvl="1"/>
            <a:r>
              <a:rPr lang="en-GB" sz="1600" dirty="0"/>
              <a:t>Methodologies for the valuation of O&amp;G (1 new guideline)</a:t>
            </a:r>
          </a:p>
          <a:p>
            <a:pPr lvl="1"/>
            <a:r>
              <a:rPr lang="en-GB" sz="1600" dirty="0"/>
              <a:t>Economic scenario generator (1 new guideline)</a:t>
            </a:r>
          </a:p>
          <a:p>
            <a:pPr lvl="1"/>
            <a:r>
              <a:rPr lang="en-GB" sz="1600" dirty="0"/>
              <a:t>EPIFP (1 new guideline, 1 amended)</a:t>
            </a:r>
          </a:p>
          <a:p>
            <a:pPr lvl="1"/>
            <a:endParaRPr lang="en-GB" sz="1600" dirty="0"/>
          </a:p>
        </p:txBody>
      </p:sp>
      <p:sp>
        <p:nvSpPr>
          <p:cNvPr id="3" name="Slide Number Placeholder 2"/>
          <p:cNvSpPr>
            <a:spLocks noGrp="1"/>
          </p:cNvSpPr>
          <p:nvPr>
            <p:ph type="sldNum" sz="quarter" idx="10"/>
          </p:nvPr>
        </p:nvSpPr>
        <p:spPr/>
        <p:txBody>
          <a:bodyPr/>
          <a:lstStyle/>
          <a:p>
            <a:fld id="{70F6EE21-BD1B-49FE-801D-04A50A2CBB34}" type="slidenum">
              <a:rPr lang="en-GB" smtClean="0"/>
              <a:t>4</a:t>
            </a:fld>
            <a:endParaRPr lang="en-GB"/>
          </a:p>
        </p:txBody>
      </p:sp>
    </p:spTree>
    <p:extLst>
      <p:ext uri="{BB962C8B-B14F-4D97-AF65-F5344CB8AC3E}">
        <p14:creationId xmlns:p14="http://schemas.microsoft.com/office/powerpoint/2010/main" val="2092243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Only a reference in the recitals to the guidelines referring to expert judgments applicable to internal models</a:t>
            </a:r>
          </a:p>
          <a:p>
            <a:pPr lvl="2">
              <a:buFont typeface="Wingdings" panose="05000000000000000000" pitchFamily="2" charset="2"/>
              <a:buChar char="Ø"/>
            </a:pPr>
            <a:r>
              <a:rPr lang="en-GB" dirty="0"/>
              <a:t>Undue complexity for insurance undertakings regarding the applicable guidelines</a:t>
            </a:r>
          </a:p>
          <a:p>
            <a:pPr lvl="2">
              <a:buFont typeface="Wingdings" panose="05000000000000000000" pitchFamily="2" charset="2"/>
              <a:buChar char="Ø"/>
            </a:pPr>
            <a:r>
              <a:rPr lang="en-GB" dirty="0"/>
              <a:t>Uncertainty regarding applicability for best estimates purposes</a:t>
            </a:r>
          </a:p>
        </p:txBody>
      </p:sp>
      <p:sp>
        <p:nvSpPr>
          <p:cNvPr id="4" name="Content Placeholder 3"/>
          <p:cNvSpPr>
            <a:spLocks noGrp="1"/>
          </p:cNvSpPr>
          <p:nvPr>
            <p:ph sz="half" idx="2"/>
          </p:nvPr>
        </p:nvSpPr>
        <p:spPr/>
        <p:txBody>
          <a:bodyPr/>
          <a:lstStyle/>
          <a:p>
            <a:r>
              <a:rPr lang="en-GB" dirty="0"/>
              <a:t>EIOPA Proposal:</a:t>
            </a:r>
          </a:p>
          <a:p>
            <a:pPr lvl="1"/>
            <a:r>
              <a:rPr lang="en-GB" dirty="0"/>
              <a:t>Introduction of 5 guidelines, directly transposed from the guidelines on internal model</a:t>
            </a:r>
          </a:p>
          <a:p>
            <a:pPr lvl="1"/>
            <a:r>
              <a:rPr lang="en-GB" dirty="0"/>
              <a:t>Provide guidance regarding the materiality of the assumption subject to the use of expert judgment and</a:t>
            </a:r>
          </a:p>
          <a:p>
            <a:pPr lvl="1"/>
            <a:r>
              <a:rPr lang="en-GB" dirty="0"/>
              <a:t>Provide clarity on governance, documentation and validation of assumption setting</a:t>
            </a:r>
          </a:p>
        </p:txBody>
      </p:sp>
      <p:sp>
        <p:nvSpPr>
          <p:cNvPr id="5" name="Slide Number Placeholder 4"/>
          <p:cNvSpPr>
            <a:spLocks noGrp="1"/>
          </p:cNvSpPr>
          <p:nvPr>
            <p:ph type="sldNum" sz="quarter" idx="10"/>
          </p:nvPr>
        </p:nvSpPr>
        <p:spPr/>
        <p:txBody>
          <a:bodyPr/>
          <a:lstStyle/>
          <a:p>
            <a:fld id="{70F6EE21-BD1B-49FE-801D-04A50A2CBB34}" type="slidenum">
              <a:rPr lang="en-GB" smtClean="0"/>
              <a:t>5</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2450543" cy="369332"/>
          </a:xfrm>
          <a:prstGeom prst="rect">
            <a:avLst/>
          </a:prstGeom>
        </p:spPr>
        <p:txBody>
          <a:bodyPr wrap="none">
            <a:spAutoFit/>
          </a:bodyPr>
          <a:lstStyle/>
          <a:p>
            <a:r>
              <a:rPr lang="en-GB" dirty="0"/>
              <a:t>Use of expert judgment </a:t>
            </a:r>
            <a:endParaRPr lang="fr-FR" dirty="0"/>
          </a:p>
        </p:txBody>
      </p:sp>
    </p:spTree>
    <p:extLst>
      <p:ext uri="{BB962C8B-B14F-4D97-AF65-F5344CB8AC3E}">
        <p14:creationId xmlns:p14="http://schemas.microsoft.com/office/powerpoint/2010/main" val="1828409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Uncertainty regarding the amount of investment expenses to be taken into account</a:t>
            </a:r>
          </a:p>
          <a:p>
            <a:pPr lvl="1"/>
            <a:r>
              <a:rPr lang="en-GB" dirty="0"/>
              <a:t>Guidelines 30 only refers to overhead expenses whereas the principles set out in that guideline are more general</a:t>
            </a:r>
          </a:p>
        </p:txBody>
      </p:sp>
      <p:sp>
        <p:nvSpPr>
          <p:cNvPr id="4" name="Content Placeholder 3"/>
          <p:cNvSpPr>
            <a:spLocks noGrp="1"/>
          </p:cNvSpPr>
          <p:nvPr>
            <p:ph sz="half" idx="2"/>
          </p:nvPr>
        </p:nvSpPr>
        <p:spPr/>
        <p:txBody>
          <a:bodyPr/>
          <a:lstStyle/>
          <a:p>
            <a:r>
              <a:rPr lang="en-GB" dirty="0"/>
              <a:t>EIOPA Proposal:</a:t>
            </a:r>
          </a:p>
          <a:p>
            <a:pPr lvl="1"/>
            <a:r>
              <a:rPr lang="en-GB" dirty="0"/>
              <a:t>Add a new guidelines explaining the amount of investment expenses to be considered and the way to allocate kick-backs</a:t>
            </a:r>
          </a:p>
          <a:p>
            <a:pPr lvl="1"/>
            <a:r>
              <a:rPr lang="en-GB" dirty="0"/>
              <a:t>Modify guideline 30 to be applicable to all type of expenses + clarification that insurance undertakings shall take into account their long-term plans to define correct assumptions</a:t>
            </a:r>
          </a:p>
          <a:p>
            <a:r>
              <a:rPr lang="en-GB" dirty="0"/>
              <a:t>The proposal should not have a quantitative or qualitative material cost impact on insurance undertakings</a:t>
            </a:r>
          </a:p>
        </p:txBody>
      </p:sp>
      <p:sp>
        <p:nvSpPr>
          <p:cNvPr id="5" name="Slide Number Placeholder 4"/>
          <p:cNvSpPr>
            <a:spLocks noGrp="1"/>
          </p:cNvSpPr>
          <p:nvPr>
            <p:ph type="sldNum" sz="quarter" idx="10"/>
          </p:nvPr>
        </p:nvSpPr>
        <p:spPr/>
        <p:txBody>
          <a:bodyPr/>
          <a:lstStyle/>
          <a:p>
            <a:fld id="{70F6EE21-BD1B-49FE-801D-04A50A2CBB34}" type="slidenum">
              <a:rPr lang="en-GB" smtClean="0"/>
              <a:t>6</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1929503" cy="369332"/>
          </a:xfrm>
          <a:prstGeom prst="rect">
            <a:avLst/>
          </a:prstGeom>
        </p:spPr>
        <p:txBody>
          <a:bodyPr wrap="none">
            <a:spAutoFit/>
          </a:bodyPr>
          <a:lstStyle/>
          <a:p>
            <a:r>
              <a:rPr lang="en-GB" dirty="0"/>
              <a:t>Expense allocation</a:t>
            </a:r>
            <a:endParaRPr lang="fr-FR" dirty="0"/>
          </a:p>
        </p:txBody>
      </p:sp>
    </p:spTree>
    <p:extLst>
      <p:ext uri="{BB962C8B-B14F-4D97-AF65-F5344CB8AC3E}">
        <p14:creationId xmlns:p14="http://schemas.microsoft.com/office/powerpoint/2010/main" val="832491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No homogeneity across insurance undertakings on the document called “future management plan”</a:t>
            </a:r>
          </a:p>
          <a:p>
            <a:pPr lvl="1"/>
            <a:r>
              <a:rPr lang="en-GB" dirty="0"/>
              <a:t>No convergent practices when defining assumptions related to future management actions as the valuation is based on the principle of business continuity but the projections of cash-flows is limited to the insurance obligations belonging to the contract boundaries</a:t>
            </a:r>
          </a:p>
        </p:txBody>
      </p:sp>
      <p:sp>
        <p:nvSpPr>
          <p:cNvPr id="4" name="Content Placeholder 3"/>
          <p:cNvSpPr>
            <a:spLocks noGrp="1"/>
          </p:cNvSpPr>
          <p:nvPr>
            <p:ph sz="half" idx="2"/>
          </p:nvPr>
        </p:nvSpPr>
        <p:spPr/>
        <p:txBody>
          <a:bodyPr/>
          <a:lstStyle/>
          <a:p>
            <a:r>
              <a:rPr lang="en-GB" dirty="0"/>
              <a:t>EIOPA Proposal:</a:t>
            </a:r>
          </a:p>
          <a:p>
            <a:pPr lvl="1"/>
            <a:r>
              <a:rPr lang="en-GB" dirty="0"/>
              <a:t>Clarify the way future management plans shall be documented (either 1 single document, or a set of documents clearly identified through a inventory)</a:t>
            </a:r>
          </a:p>
          <a:p>
            <a:pPr lvl="1"/>
            <a:r>
              <a:rPr lang="en-GB" dirty="0"/>
              <a:t>Explicit mention to the fact that assumptions shall be set taking into consideration that new business will be written by the insurance undertaking even if the business is not projected for valuing best estimates</a:t>
            </a:r>
          </a:p>
        </p:txBody>
      </p:sp>
      <p:sp>
        <p:nvSpPr>
          <p:cNvPr id="5" name="Slide Number Placeholder 4"/>
          <p:cNvSpPr>
            <a:spLocks noGrp="1"/>
          </p:cNvSpPr>
          <p:nvPr>
            <p:ph type="sldNum" sz="quarter" idx="10"/>
          </p:nvPr>
        </p:nvSpPr>
        <p:spPr/>
        <p:txBody>
          <a:bodyPr/>
          <a:lstStyle/>
          <a:p>
            <a:fld id="{70F6EE21-BD1B-49FE-801D-04A50A2CBB34}" type="slidenum">
              <a:rPr lang="en-GB" smtClean="0"/>
              <a:t>7</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2827377" cy="369332"/>
          </a:xfrm>
          <a:prstGeom prst="rect">
            <a:avLst/>
          </a:prstGeom>
        </p:spPr>
        <p:txBody>
          <a:bodyPr wrap="none">
            <a:spAutoFit/>
          </a:bodyPr>
          <a:lstStyle/>
          <a:p>
            <a:r>
              <a:rPr lang="en-GB" dirty="0"/>
              <a:t>Future management actions</a:t>
            </a:r>
            <a:endParaRPr lang="fr-FR" dirty="0"/>
          </a:p>
        </p:txBody>
      </p:sp>
    </p:spTree>
    <p:extLst>
      <p:ext uri="{BB962C8B-B14F-4D97-AF65-F5344CB8AC3E}">
        <p14:creationId xmlns:p14="http://schemas.microsoft.com/office/powerpoint/2010/main" val="3170603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Some insurance undertakings consider a dynamic modelling of policyholder behaviour, some others don’t due to insufficient available data </a:t>
            </a:r>
          </a:p>
          <a:p>
            <a:pPr lvl="1"/>
            <a:r>
              <a:rPr lang="en-GB" dirty="0"/>
              <a:t>Even when dynamic modelling is used, this modelling is partial as it does not consider downside effect</a:t>
            </a:r>
          </a:p>
          <a:p>
            <a:pPr lvl="1"/>
            <a:r>
              <a:rPr lang="en-GB" dirty="0"/>
              <a:t>Some contractual obligations related to new premiums at the convenience of the policyholder are not modelled (considering that those premiums are effectively within the contract boundaries)</a:t>
            </a:r>
          </a:p>
        </p:txBody>
      </p:sp>
      <p:sp>
        <p:nvSpPr>
          <p:cNvPr id="4" name="Content Placeholder 3"/>
          <p:cNvSpPr>
            <a:spLocks noGrp="1"/>
          </p:cNvSpPr>
          <p:nvPr>
            <p:ph sz="half" idx="2"/>
          </p:nvPr>
        </p:nvSpPr>
        <p:spPr/>
        <p:txBody>
          <a:bodyPr/>
          <a:lstStyle/>
          <a:p>
            <a:r>
              <a:rPr lang="en-GB" dirty="0"/>
              <a:t>EIOPA Proposal:</a:t>
            </a:r>
          </a:p>
          <a:p>
            <a:pPr lvl="1"/>
            <a:r>
              <a:rPr lang="en-GB" dirty="0"/>
              <a:t>By default insurance undertakings shall consider a dynamic modelling of policyholder behaviour and a lack of data is not sufficient to justify a static modelling</a:t>
            </a:r>
          </a:p>
          <a:p>
            <a:pPr lvl="1"/>
            <a:r>
              <a:rPr lang="en-GB" dirty="0"/>
              <a:t>Moreover it is necessary to model the behaviour with upside and downside movement</a:t>
            </a:r>
          </a:p>
          <a:p>
            <a:pPr lvl="1"/>
            <a:r>
              <a:rPr lang="en-GB" dirty="0"/>
              <a:t>All contractual options including those regarding new premiums shall be modelled once they are within the contract boundaries</a:t>
            </a:r>
          </a:p>
        </p:txBody>
      </p:sp>
      <p:sp>
        <p:nvSpPr>
          <p:cNvPr id="5" name="Slide Number Placeholder 4"/>
          <p:cNvSpPr>
            <a:spLocks noGrp="1"/>
          </p:cNvSpPr>
          <p:nvPr>
            <p:ph type="sldNum" sz="quarter" idx="10"/>
          </p:nvPr>
        </p:nvSpPr>
        <p:spPr/>
        <p:txBody>
          <a:bodyPr/>
          <a:lstStyle/>
          <a:p>
            <a:fld id="{70F6EE21-BD1B-49FE-801D-04A50A2CBB34}" type="slidenum">
              <a:rPr lang="en-GB" smtClean="0"/>
              <a:t>8</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5621411" cy="369332"/>
          </a:xfrm>
          <a:prstGeom prst="rect">
            <a:avLst/>
          </a:prstGeom>
        </p:spPr>
        <p:txBody>
          <a:bodyPr wrap="none">
            <a:spAutoFit/>
          </a:bodyPr>
          <a:lstStyle/>
          <a:p>
            <a:r>
              <a:rPr lang="en-GB" dirty="0"/>
              <a:t>Treatment of financial guarantees and contractual options</a:t>
            </a:r>
            <a:endParaRPr lang="fr-FR" dirty="0"/>
          </a:p>
        </p:txBody>
      </p:sp>
    </p:spTree>
    <p:extLst>
      <p:ext uri="{BB962C8B-B14F-4D97-AF65-F5344CB8AC3E}">
        <p14:creationId xmlns:p14="http://schemas.microsoft.com/office/powerpoint/2010/main" val="3851418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 of the guidelines on valuation of technical provisions</a:t>
            </a:r>
            <a:endParaRPr lang="en-GB" cap="all" dirty="0"/>
          </a:p>
        </p:txBody>
      </p:sp>
      <p:sp>
        <p:nvSpPr>
          <p:cNvPr id="3" name="Content Placeholder 2"/>
          <p:cNvSpPr>
            <a:spLocks noGrp="1"/>
          </p:cNvSpPr>
          <p:nvPr>
            <p:ph sz="half" idx="1"/>
          </p:nvPr>
        </p:nvSpPr>
        <p:spPr/>
        <p:txBody>
          <a:bodyPr/>
          <a:lstStyle/>
          <a:p>
            <a:r>
              <a:rPr lang="en-GB" dirty="0"/>
              <a:t>Issues identified by EIOPA regarding convergence of practices :</a:t>
            </a:r>
          </a:p>
          <a:p>
            <a:pPr lvl="1"/>
            <a:r>
              <a:rPr lang="en-GB" dirty="0"/>
              <a:t>Large divergent practices regarding the use of stochastic modelling across European insurance undertakings for life insurance contracts that embed options and guarantees</a:t>
            </a:r>
          </a:p>
          <a:p>
            <a:pPr lvl="1"/>
            <a:r>
              <a:rPr lang="en-GB" dirty="0"/>
              <a:t>No clear evidence that all those options and guarantees are then well captured in best estimates calculation</a:t>
            </a:r>
          </a:p>
        </p:txBody>
      </p:sp>
      <p:sp>
        <p:nvSpPr>
          <p:cNvPr id="4" name="Content Placeholder 3"/>
          <p:cNvSpPr>
            <a:spLocks noGrp="1"/>
          </p:cNvSpPr>
          <p:nvPr>
            <p:ph sz="half" idx="2"/>
          </p:nvPr>
        </p:nvSpPr>
        <p:spPr/>
        <p:txBody>
          <a:bodyPr/>
          <a:lstStyle/>
          <a:p>
            <a:r>
              <a:rPr lang="en-GB" dirty="0"/>
              <a:t>EIOPA Proposal:</a:t>
            </a:r>
          </a:p>
          <a:p>
            <a:pPr lvl="1"/>
            <a:r>
              <a:rPr lang="en-GB" dirty="0"/>
              <a:t>Explicit guideline on the fact that stochastic modelling is due when options and guarantees are material</a:t>
            </a:r>
          </a:p>
          <a:p>
            <a:r>
              <a:rPr lang="en-GB" dirty="0"/>
              <a:t>NB : stochastic modelling is not only Monte-Carlo simulations (closed-formula approaches, if relevant, are also stochastic modelling)</a:t>
            </a:r>
          </a:p>
        </p:txBody>
      </p:sp>
      <p:sp>
        <p:nvSpPr>
          <p:cNvPr id="5" name="Slide Number Placeholder 4"/>
          <p:cNvSpPr>
            <a:spLocks noGrp="1"/>
          </p:cNvSpPr>
          <p:nvPr>
            <p:ph type="sldNum" sz="quarter" idx="10"/>
          </p:nvPr>
        </p:nvSpPr>
        <p:spPr/>
        <p:txBody>
          <a:bodyPr/>
          <a:lstStyle/>
          <a:p>
            <a:fld id="{70F6EE21-BD1B-49FE-801D-04A50A2CBB34}" type="slidenum">
              <a:rPr lang="en-GB" smtClean="0"/>
              <a:t>9</a:t>
            </a:fld>
            <a:endParaRPr lang="en-GB"/>
          </a:p>
        </p:txBody>
      </p:sp>
      <p:sp>
        <p:nvSpPr>
          <p:cNvPr id="6" name="Content Placeholder 4"/>
          <p:cNvSpPr txBox="1">
            <a:spLocks/>
          </p:cNvSpPr>
          <p:nvPr/>
        </p:nvSpPr>
        <p:spPr>
          <a:xfrm>
            <a:off x="457200" y="1131590"/>
            <a:ext cx="8229600" cy="648072"/>
          </a:xfrm>
          <a:prstGeom prst="rect">
            <a:avLst/>
          </a:prstGeom>
        </p:spPr>
        <p:txBody>
          <a:bodyPr vert="horz" lIns="91424" tIns="45712" rIns="91424" bIns="45712" rtlCol="0">
            <a:normAutofit/>
          </a:bodyPr>
          <a:lstStyle>
            <a:lvl1pPr marL="180944"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1pPr>
            <a:lvl2pPr marL="357128" indent="-176183"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2pPr>
            <a:lvl3pPr marL="538072" indent="-180944"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3pPr>
            <a:lvl4pPr marL="720603" indent="-182532"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4pPr>
            <a:lvl5pPr marL="895198" indent="-174595" algn="l" defTabSz="914245" rtl="0" eaLnBrk="1" latinLnBrk="0" hangingPunct="1">
              <a:lnSpc>
                <a:spcPct val="100000"/>
              </a:lnSpc>
              <a:spcBef>
                <a:spcPts val="1200"/>
              </a:spcBef>
              <a:buClr>
                <a:schemeClr val="accent1"/>
              </a:buClr>
              <a:buFont typeface="Wingdings" panose="05000000000000000000" pitchFamily="2" charset="2"/>
              <a:buChar char="§"/>
              <a:defRPr sz="1200" kern="1200">
                <a:solidFill>
                  <a:schemeClr val="tx1"/>
                </a:solidFill>
                <a:latin typeface="+mn-lt"/>
                <a:ea typeface="+mn-ea"/>
                <a:cs typeface="+mn-cs"/>
              </a:defRPr>
            </a:lvl5pPr>
            <a:lvl6pPr marL="2514174"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296"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8419"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5541" indent="-228561" algn="l" defTabSz="91424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lvl="1"/>
            <a:endParaRPr lang="en-GB" sz="1600" dirty="0"/>
          </a:p>
        </p:txBody>
      </p:sp>
      <p:sp>
        <p:nvSpPr>
          <p:cNvPr id="7" name="Rectangle 6"/>
          <p:cNvSpPr/>
          <p:nvPr/>
        </p:nvSpPr>
        <p:spPr>
          <a:xfrm>
            <a:off x="457200" y="1127254"/>
            <a:ext cx="7675178" cy="369332"/>
          </a:xfrm>
          <a:prstGeom prst="rect">
            <a:avLst/>
          </a:prstGeom>
        </p:spPr>
        <p:txBody>
          <a:bodyPr wrap="none">
            <a:spAutoFit/>
          </a:bodyPr>
          <a:lstStyle/>
          <a:p>
            <a:r>
              <a:rPr lang="en-GB" dirty="0"/>
              <a:t>Methodologies for the valuation of contractual options and financial guarantees</a:t>
            </a:r>
            <a:endParaRPr lang="fr-FR" dirty="0"/>
          </a:p>
        </p:txBody>
      </p:sp>
    </p:spTree>
    <p:extLst>
      <p:ext uri="{BB962C8B-B14F-4D97-AF65-F5344CB8AC3E}">
        <p14:creationId xmlns:p14="http://schemas.microsoft.com/office/powerpoint/2010/main" val="377119706"/>
      </p:ext>
    </p:extLst>
  </p:cSld>
  <p:clrMapOvr>
    <a:masterClrMapping/>
  </p:clrMapOvr>
</p:sld>
</file>

<file path=ppt/theme/theme1.xml><?xml version="1.0" encoding="utf-8"?>
<a:theme xmlns:a="http://schemas.openxmlformats.org/drawingml/2006/main" name="EIOPA">
  <a:themeElements>
    <a:clrScheme name="EIOPA_Original_NewColours">
      <a:dk1>
        <a:sysClr val="windowText" lastClr="000000"/>
      </a:dk1>
      <a:lt1>
        <a:sysClr val="window" lastClr="FFFFFF"/>
      </a:lt1>
      <a:dk2>
        <a:srgbClr val="5C87B1"/>
      </a:dk2>
      <a:lt2>
        <a:srgbClr val="98B6D6"/>
      </a:lt2>
      <a:accent1>
        <a:srgbClr val="5C87B1"/>
      </a:accent1>
      <a:accent2>
        <a:srgbClr val="98B6D6"/>
      </a:accent2>
      <a:accent3>
        <a:srgbClr val="2A4D69"/>
      </a:accent3>
      <a:accent4>
        <a:srgbClr val="FAA334"/>
      </a:accent4>
      <a:accent5>
        <a:srgbClr val="DD632E"/>
      </a:accent5>
      <a:accent6>
        <a:srgbClr val="778142"/>
      </a:accent6>
      <a:hlink>
        <a:srgbClr val="2A4D69"/>
      </a:hlink>
      <a:folHlink>
        <a:srgbClr val="800080"/>
      </a:folHlink>
    </a:clrScheme>
    <a:fontScheme name="EIOPA">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8DC714BF-603E-4820-8366-A1BB23CDFEFB}" vid="{27E2D30D-6B48-4F16-82DE-2C57ACBFFA8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ublished Documents" ma:contentTypeID="0x010100C6789F4E763D0643BCC2488D4E0D56EB" ma:contentTypeVersion="0" ma:contentTypeDescription="Published Documents Content types for Insurance Europe" ma:contentTypeScope="" ma:versionID="7746cb26ceeed01331dbcb0ea4c1c302">
  <xsd:schema xmlns:xsd="http://www.w3.org/2001/XMLSchema" xmlns:xs="http://www.w3.org/2001/XMLSchema" xmlns:p="http://schemas.microsoft.com/office/2006/metadata/properties" xmlns:ns2="e092deee-a6f6-4f89-8a6c-e2a43e9fb5cf" xmlns:ns3="$ListId:PublishedDocuments;" xmlns:ns4="34d7415f-f1a4-44df-8e35-2ceaafd480dc" xmlns:ns5="2ad614c7-900c-4770-94a0-e04fed16376c" xmlns:ns6="70f7eb82-310d-4963-bf1e-a4c2a37fd81c" targetNamespace="http://schemas.microsoft.com/office/2006/metadata/properties" ma:root="true" ma:fieldsID="0da32414995eea309c7f1ab83f960137" ns2:_="" ns3:_="" ns4:_="" ns5:_="" ns6:_="">
    <xsd:import namespace="e092deee-a6f6-4f89-8a6c-e2a43e9fb5cf"/>
    <xsd:import namespace="$ListId:PublishedDocuments;"/>
    <xsd:import namespace="34d7415f-f1a4-44df-8e35-2ceaafd480dc"/>
    <xsd:import namespace="2ad614c7-900c-4770-94a0-e04fed16376c"/>
    <xsd:import namespace="70f7eb82-310d-4963-bf1e-a4c2a37fd81c"/>
    <xsd:element name="properties">
      <xsd:complexType>
        <xsd:sequence>
          <xsd:element name="documentManagement">
            <xsd:complexType>
              <xsd:all>
                <xsd:element ref="ns2:AllowComments" minOccurs="0"/>
                <xsd:element ref="ns2:Validated" minOccurs="0"/>
                <xsd:element ref="ns2:ValidationComment" minOccurs="0"/>
                <xsd:element ref="ns3:Can_x0020_be_x0020_edited" minOccurs="0"/>
                <xsd:element ref="ns3:Linked_x0020_files" minOccurs="0"/>
                <xsd:element ref="ns4:Type_x0020_of_x0020_document" minOccurs="0"/>
                <xsd:element ref="ns5:Deadline" minOccurs="0"/>
                <xsd:element ref="ns6:Type_x0020_of_x0020_memo" minOccurs="0"/>
                <xsd:element ref="ns6:Display_x0020_validated_x0020_documents_x0020_library_x0020_button" minOccurs="0"/>
                <xsd:element ref="ns5:isAnnex" minOccurs="0"/>
                <xsd:element ref="ns5:Uploa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92deee-a6f6-4f89-8a6c-e2a43e9fb5cf" elementFormDefault="qualified">
    <xsd:import namespace="http://schemas.microsoft.com/office/2006/documentManagement/types"/>
    <xsd:import namespace="http://schemas.microsoft.com/office/infopath/2007/PartnerControls"/>
    <xsd:element name="AllowComments" ma:index="8" nillable="true" ma:displayName="AllowComments" ma:default="1" ma:internalName="AllowComments">
      <xsd:simpleType>
        <xsd:restriction base="dms:Boolean"/>
      </xsd:simpleType>
    </xsd:element>
    <xsd:element name="Validated" ma:index="9" nillable="true" ma:displayName="Validated" ma:default="0" ma:internalName="Validated">
      <xsd:simpleType>
        <xsd:restriction base="dms:Boolean"/>
      </xsd:simpleType>
    </xsd:element>
    <xsd:element name="ValidationComment" ma:index="10" nillable="true" ma:displayName="ValidationComment" ma:internalName="ValidationCommen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ListId:PublishedDocuments;" elementFormDefault="qualified">
    <xsd:import namespace="http://schemas.microsoft.com/office/2006/documentManagement/types"/>
    <xsd:import namespace="http://schemas.microsoft.com/office/infopath/2007/PartnerControls"/>
    <xsd:element name="Can_x0020_be_x0020_edited" ma:index="11" nillable="true" ma:displayName="Can be edited" ma:default="0" ma:internalName="Can_x0020_be_x0020_edited">
      <xsd:simpleType>
        <xsd:restriction base="dms:Boolean"/>
      </xsd:simpleType>
    </xsd:element>
    <xsd:element name="Linked_x0020_files" ma:index="12" nillable="true" ma:displayName="Linked files" ma:internalName="Linked_x0020_files">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d7415f-f1a4-44df-8e35-2ceaafd480dc" elementFormDefault="qualified">
    <xsd:import namespace="http://schemas.microsoft.com/office/2006/documentManagement/types"/>
    <xsd:import namespace="http://schemas.microsoft.com/office/infopath/2007/PartnerControls"/>
    <xsd:element name="Type_x0020_of_x0020_document" ma:index="13" nillable="true" ma:displayName="Type of document" ma:format="Dropdown" ma:internalName="Type_x0020_of_x0020_document">
      <xsd:simpleType>
        <xsd:restriction base="dms:Choice">
          <xsd:enumeration value="Memo"/>
          <xsd:enumeration value="Blank document"/>
          <xsd:enumeration value="Agenda"/>
          <xsd:enumeration value="News Flash"/>
          <xsd:enumeration value="Participants List"/>
          <xsd:enumeration value="Press Release"/>
          <xsd:enumeration value="Fax Cover"/>
          <xsd:enumeration value="Letter"/>
          <xsd:enumeration value="Background note"/>
          <xsd:enumeration value="Meeting Conclusions"/>
          <xsd:enumeration value="Position Paper"/>
          <xsd:enumeration value="PowerPoint template"/>
        </xsd:restriction>
      </xsd:simpleType>
    </xsd:element>
  </xsd:schema>
  <xsd:schema xmlns:xsd="http://www.w3.org/2001/XMLSchema" xmlns:xs="http://www.w3.org/2001/XMLSchema" xmlns:dms="http://schemas.microsoft.com/office/2006/documentManagement/types" xmlns:pc="http://schemas.microsoft.com/office/infopath/2007/PartnerControls" targetNamespace="2ad614c7-900c-4770-94a0-e04fed16376c" elementFormDefault="qualified">
    <xsd:import namespace="http://schemas.microsoft.com/office/2006/documentManagement/types"/>
    <xsd:import namespace="http://schemas.microsoft.com/office/infopath/2007/PartnerControls"/>
    <xsd:element name="Deadline" ma:index="14" nillable="true" ma:displayName="Deadline" ma:format="DateTime" ma:internalName="Deadline">
      <xsd:simpleType>
        <xsd:restriction base="dms:DateTime"/>
      </xsd:simpleType>
    </xsd:element>
    <xsd:element name="isAnnex" ma:index="17" nillable="true" ma:displayName="isAnnex" ma:internalName="isAnnex">
      <xsd:simpleType>
        <xsd:restriction base="dms:Text"/>
      </xsd:simpleType>
    </xsd:element>
    <xsd:element name="Uploads" ma:index="18" nillable="true" ma:displayName="Uploads" ma:internalName="Upload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0f7eb82-310d-4963-bf1e-a4c2a37fd81c" elementFormDefault="qualified">
    <xsd:import namespace="http://schemas.microsoft.com/office/2006/documentManagement/types"/>
    <xsd:import namespace="http://schemas.microsoft.com/office/infopath/2007/PartnerControls"/>
    <xsd:element name="Type_x0020_of_x0020_memo" ma:index="15" nillable="true" ma:displayName="Type of memo" ma:format="Dropdown" ma:internalName="Type_x0020_of_x0020_memo">
      <xsd:simpleType>
        <xsd:restriction base="dms:Choice">
          <xsd:enumeration value="information"/>
          <xsd:enumeration value="action"/>
        </xsd:restriction>
      </xsd:simpleType>
    </xsd:element>
    <xsd:element name="Display_x0020_validated_x0020_documents_x0020_library_x0020_button" ma:index="16" nillable="true" ma:displayName="Display validated documents library button" ma:default="0" ma:internalName="Display_x0020_validated_x0020_documents_x0020_library_x0020_button">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ype_x0020_of_x0020_document xmlns="34d7415f-f1a4-44df-8e35-2ceaafd480dc" xsi:nil="true"/>
    <Type_x0020_of_x0020_memo xmlns="70f7eb82-310d-4963-bf1e-a4c2a37fd81c" xsi:nil="true"/>
    <Linked_x0020_files xmlns="$ListId:PublishedDocuments;" xsi:nil="true"/>
    <ValidationComment xmlns="e092deee-a6f6-4f89-8a6c-e2a43e9fb5cf" xsi:nil="true"/>
    <Can_x0020_be_x0020_edited xmlns="$ListId:PublishedDocuments;">false</Can_x0020_be_x0020_edited>
    <Deadline xmlns="2ad614c7-900c-4770-94a0-e04fed16376c" xsi:nil="true"/>
    <AllowComments xmlns="e092deee-a6f6-4f89-8a6c-e2a43e9fb5cf">false</AllowComments>
    <Validated xmlns="e092deee-a6f6-4f89-8a6c-e2a43e9fb5cf">false</Validated>
    <Uploads xmlns="2ad614c7-900c-4770-94a0-e04fed16376c">false</Uploads>
    <isAnnex xmlns="2ad614c7-900c-4770-94a0-e04fed16376c">True</isAnnex>
    <Display_x0020_validated_x0020_documents_x0020_library_x0020_button xmlns="70f7eb82-310d-4963-bf1e-a4c2a37fd81c">false</Display_x0020_validated_x0020_documents_x0020_library_x0020_button>
  </documentManagement>
</p:properties>
</file>

<file path=customXml/itemProps1.xml><?xml version="1.0" encoding="utf-8"?>
<ds:datastoreItem xmlns:ds="http://schemas.openxmlformats.org/officeDocument/2006/customXml" ds:itemID="{FA722788-59E0-4396-8B12-7DD870276F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92deee-a6f6-4f89-8a6c-e2a43e9fb5cf"/>
    <ds:schemaRef ds:uri="$ListId:PublishedDocuments;"/>
    <ds:schemaRef ds:uri="34d7415f-f1a4-44df-8e35-2ceaafd480dc"/>
    <ds:schemaRef ds:uri="2ad614c7-900c-4770-94a0-e04fed16376c"/>
    <ds:schemaRef ds:uri="70f7eb82-310d-4963-bf1e-a4c2a37fd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351C75-7F4B-43FD-8928-25E5E5C4D1B7}">
  <ds:schemaRefs>
    <ds:schemaRef ds:uri="http://schemas.microsoft.com/sharepoint/v3/contenttype/forms"/>
  </ds:schemaRefs>
</ds:datastoreItem>
</file>

<file path=customXml/itemProps3.xml><?xml version="1.0" encoding="utf-8"?>
<ds:datastoreItem xmlns:ds="http://schemas.openxmlformats.org/officeDocument/2006/customXml" ds:itemID="{5DABDEC2-D2FA-4A7C-97DB-F5582E582DF9}">
  <ds:schemaRefs>
    <ds:schemaRef ds:uri="70f7eb82-310d-4963-bf1e-a4c2a37fd81c"/>
    <ds:schemaRef ds:uri="http://purl.org/dc/elements/1.1/"/>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www.w3.org/XML/1998/namespace"/>
    <ds:schemaRef ds:uri="$ListId:PublishedDocuments;"/>
    <ds:schemaRef ds:uri="http://schemas.openxmlformats.org/package/2006/metadata/core-properties"/>
    <ds:schemaRef ds:uri="2ad614c7-900c-4770-94a0-e04fed16376c"/>
    <ds:schemaRef ds:uri="34d7415f-f1a4-44df-8e35-2ceaafd480dc"/>
    <ds:schemaRef ds:uri="e092deee-a6f6-4f89-8a6c-e2a43e9fb5cf"/>
  </ds:schemaRefs>
</ds:datastoreItem>
</file>

<file path=docProps/app.xml><?xml version="1.0" encoding="utf-8"?>
<Properties xmlns="http://schemas.openxmlformats.org/officeDocument/2006/extended-properties" xmlns:vt="http://schemas.openxmlformats.org/officeDocument/2006/docPropsVTypes">
  <Template>Template_Presentation</Template>
  <TotalTime>3246</TotalTime>
  <Words>1755</Words>
  <Application>Microsoft Office PowerPoint</Application>
  <PresentationFormat>Prezentácia na obrazovke (16:9)</PresentationFormat>
  <Paragraphs>151</Paragraphs>
  <Slides>18</Slides>
  <Notes>1</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18</vt:i4>
      </vt:variant>
    </vt:vector>
  </HeadingPairs>
  <TitlesOfParts>
    <vt:vector size="22" baseType="lpstr">
      <vt:lpstr>Arial</vt:lpstr>
      <vt:lpstr>Calibri</vt:lpstr>
      <vt:lpstr>Wingdings</vt:lpstr>
      <vt:lpstr>EIOPA</vt:lpstr>
      <vt:lpstr>CONFERENCE CALL event –  Guidelines on Contract boundaries and valuation of technical provisions</vt:lpstr>
      <vt:lpstr>SUMMARY</vt:lpstr>
      <vt:lpstr>Overview</vt:lpstr>
      <vt:lpstr>Revision of the guidelines on valuation of technical provisions</vt:lpstr>
      <vt:lpstr>Revision of the guidelines on valuation of technical provisions</vt:lpstr>
      <vt:lpstr>Revision of the guidelines on valuation of technical provisions</vt:lpstr>
      <vt:lpstr>Revision of the guidelines on valuation of technical provisions</vt:lpstr>
      <vt:lpstr>Revision of the guidelines on valuation of technical provisions</vt:lpstr>
      <vt:lpstr>Revision of the guidelines on valuation of technical provisions</vt:lpstr>
      <vt:lpstr>Revision of the guidelines on valuation of technical provisions</vt:lpstr>
      <vt:lpstr>Revision of the guidelines on valuation of technical provisions</vt:lpstr>
      <vt:lpstr>Revision of the guidelines on CONTRACT BOUNDARIES</vt:lpstr>
      <vt:lpstr>Revision of the guidelines on CONTRACT BOUNDARIES</vt:lpstr>
      <vt:lpstr>Revision of the guidelines on CONTRACT BOUNDARIES</vt:lpstr>
      <vt:lpstr>Revision of the guidelines on CONTRACT BOUNDARIES</vt:lpstr>
      <vt:lpstr>Review of the INFORMATION REQUEST</vt:lpstr>
      <vt:lpstr>NEXT STEPS</vt:lpstr>
      <vt:lpstr>Prezentácia programu PowerPoint</vt:lpstr>
    </vt:vector>
  </TitlesOfParts>
  <Manager/>
  <Company>EIOPA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estimate conference call event - slides</dc:title>
  <dc:creator>Miguel Caballero</dc:creator>
  <cp:lastModifiedBy>Bachníček Jozef</cp:lastModifiedBy>
  <cp:revision>28</cp:revision>
  <dcterms:created xsi:type="dcterms:W3CDTF">2021-09-22T07:25:54Z</dcterms:created>
  <dcterms:modified xsi:type="dcterms:W3CDTF">2021-10-07T10:41:22Z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0x010100C6789F4E763D0643BCC2488D4E0D56EB</vt:lpwstr>
  </property>
  <property fmtid="{D5CDD505-2E9C-101B-9397-08002B2CF9AE}" pid="3" name="ERIS_Keywords">
    <vt:lpwstr>55;#Information Technology|9fab4bf9-f5c0-4669-949c-dc84d7be134c</vt:lpwstr>
  </property>
  <property fmtid="{D5CDD505-2E9C-101B-9397-08002B2CF9AE}" pid="4" name="ERIS_Department">
    <vt:lpwstr>54;#Corporate Support Department|2fb3733f-08c2-4707-ae90-8642543bede6</vt:lpwstr>
  </property>
  <property fmtid="{D5CDD505-2E9C-101B-9397-08002B2CF9AE}" pid="5" name="ERIS_DocumentType">
    <vt:lpwstr>96;#Presentation|1ac072b7-1fda-4fbf-9b65-6fde494a2029</vt:lpwstr>
  </property>
  <property fmtid="{D5CDD505-2E9C-101B-9397-08002B2CF9AE}" pid="6" name="ERIS_Language">
    <vt:lpwstr>56;#English|44b6edac-eec4-402b-a162-d0c16d90af93</vt:lpwstr>
  </property>
  <property fmtid="{D5CDD505-2E9C-101B-9397-08002B2CF9AE}" pid="7" name="RecordPoint_WorkflowType">
    <vt:lpwstr>ActiveSubmitStub</vt:lpwstr>
  </property>
  <property fmtid="{D5CDD505-2E9C-101B-9397-08002B2CF9AE}" pid="8" name="RecordPoint_ActiveItemWebId">
    <vt:lpwstr>{3540cedf-9d57-4733-964d-984da4cbd400}</vt:lpwstr>
  </property>
  <property fmtid="{D5CDD505-2E9C-101B-9397-08002B2CF9AE}" pid="9" name="RecordPoint_ActiveItemSiteId">
    <vt:lpwstr>{45a8aff5-7238-4170-a84c-1615b582dd36}</vt:lpwstr>
  </property>
  <property fmtid="{D5CDD505-2E9C-101B-9397-08002B2CF9AE}" pid="10" name="RecordPoint_ActiveItemListId">
    <vt:lpwstr>{b55eb722-5931-41b8-b2ee-8fb7aa083d7a}</vt:lpwstr>
  </property>
  <property fmtid="{D5CDD505-2E9C-101B-9397-08002B2CF9AE}" pid="11" name="RecordPoint_ActiveItemUniqueId">
    <vt:lpwstr>{4ba21b30-dc5c-449f-b6b2-02a1d6b21806}</vt:lpwstr>
  </property>
  <property fmtid="{D5CDD505-2E9C-101B-9397-08002B2CF9AE}" pid="12" name="RecordPoint_RecordNumberSubmitted">
    <vt:lpwstr>EIOPA(2020)0001072</vt:lpwstr>
  </property>
  <property fmtid="{D5CDD505-2E9C-101B-9397-08002B2CF9AE}" pid="13" name="RecordPoint_SubmissionCompleted">
    <vt:lpwstr>2021-04-22T09:07:50.6867804+00:00</vt:lpwstr>
  </property>
  <property fmtid="{D5CDD505-2E9C-101B-9397-08002B2CF9AE}" pid="14" name="a9a7198b5ab448b2aada55d282fe0ef0">
    <vt:lpwstr>Corporate Support Department|2fb3733f-08c2-4707-ae90-8642543bede6</vt:lpwstr>
  </property>
  <property fmtid="{D5CDD505-2E9C-101B-9397-08002B2CF9AE}" pid="15" name="cf8bede821504866bdd2b19d0c7ace74">
    <vt:lpwstr>English|44b6edac-eec4-402b-a162-d0c16d90af93</vt:lpwstr>
  </property>
  <property fmtid="{D5CDD505-2E9C-101B-9397-08002B2CF9AE}" pid="16" name="d4531377aa194984b6fcad3d64bfa3fd">
    <vt:lpwstr>Presentation|1ac072b7-1fda-4fbf-9b65-6fde494a2029</vt:lpwstr>
  </property>
  <property fmtid="{D5CDD505-2E9C-101B-9397-08002B2CF9AE}" pid="17" name="a2985485860a4d7f886e00d80a01c582">
    <vt:lpwstr>Information Technology|9fab4bf9-f5c0-4669-949c-dc84d7be134c</vt:lpwstr>
  </property>
</Properties>
</file>