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74" r:id="rId5"/>
    <p:sldMasterId id="2147483887" r:id="rId6"/>
    <p:sldMasterId id="2147483889" r:id="rId7"/>
    <p:sldMasterId id="2147483892" r:id="rId8"/>
    <p:sldMasterId id="2147483778" r:id="rId9"/>
    <p:sldMasterId id="2147483895" r:id="rId10"/>
    <p:sldMasterId id="2147483885" r:id="rId11"/>
  </p:sldMasterIdLst>
  <p:notesMasterIdLst>
    <p:notesMasterId r:id="rId45"/>
  </p:notesMasterIdLst>
  <p:handoutMasterIdLst>
    <p:handoutMasterId r:id="rId46"/>
  </p:handoutMasterIdLst>
  <p:sldIdLst>
    <p:sldId id="492" r:id="rId12"/>
    <p:sldId id="359" r:id="rId13"/>
    <p:sldId id="529" r:id="rId14"/>
    <p:sldId id="522" r:id="rId15"/>
    <p:sldId id="530" r:id="rId16"/>
    <p:sldId id="547" r:id="rId17"/>
    <p:sldId id="523" r:id="rId18"/>
    <p:sldId id="531" r:id="rId19"/>
    <p:sldId id="548" r:id="rId20"/>
    <p:sldId id="532" r:id="rId21"/>
    <p:sldId id="524" r:id="rId22"/>
    <p:sldId id="533" r:id="rId23"/>
    <p:sldId id="534" r:id="rId24"/>
    <p:sldId id="545" r:id="rId25"/>
    <p:sldId id="546" r:id="rId26"/>
    <p:sldId id="549" r:id="rId27"/>
    <p:sldId id="525" r:id="rId28"/>
    <p:sldId id="535" r:id="rId29"/>
    <p:sldId id="536" r:id="rId30"/>
    <p:sldId id="537" r:id="rId31"/>
    <p:sldId id="538" r:id="rId32"/>
    <p:sldId id="550" r:id="rId33"/>
    <p:sldId id="551" r:id="rId34"/>
    <p:sldId id="539" r:id="rId35"/>
    <p:sldId id="542" r:id="rId36"/>
    <p:sldId id="543" r:id="rId37"/>
    <p:sldId id="552" r:id="rId38"/>
    <p:sldId id="553" r:id="rId39"/>
    <p:sldId id="554" r:id="rId40"/>
    <p:sldId id="555" r:id="rId41"/>
    <p:sldId id="556" r:id="rId42"/>
    <p:sldId id="540" r:id="rId43"/>
    <p:sldId id="541" r:id="rId44"/>
  </p:sldIdLst>
  <p:sldSz cx="9144000" cy="5143500" type="screen16x9"/>
  <p:notesSz cx="6797675" cy="9926638"/>
  <p:custShowLst>
    <p:custShow name="Presentazione personalizzata 1" id="0">
      <p:sldLst/>
    </p:custShow>
  </p:custShowLst>
  <p:defaultTextStyle>
    <a:defPPr>
      <a:defRPr lang="it-IT"/>
    </a:defPPr>
    <a:lvl1pPr marL="0" algn="l" defTabSz="457169" rtl="0" eaLnBrk="1" latinLnBrk="0" hangingPunct="1">
      <a:defRPr sz="1800" kern="1200">
        <a:solidFill>
          <a:schemeClr val="tx1"/>
        </a:solidFill>
        <a:latin typeface="+mn-lt"/>
        <a:ea typeface="+mn-ea"/>
        <a:cs typeface="+mn-cs"/>
      </a:defRPr>
    </a:lvl1pPr>
    <a:lvl2pPr marL="457169" algn="l" defTabSz="457169" rtl="0" eaLnBrk="1" latinLnBrk="0" hangingPunct="1">
      <a:defRPr sz="1800" kern="1200">
        <a:solidFill>
          <a:schemeClr val="tx1"/>
        </a:solidFill>
        <a:latin typeface="+mn-lt"/>
        <a:ea typeface="+mn-ea"/>
        <a:cs typeface="+mn-cs"/>
      </a:defRPr>
    </a:lvl2pPr>
    <a:lvl3pPr marL="914337" algn="l" defTabSz="457169" rtl="0" eaLnBrk="1" latinLnBrk="0" hangingPunct="1">
      <a:defRPr sz="1800" kern="1200">
        <a:solidFill>
          <a:schemeClr val="tx1"/>
        </a:solidFill>
        <a:latin typeface="+mn-lt"/>
        <a:ea typeface="+mn-ea"/>
        <a:cs typeface="+mn-cs"/>
      </a:defRPr>
    </a:lvl3pPr>
    <a:lvl4pPr marL="1371506" algn="l" defTabSz="457169" rtl="0" eaLnBrk="1" latinLnBrk="0" hangingPunct="1">
      <a:defRPr sz="1800" kern="1200">
        <a:solidFill>
          <a:schemeClr val="tx1"/>
        </a:solidFill>
        <a:latin typeface="+mn-lt"/>
        <a:ea typeface="+mn-ea"/>
        <a:cs typeface="+mn-cs"/>
      </a:defRPr>
    </a:lvl4pPr>
    <a:lvl5pPr marL="1828674" algn="l" defTabSz="457169" rtl="0" eaLnBrk="1" latinLnBrk="0" hangingPunct="1">
      <a:defRPr sz="1800" kern="1200">
        <a:solidFill>
          <a:schemeClr val="tx1"/>
        </a:solidFill>
        <a:latin typeface="+mn-lt"/>
        <a:ea typeface="+mn-ea"/>
        <a:cs typeface="+mn-cs"/>
      </a:defRPr>
    </a:lvl5pPr>
    <a:lvl6pPr marL="2285843" algn="l" defTabSz="457169" rtl="0" eaLnBrk="1" latinLnBrk="0" hangingPunct="1">
      <a:defRPr sz="1800" kern="1200">
        <a:solidFill>
          <a:schemeClr val="tx1"/>
        </a:solidFill>
        <a:latin typeface="+mn-lt"/>
        <a:ea typeface="+mn-ea"/>
        <a:cs typeface="+mn-cs"/>
      </a:defRPr>
    </a:lvl6pPr>
    <a:lvl7pPr marL="2743011" algn="l" defTabSz="457169" rtl="0" eaLnBrk="1" latinLnBrk="0" hangingPunct="1">
      <a:defRPr sz="1800" kern="1200">
        <a:solidFill>
          <a:schemeClr val="tx1"/>
        </a:solidFill>
        <a:latin typeface="+mn-lt"/>
        <a:ea typeface="+mn-ea"/>
        <a:cs typeface="+mn-cs"/>
      </a:defRPr>
    </a:lvl7pPr>
    <a:lvl8pPr marL="3200180" algn="l" defTabSz="457169" rtl="0" eaLnBrk="1" latinLnBrk="0" hangingPunct="1">
      <a:defRPr sz="1800" kern="1200">
        <a:solidFill>
          <a:schemeClr val="tx1"/>
        </a:solidFill>
        <a:latin typeface="+mn-lt"/>
        <a:ea typeface="+mn-ea"/>
        <a:cs typeface="+mn-cs"/>
      </a:defRPr>
    </a:lvl8pPr>
    <a:lvl9pPr marL="3657348" algn="l" defTabSz="45716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6553FE0A-1CA9-2442-BD35-EA0055C718DE}">
          <p14:sldIdLst>
            <p14:sldId id="492"/>
            <p14:sldId id="359"/>
            <p14:sldId id="529"/>
            <p14:sldId id="522"/>
            <p14:sldId id="530"/>
            <p14:sldId id="547"/>
            <p14:sldId id="523"/>
            <p14:sldId id="531"/>
            <p14:sldId id="548"/>
            <p14:sldId id="532"/>
            <p14:sldId id="524"/>
            <p14:sldId id="533"/>
            <p14:sldId id="534"/>
            <p14:sldId id="545"/>
            <p14:sldId id="546"/>
            <p14:sldId id="549"/>
            <p14:sldId id="525"/>
            <p14:sldId id="535"/>
            <p14:sldId id="536"/>
            <p14:sldId id="537"/>
            <p14:sldId id="538"/>
            <p14:sldId id="550"/>
            <p14:sldId id="551"/>
            <p14:sldId id="539"/>
            <p14:sldId id="542"/>
            <p14:sldId id="543"/>
            <p14:sldId id="552"/>
            <p14:sldId id="553"/>
            <p14:sldId id="554"/>
            <p14:sldId id="555"/>
            <p14:sldId id="556"/>
            <p14:sldId id="540"/>
            <p14:sldId id="541"/>
          </p14:sldIdLst>
        </p14:section>
      </p14:sectionLst>
    </p:ext>
    <p:ext uri="{EFAFB233-063F-42B5-8137-9DF3F51BA10A}">
      <p15:sldGuideLst xmlns:p15="http://schemas.microsoft.com/office/powerpoint/2012/main">
        <p15:guide id="1" orient="horz" pos="1613" userDrawn="1">
          <p15:clr>
            <a:srgbClr val="A4A3A4"/>
          </p15:clr>
        </p15:guide>
        <p15:guide id="2" pos="28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588"/>
    <a:srgbClr val="323232"/>
    <a:srgbClr val="000000"/>
    <a:srgbClr val="C01E20"/>
    <a:srgbClr val="DFD7D0"/>
    <a:srgbClr val="534998"/>
    <a:srgbClr val="7489C4"/>
    <a:srgbClr val="2BADA7"/>
    <a:srgbClr val="AC799B"/>
    <a:srgbClr val="EB611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0893" autoAdjust="0"/>
  </p:normalViewPr>
  <p:slideViewPr>
    <p:cSldViewPr snapToGrid="0">
      <p:cViewPr varScale="1">
        <p:scale>
          <a:sx n="89" d="100"/>
          <a:sy n="89" d="100"/>
        </p:scale>
        <p:origin x="448" y="56"/>
      </p:cViewPr>
      <p:guideLst>
        <p:guide orient="horz" pos="1613"/>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72" d="100"/>
          <a:sy n="72" d="100"/>
        </p:scale>
        <p:origin x="238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latin typeface="Arial"/>
            </a:endParaRPr>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latin typeface="Arial"/>
            </a:endParaRPr>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7004876-7C41-8541-8A87-AC5A2920BFC6}" type="slidenum">
              <a:rPr lang="it-IT" smtClean="0">
                <a:latin typeface="Arial"/>
              </a:rPr>
              <a:pPr/>
              <a:t>‹#›</a:t>
            </a:fld>
            <a:endParaRPr lang="it-IT">
              <a:latin typeface="Arial"/>
            </a:endParaRPr>
          </a:p>
        </p:txBody>
      </p:sp>
      <p:sp>
        <p:nvSpPr>
          <p:cNvPr id="6" name="Date Placeholder 5">
            <a:extLst>
              <a:ext uri="{FF2B5EF4-FFF2-40B4-BE49-F238E27FC236}">
                <a16:creationId xmlns:a16="http://schemas.microsoft.com/office/drawing/2014/main" id="{B3439642-8888-2E49-B492-D5D6559FFF5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202CA68-AD2B-CF4F-9DAF-A3D5FCFA3DF6}" type="datetimeFigureOut">
              <a:rPr lang="en-GB" smtClean="0"/>
              <a:t>13/06/2023</a:t>
            </a:fld>
            <a:endParaRPr lang="en-GB" dirty="0"/>
          </a:p>
        </p:txBody>
      </p:sp>
    </p:spTree>
    <p:extLst>
      <p:ext uri="{BB962C8B-B14F-4D97-AF65-F5344CB8AC3E}">
        <p14:creationId xmlns:p14="http://schemas.microsoft.com/office/powerpoint/2010/main" val="2637137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11A086D9-B6C2-4543-93F1-7626B8D6DACC}" type="datetimeFigureOut">
              <a:rPr lang="it-IT" smtClean="0"/>
              <a:pPr/>
              <a:t>13/06/2023</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dirty="0"/>
              <a:t>Fare </a:t>
            </a:r>
            <a:r>
              <a:rPr lang="en-US" dirty="0" err="1"/>
              <a:t>clic</a:t>
            </a:r>
            <a:r>
              <a:rPr lang="en-US" dirty="0"/>
              <a:t> per </a:t>
            </a:r>
            <a:r>
              <a:rPr lang="en-US" dirty="0" err="1"/>
              <a:t>modificare</a:t>
            </a:r>
            <a:r>
              <a:rPr lang="en-US" dirty="0"/>
              <a:t> </a:t>
            </a:r>
            <a:r>
              <a:rPr lang="en-US" dirty="0" err="1"/>
              <a:t>gli</a:t>
            </a:r>
            <a:r>
              <a:rPr lang="en-US" dirty="0"/>
              <a:t> </a:t>
            </a:r>
            <a:r>
              <a:rPr lang="en-US" dirty="0" err="1"/>
              <a:t>stili</a:t>
            </a:r>
            <a:r>
              <a:rPr lang="en-US" dirty="0"/>
              <a:t> del </a:t>
            </a:r>
            <a:r>
              <a:rPr lang="en-US" dirty="0" err="1"/>
              <a:t>testo</a:t>
            </a:r>
            <a:r>
              <a:rPr lang="en-US" dirty="0"/>
              <a:t> </a:t>
            </a:r>
            <a:r>
              <a:rPr lang="en-US" dirty="0" err="1"/>
              <a:t>dello</a:t>
            </a:r>
            <a:r>
              <a:rPr lang="en-US" dirty="0"/>
              <a:t> schema</a:t>
            </a:r>
          </a:p>
          <a:p>
            <a:pPr lvl="1"/>
            <a:r>
              <a:rPr lang="en-US" dirty="0"/>
              <a:t>Secondo </a:t>
            </a:r>
            <a:r>
              <a:rPr lang="en-US" dirty="0" err="1"/>
              <a:t>livello</a:t>
            </a:r>
            <a:endParaRPr lang="en-US" dirty="0"/>
          </a:p>
          <a:p>
            <a:pPr lvl="2"/>
            <a:r>
              <a:rPr lang="en-US" dirty="0" err="1"/>
              <a:t>Terzo</a:t>
            </a:r>
            <a:r>
              <a:rPr lang="en-US" dirty="0"/>
              <a:t> </a:t>
            </a:r>
            <a:r>
              <a:rPr lang="en-US" dirty="0" err="1"/>
              <a:t>livello</a:t>
            </a:r>
            <a:endParaRPr lang="en-US" dirty="0"/>
          </a:p>
          <a:p>
            <a:pPr lvl="3"/>
            <a:r>
              <a:rPr lang="en-US" dirty="0"/>
              <a:t>Quarto </a:t>
            </a:r>
            <a:r>
              <a:rPr lang="en-US" dirty="0" err="1"/>
              <a:t>livello</a:t>
            </a:r>
            <a:endParaRPr lang="en-US" dirty="0"/>
          </a:p>
          <a:p>
            <a:pPr lvl="4"/>
            <a:r>
              <a:rPr lang="en-US" dirty="0" err="1"/>
              <a:t>Quinto</a:t>
            </a:r>
            <a:r>
              <a:rPr lang="en-US" dirty="0"/>
              <a:t> </a:t>
            </a:r>
            <a:r>
              <a:rPr lang="en-US" dirty="0" err="1"/>
              <a:t>livello</a:t>
            </a:r>
            <a:endParaRPr lang="it-IT" dirty="0"/>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D56EDDCE-EE65-6D48-ACA2-30328AA80092}" type="slidenum">
              <a:rPr lang="it-IT" smtClean="0"/>
              <a:pPr/>
              <a:t>‹#›</a:t>
            </a:fld>
            <a:endParaRPr lang="it-IT"/>
          </a:p>
        </p:txBody>
      </p:sp>
    </p:spTree>
    <p:extLst>
      <p:ext uri="{BB962C8B-B14F-4D97-AF65-F5344CB8AC3E}">
        <p14:creationId xmlns:p14="http://schemas.microsoft.com/office/powerpoint/2010/main" val="1746336913"/>
      </p:ext>
    </p:extLst>
  </p:cSld>
  <p:clrMap bg1="lt1" tx1="dk1" bg2="lt2" tx2="dk2" accent1="accent1" accent2="accent2" accent3="accent3" accent4="accent4" accent5="accent5" accent6="accent6" hlink="hlink" folHlink="folHlink"/>
  <p:hf hdr="0" ftr="0" dt="0"/>
  <p:notesStyle>
    <a:lvl1pPr marL="0" algn="l" defTabSz="457169" rtl="0" eaLnBrk="1" latinLnBrk="0" hangingPunct="1">
      <a:defRPr sz="1200" kern="1200">
        <a:solidFill>
          <a:schemeClr val="tx1"/>
        </a:solidFill>
        <a:latin typeface="Arial"/>
        <a:ea typeface="+mn-ea"/>
        <a:cs typeface="+mn-cs"/>
      </a:defRPr>
    </a:lvl1pPr>
    <a:lvl2pPr marL="457169" algn="l" defTabSz="457169" rtl="0" eaLnBrk="1" latinLnBrk="0" hangingPunct="1">
      <a:defRPr sz="1200" kern="1200">
        <a:solidFill>
          <a:schemeClr val="tx1"/>
        </a:solidFill>
        <a:latin typeface="Arial"/>
        <a:ea typeface="+mn-ea"/>
        <a:cs typeface="+mn-cs"/>
      </a:defRPr>
    </a:lvl2pPr>
    <a:lvl3pPr marL="914337" algn="l" defTabSz="457169" rtl="0" eaLnBrk="1" latinLnBrk="0" hangingPunct="1">
      <a:defRPr sz="1200" kern="1200">
        <a:solidFill>
          <a:schemeClr val="tx1"/>
        </a:solidFill>
        <a:latin typeface="Arial"/>
        <a:ea typeface="+mn-ea"/>
        <a:cs typeface="+mn-cs"/>
      </a:defRPr>
    </a:lvl3pPr>
    <a:lvl4pPr marL="1371506" algn="l" defTabSz="457169" rtl="0" eaLnBrk="1" latinLnBrk="0" hangingPunct="1">
      <a:defRPr sz="1200" kern="1200">
        <a:solidFill>
          <a:schemeClr val="tx1"/>
        </a:solidFill>
        <a:latin typeface="Arial"/>
        <a:ea typeface="+mn-ea"/>
        <a:cs typeface="+mn-cs"/>
      </a:defRPr>
    </a:lvl4pPr>
    <a:lvl5pPr marL="1828674" algn="l" defTabSz="457169" rtl="0" eaLnBrk="1" latinLnBrk="0" hangingPunct="1">
      <a:defRPr sz="1200" kern="1200">
        <a:solidFill>
          <a:schemeClr val="tx1"/>
        </a:solidFill>
        <a:latin typeface="Arial"/>
        <a:ea typeface="+mn-ea"/>
        <a:cs typeface="+mn-cs"/>
      </a:defRPr>
    </a:lvl5pPr>
    <a:lvl6pPr marL="2285843" algn="l" defTabSz="457169" rtl="0" eaLnBrk="1" latinLnBrk="0" hangingPunct="1">
      <a:defRPr sz="1200" kern="1200">
        <a:solidFill>
          <a:schemeClr val="tx1"/>
        </a:solidFill>
        <a:latin typeface="+mn-lt"/>
        <a:ea typeface="+mn-ea"/>
        <a:cs typeface="+mn-cs"/>
      </a:defRPr>
    </a:lvl6pPr>
    <a:lvl7pPr marL="2743011" algn="l" defTabSz="457169" rtl="0" eaLnBrk="1" latinLnBrk="0" hangingPunct="1">
      <a:defRPr sz="1200" kern="1200">
        <a:solidFill>
          <a:schemeClr val="tx1"/>
        </a:solidFill>
        <a:latin typeface="+mn-lt"/>
        <a:ea typeface="+mn-ea"/>
        <a:cs typeface="+mn-cs"/>
      </a:defRPr>
    </a:lvl7pPr>
    <a:lvl8pPr marL="3200180" algn="l" defTabSz="457169" rtl="0" eaLnBrk="1" latinLnBrk="0" hangingPunct="1">
      <a:defRPr sz="1200" kern="1200">
        <a:solidFill>
          <a:schemeClr val="tx1"/>
        </a:solidFill>
        <a:latin typeface="+mn-lt"/>
        <a:ea typeface="+mn-ea"/>
        <a:cs typeface="+mn-cs"/>
      </a:defRPr>
    </a:lvl8pPr>
    <a:lvl9pPr marL="3657348" algn="l" defTabSz="45716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Master" Target="../slideMasters/slideMaster8.xml"/><Relationship Id="rId4" Type="http://schemas.openxmlformats.org/officeDocument/2006/relationships/image" Target="../media/image31.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12CAA7-3828-8949-B7F7-A16F34176EA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ext Placeholder 5">
            <a:extLst>
              <a:ext uri="{FF2B5EF4-FFF2-40B4-BE49-F238E27FC236}">
                <a16:creationId xmlns:a16="http://schemas.microsoft.com/office/drawing/2014/main" id="{BF44A04A-95E2-3B45-A3B9-EBD92AF8E80C}"/>
              </a:ext>
            </a:extLst>
          </p:cNvPr>
          <p:cNvSpPr>
            <a:spLocks noGrp="1"/>
          </p:cNvSpPr>
          <p:nvPr>
            <p:ph type="body" sz="quarter" idx="11" hasCustomPrompt="1"/>
          </p:nvPr>
        </p:nvSpPr>
        <p:spPr>
          <a:xfrm>
            <a:off x="560343" y="1921690"/>
            <a:ext cx="7974056" cy="187583"/>
          </a:xfrm>
          <a:prstGeom prst="rect">
            <a:avLst/>
          </a:prstGeom>
        </p:spPr>
        <p:txBody>
          <a:bodyPr lIns="0" tIns="0" rIns="0" bIns="0"/>
          <a:lstStyle>
            <a:lvl1pPr marL="0" indent="0">
              <a:lnSpc>
                <a:spcPts val="1200"/>
              </a:lnSpc>
              <a:spcBef>
                <a:spcPts val="0"/>
              </a:spcBef>
              <a:buNone/>
              <a:defRPr sz="1100" b="0" kern="0" spc="40" baseline="0">
                <a:solidFill>
                  <a:schemeClr val="bg2"/>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a:t>
            </a:r>
            <a:r>
              <a:rPr lang="en-GB" dirty="0" err="1"/>
              <a:t>ispum</a:t>
            </a:r>
            <a:r>
              <a:rPr lang="en-GB" dirty="0"/>
              <a:t> </a:t>
            </a:r>
            <a:r>
              <a:rPr lang="en-GB" dirty="0" err="1"/>
              <a:t>dolor</a:t>
            </a:r>
            <a:r>
              <a:rPr lang="en-GB" dirty="0"/>
              <a:t> sit </a:t>
            </a:r>
            <a:r>
              <a:rPr lang="en-GB" dirty="0" err="1"/>
              <a:t>amet</a:t>
            </a:r>
            <a:r>
              <a:rPr lang="en-GB" dirty="0"/>
              <a:t> </a:t>
            </a:r>
            <a:r>
              <a:rPr lang="en-GB" dirty="0" err="1"/>
              <a:t>consectetur</a:t>
            </a:r>
            <a:endParaRPr lang="en-US" dirty="0"/>
          </a:p>
        </p:txBody>
      </p:sp>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3" y="2193537"/>
            <a:ext cx="7974057" cy="323058"/>
          </a:xfrm>
        </p:spPr>
        <p:txBody>
          <a:bodyPr/>
          <a:lstStyle>
            <a:lvl1pPr>
              <a:defRPr/>
            </a:lvl1pPr>
          </a:lstStyle>
          <a:p>
            <a:r>
              <a:rPr lang="en-GB" dirty="0"/>
              <a:t>Presentation title</a:t>
            </a:r>
            <a:endParaRPr lang="en-US" dirty="0"/>
          </a:p>
        </p:txBody>
      </p:sp>
      <p:sp>
        <p:nvSpPr>
          <p:cNvPr id="4" name="Date Placeholder 3">
            <a:extLst>
              <a:ext uri="{FF2B5EF4-FFF2-40B4-BE49-F238E27FC236}">
                <a16:creationId xmlns:a16="http://schemas.microsoft.com/office/drawing/2014/main" id="{81962D12-62C6-B34D-BB51-1A63ACD6F3D9}"/>
              </a:ext>
            </a:extLst>
          </p:cNvPr>
          <p:cNvSpPr>
            <a:spLocks noGrp="1"/>
          </p:cNvSpPr>
          <p:nvPr>
            <p:ph type="dt" sz="half" idx="12"/>
          </p:nvPr>
        </p:nvSpPr>
        <p:spPr>
          <a:xfrm>
            <a:off x="560343" y="4569368"/>
            <a:ext cx="2687954" cy="187922"/>
          </a:xfrm>
        </p:spPr>
        <p:txBody>
          <a:bodyPr/>
          <a:lstStyle/>
          <a:p>
            <a:endParaRPr lang="en-US" dirty="0"/>
          </a:p>
        </p:txBody>
      </p:sp>
      <p:sp>
        <p:nvSpPr>
          <p:cNvPr id="7" name="Text Placeholder 5">
            <a:extLst>
              <a:ext uri="{FF2B5EF4-FFF2-40B4-BE49-F238E27FC236}">
                <a16:creationId xmlns:a16="http://schemas.microsoft.com/office/drawing/2014/main" id="{E887030A-39E7-CB44-8EC9-6576EA072E00}"/>
              </a:ext>
            </a:extLst>
          </p:cNvPr>
          <p:cNvSpPr>
            <a:spLocks noGrp="1"/>
          </p:cNvSpPr>
          <p:nvPr>
            <p:ph type="body" sz="quarter" idx="13" hasCustomPrompt="1"/>
          </p:nvPr>
        </p:nvSpPr>
        <p:spPr>
          <a:xfrm>
            <a:off x="560343" y="2723054"/>
            <a:ext cx="7974056" cy="187922"/>
          </a:xfrm>
          <a:prstGeom prst="rect">
            <a:avLst/>
          </a:prstGeom>
        </p:spPr>
        <p:txBody>
          <a:bodyPr lIns="0" tIns="0" rIns="0" bIns="0"/>
          <a:lstStyle>
            <a:lvl1pPr marL="0" indent="0">
              <a:lnSpc>
                <a:spcPts val="1500"/>
              </a:lnSpc>
              <a:spcBef>
                <a:spcPts val="0"/>
              </a:spcBef>
              <a:buNone/>
              <a:defRPr sz="1400" b="0" kern="0" spc="40" baseline="0">
                <a:solidFill>
                  <a:schemeClr val="bg2"/>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pic>
        <p:nvPicPr>
          <p:cNvPr id="10" name="Picture 9">
            <a:extLst>
              <a:ext uri="{FF2B5EF4-FFF2-40B4-BE49-F238E27FC236}">
                <a16:creationId xmlns:a16="http://schemas.microsoft.com/office/drawing/2014/main" id="{FBB3B9A8-6015-314B-B98F-11C55B25E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0454" y="4356099"/>
            <a:ext cx="991646" cy="5342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áčový graf s procenty">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18F8A-6B6C-FA4B-9BC5-A3D1A126DD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2133" cy="389506"/>
          </a:xfrm>
          <a:prstGeom prst="rect">
            <a:avLst/>
          </a:prstGeom>
        </p:spPr>
      </p:pic>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52845"/>
            <a:ext cx="4773336" cy="458199"/>
          </a:xfrm>
          <a:prstGeom prst="rect">
            <a:avLst/>
          </a:prstGeom>
        </p:spPr>
        <p:txBody>
          <a:bodyPr/>
          <a:lstStyle/>
          <a:p>
            <a:r>
              <a:rPr lang="en-GB" dirty="0"/>
              <a:t>CLICK TO EDIT MASTER TITLE STYLE</a:t>
            </a:r>
            <a:endParaRPr lang="en-US" dirty="0"/>
          </a:p>
        </p:txBody>
      </p:sp>
      <p:sp>
        <p:nvSpPr>
          <p:cNvPr id="6" name="Text Placeholder 7">
            <a:extLst>
              <a:ext uri="{FF2B5EF4-FFF2-40B4-BE49-F238E27FC236}">
                <a16:creationId xmlns:a16="http://schemas.microsoft.com/office/drawing/2014/main" id="{B803D040-1AE1-A04F-8EFF-63AEC958B074}"/>
              </a:ext>
            </a:extLst>
          </p:cNvPr>
          <p:cNvSpPr>
            <a:spLocks noGrp="1"/>
          </p:cNvSpPr>
          <p:nvPr>
            <p:ph idx="1" hasCustomPrompt="1"/>
          </p:nvPr>
        </p:nvSpPr>
        <p:spPr>
          <a:xfrm>
            <a:off x="1005657" y="1345030"/>
            <a:ext cx="1594323" cy="1573934"/>
          </a:xfrm>
          <a:prstGeom prst="rect">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8" name="Text Placeholder 5">
            <a:extLst>
              <a:ext uri="{FF2B5EF4-FFF2-40B4-BE49-F238E27FC236}">
                <a16:creationId xmlns:a16="http://schemas.microsoft.com/office/drawing/2014/main" id="{DFDB2CD4-366D-1D40-AD41-AD489E4F8865}"/>
              </a:ext>
            </a:extLst>
          </p:cNvPr>
          <p:cNvSpPr>
            <a:spLocks noGrp="1"/>
          </p:cNvSpPr>
          <p:nvPr>
            <p:ph type="body" sz="quarter" idx="21" hasCustomPrompt="1"/>
          </p:nvPr>
        </p:nvSpPr>
        <p:spPr>
          <a:xfrm>
            <a:off x="1005657" y="3091953"/>
            <a:ext cx="1594323" cy="922835"/>
          </a:xfrm>
        </p:spPr>
        <p:txBody>
          <a:bodyPr>
            <a:noAutofit/>
          </a:bodyPr>
          <a:lstStyle>
            <a:lvl1pPr marL="0" indent="0">
              <a:lnSpc>
                <a:spcPts val="1400"/>
              </a:lnSpc>
              <a:spcBef>
                <a:spcPts val="0"/>
              </a:spcBef>
              <a:buClr>
                <a:schemeClr val="accent2"/>
              </a:buClr>
              <a:buSzPct val="130000"/>
              <a:buFontTx/>
              <a:buNone/>
              <a:defRPr sz="1200" baseline="0">
                <a:solidFill>
                  <a:schemeClr val="bg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9" name="Text Placeholder 7">
            <a:extLst>
              <a:ext uri="{FF2B5EF4-FFF2-40B4-BE49-F238E27FC236}">
                <a16:creationId xmlns:a16="http://schemas.microsoft.com/office/drawing/2014/main" id="{75AEC0DB-05DA-ED43-9C99-5299ECC5C270}"/>
              </a:ext>
            </a:extLst>
          </p:cNvPr>
          <p:cNvSpPr>
            <a:spLocks noGrp="1"/>
          </p:cNvSpPr>
          <p:nvPr>
            <p:ph idx="22" hasCustomPrompt="1"/>
          </p:nvPr>
        </p:nvSpPr>
        <p:spPr>
          <a:xfrm>
            <a:off x="3600174" y="1345030"/>
            <a:ext cx="1594323" cy="1573934"/>
          </a:xfrm>
          <a:prstGeom prst="rect">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0" name="Text Placeholder 5">
            <a:extLst>
              <a:ext uri="{FF2B5EF4-FFF2-40B4-BE49-F238E27FC236}">
                <a16:creationId xmlns:a16="http://schemas.microsoft.com/office/drawing/2014/main" id="{9FEC130E-CEF3-DD4F-BDAF-A6272501C5C1}"/>
              </a:ext>
            </a:extLst>
          </p:cNvPr>
          <p:cNvSpPr>
            <a:spLocks noGrp="1"/>
          </p:cNvSpPr>
          <p:nvPr>
            <p:ph type="body" sz="quarter" idx="23" hasCustomPrompt="1"/>
          </p:nvPr>
        </p:nvSpPr>
        <p:spPr>
          <a:xfrm>
            <a:off x="3600174" y="3091953"/>
            <a:ext cx="1594323" cy="922835"/>
          </a:xfrm>
        </p:spPr>
        <p:txBody>
          <a:bodyPr>
            <a:noAutofit/>
          </a:bodyPr>
          <a:lstStyle>
            <a:lvl1pPr marL="0" indent="0">
              <a:lnSpc>
                <a:spcPts val="1400"/>
              </a:lnSpc>
              <a:spcBef>
                <a:spcPts val="0"/>
              </a:spcBef>
              <a:buClr>
                <a:schemeClr val="accent2"/>
              </a:buClr>
              <a:buSzPct val="130000"/>
              <a:buFontTx/>
              <a:buNone/>
              <a:defRPr sz="1200" baseline="0">
                <a:solidFill>
                  <a:schemeClr val="bg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1" name="Text Placeholder 7">
            <a:extLst>
              <a:ext uri="{FF2B5EF4-FFF2-40B4-BE49-F238E27FC236}">
                <a16:creationId xmlns:a16="http://schemas.microsoft.com/office/drawing/2014/main" id="{2BDEE0F7-175C-F941-954C-4AE3E4A7E24A}"/>
              </a:ext>
            </a:extLst>
          </p:cNvPr>
          <p:cNvSpPr>
            <a:spLocks noGrp="1"/>
          </p:cNvSpPr>
          <p:nvPr>
            <p:ph idx="24" hasCustomPrompt="1"/>
          </p:nvPr>
        </p:nvSpPr>
        <p:spPr>
          <a:xfrm>
            <a:off x="6194691" y="1345030"/>
            <a:ext cx="1594323" cy="1573934"/>
          </a:xfrm>
          <a:prstGeom prst="rect">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2" name="Text Placeholder 5">
            <a:extLst>
              <a:ext uri="{FF2B5EF4-FFF2-40B4-BE49-F238E27FC236}">
                <a16:creationId xmlns:a16="http://schemas.microsoft.com/office/drawing/2014/main" id="{F37D5FC0-7ED5-CF47-AFDE-6268B69394AE}"/>
              </a:ext>
            </a:extLst>
          </p:cNvPr>
          <p:cNvSpPr>
            <a:spLocks noGrp="1"/>
          </p:cNvSpPr>
          <p:nvPr>
            <p:ph type="body" sz="quarter" idx="25" hasCustomPrompt="1"/>
          </p:nvPr>
        </p:nvSpPr>
        <p:spPr>
          <a:xfrm>
            <a:off x="6194691" y="3091953"/>
            <a:ext cx="1594323" cy="922835"/>
          </a:xfrm>
        </p:spPr>
        <p:txBody>
          <a:bodyPr>
            <a:noAutofit/>
          </a:bodyPr>
          <a:lstStyle>
            <a:lvl1pPr marL="0" indent="0">
              <a:lnSpc>
                <a:spcPts val="1400"/>
              </a:lnSpc>
              <a:spcBef>
                <a:spcPts val="0"/>
              </a:spcBef>
              <a:buClr>
                <a:schemeClr val="accent2"/>
              </a:buClr>
              <a:buSzPct val="130000"/>
              <a:buFontTx/>
              <a:buNone/>
              <a:defRPr sz="1200" baseline="0">
                <a:solidFill>
                  <a:schemeClr val="bg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pic>
        <p:nvPicPr>
          <p:cNvPr id="14" name="Picture 13">
            <a:extLst>
              <a:ext uri="{FF2B5EF4-FFF2-40B4-BE49-F238E27FC236}">
                <a16:creationId xmlns:a16="http://schemas.microsoft.com/office/drawing/2014/main" id="{369C4B05-6396-4446-9A8C-A950BA3D1A1D}"/>
              </a:ext>
            </a:extLst>
          </p:cNvPr>
          <p:cNvPicPr>
            <a:picLocks noChangeAspect="1"/>
          </p:cNvPicPr>
          <p:nvPr userDrawn="1"/>
        </p:nvPicPr>
        <p:blipFill rotWithShape="1">
          <a:blip r:embed="rId3"/>
          <a:srcRect r="86875" b="90000"/>
          <a:stretch/>
        </p:blipFill>
        <p:spPr>
          <a:xfrm>
            <a:off x="0" y="0"/>
            <a:ext cx="1200150" cy="514350"/>
          </a:xfrm>
          <a:prstGeom prst="rect">
            <a:avLst/>
          </a:prstGeom>
        </p:spPr>
      </p:pic>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bg2"/>
                </a:solidFill>
              </a:defRPr>
            </a:lvl1pPr>
          </a:lstStyle>
          <a:p>
            <a:fld id="{29CAE5FC-86E1-1448-8EC3-A22E1B31C8C0}" type="slidenum">
              <a:rPr lang="it-IT" smtClean="0"/>
              <a:pPr/>
              <a:t>‹#›</a:t>
            </a:fld>
            <a:endParaRPr lang="it-IT" dirty="0"/>
          </a:p>
        </p:txBody>
      </p:sp>
    </p:spTree>
    <p:extLst>
      <p:ext uri="{BB962C8B-B14F-4D97-AF65-F5344CB8AC3E}">
        <p14:creationId xmlns:p14="http://schemas.microsoft.com/office/powerpoint/2010/main" val="6605708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lide s textem">
    <p:spTree>
      <p:nvGrpSpPr>
        <p:cNvPr id="1" name=""/>
        <p:cNvGrpSpPr/>
        <p:nvPr/>
      </p:nvGrpSpPr>
      <p:grpSpPr>
        <a:xfrm>
          <a:off x="0" y="0"/>
          <a:ext cx="0" cy="0"/>
          <a:chOff x="0" y="0"/>
          <a:chExt cx="0" cy="0"/>
        </a:xfrm>
      </p:grpSpPr>
      <p:sp>
        <p:nvSpPr>
          <p:cNvPr id="8" name="Sottotitolo 2">
            <a:extLst>
              <a:ext uri="{FF2B5EF4-FFF2-40B4-BE49-F238E27FC236}">
                <a16:creationId xmlns:a16="http://schemas.microsoft.com/office/drawing/2014/main" id="{7BCDAEE0-40F3-E841-AACA-EF68DD76B949}"/>
              </a:ext>
            </a:extLst>
          </p:cNvPr>
          <p:cNvSpPr>
            <a:spLocks noGrp="1"/>
          </p:cNvSpPr>
          <p:nvPr>
            <p:ph type="subTitle" idx="1" hasCustomPrompt="1"/>
          </p:nvPr>
        </p:nvSpPr>
        <p:spPr>
          <a:xfrm>
            <a:off x="457200" y="1466866"/>
            <a:ext cx="8386686" cy="2941088"/>
          </a:xfrm>
          <a:prstGeom prst="rect">
            <a:avLst/>
          </a:prstGeom>
        </p:spPr>
        <p:txBody>
          <a:bodyPr lIns="0" tIns="0" rIns="0" bIns="0">
            <a:noAutofit/>
          </a:bodyPr>
          <a:lstStyle>
            <a:lvl1pPr marL="0" indent="0" algn="l">
              <a:lnSpc>
                <a:spcPct val="100000"/>
              </a:lnSpc>
              <a:spcBef>
                <a:spcPts val="0"/>
              </a:spcBef>
              <a:buNone/>
              <a:defRPr sz="1200" baseline="0">
                <a:solidFill>
                  <a:schemeClr val="accent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dirty="0"/>
              <a:t>Obsah – </a:t>
            </a:r>
            <a:r>
              <a:rPr lang="cs-CZ" dirty="0" err="1"/>
              <a:t>Arial</a:t>
            </a:r>
            <a:r>
              <a:rPr lang="cs-CZ" dirty="0"/>
              <a:t> </a:t>
            </a:r>
            <a:r>
              <a:rPr lang="cs-CZ" dirty="0" err="1"/>
              <a:t>Regular</a:t>
            </a:r>
            <a:r>
              <a:rPr lang="cs-CZ" dirty="0"/>
              <a:t> 16pt</a:t>
            </a:r>
            <a:endParaRPr lang="it-IT" dirty="0"/>
          </a:p>
        </p:txBody>
      </p:sp>
      <p:sp>
        <p:nvSpPr>
          <p:cNvPr id="9" name="Zástupný symbol pro text 16">
            <a:extLst>
              <a:ext uri="{FF2B5EF4-FFF2-40B4-BE49-F238E27FC236}">
                <a16:creationId xmlns:a16="http://schemas.microsoft.com/office/drawing/2014/main" id="{20287616-B1D5-8245-ACA3-F2356610C095}"/>
              </a:ext>
            </a:extLst>
          </p:cNvPr>
          <p:cNvSpPr>
            <a:spLocks noGrp="1"/>
          </p:cNvSpPr>
          <p:nvPr>
            <p:ph type="body" sz="quarter" idx="10" hasCustomPrompt="1"/>
          </p:nvPr>
        </p:nvSpPr>
        <p:spPr>
          <a:xfrm>
            <a:off x="457200" y="66685"/>
            <a:ext cx="7301154" cy="216024"/>
          </a:xfrm>
          <a:prstGeom prst="rect">
            <a:avLst/>
          </a:prstGeom>
        </p:spPr>
        <p:txBody>
          <a:bodyPr lIns="0" tIns="0" rIns="0" bIns="0" anchor="ctr"/>
          <a:lstStyle>
            <a:lvl1pPr>
              <a:lnSpc>
                <a:spcPct val="100000"/>
              </a:lnSpc>
              <a:defRPr sz="750">
                <a:solidFill>
                  <a:schemeClr val="accent4"/>
                </a:solidFill>
              </a:defRPr>
            </a:lvl1pPr>
          </a:lstStyle>
          <a:p>
            <a:pPr lvl="0"/>
            <a:r>
              <a:rPr lang="cs-CZ" dirty="0" err="1"/>
              <a:t>Presentation</a:t>
            </a:r>
            <a:r>
              <a:rPr lang="cs-CZ" dirty="0"/>
              <a:t> </a:t>
            </a:r>
            <a:r>
              <a:rPr lang="cs-CZ" dirty="0" err="1"/>
              <a:t>title</a:t>
            </a:r>
            <a:r>
              <a:rPr lang="cs-CZ" dirty="0"/>
              <a:t> - </a:t>
            </a:r>
            <a:r>
              <a:rPr lang="cs-CZ" dirty="0" err="1"/>
              <a:t>Arial</a:t>
            </a:r>
            <a:r>
              <a:rPr lang="cs-CZ" dirty="0"/>
              <a:t> </a:t>
            </a:r>
            <a:r>
              <a:rPr lang="cs-CZ" dirty="0" err="1"/>
              <a:t>Regular</a:t>
            </a:r>
            <a:r>
              <a:rPr lang="cs-CZ" dirty="0"/>
              <a:t> 10pt</a:t>
            </a:r>
          </a:p>
        </p:txBody>
      </p:sp>
      <p:sp>
        <p:nvSpPr>
          <p:cNvPr id="11" name="Titolo 1">
            <a:extLst>
              <a:ext uri="{FF2B5EF4-FFF2-40B4-BE49-F238E27FC236}">
                <a16:creationId xmlns:a16="http://schemas.microsoft.com/office/drawing/2014/main" id="{BC6F54EA-8E70-F44E-B8D4-0317AC178E78}"/>
              </a:ext>
            </a:extLst>
          </p:cNvPr>
          <p:cNvSpPr>
            <a:spLocks noGrp="1"/>
          </p:cNvSpPr>
          <p:nvPr>
            <p:ph type="ctrTitle" hasCustomPrompt="1"/>
          </p:nvPr>
        </p:nvSpPr>
        <p:spPr>
          <a:xfrm>
            <a:off x="446796" y="420931"/>
            <a:ext cx="8386686" cy="651824"/>
          </a:xfrm>
          <a:prstGeom prst="rect">
            <a:avLst/>
          </a:prstGeom>
        </p:spPr>
        <p:txBody>
          <a:bodyPr lIns="0" tIns="0" rIns="0" bIns="0"/>
          <a:lstStyle>
            <a:lvl1pPr>
              <a:lnSpc>
                <a:spcPct val="100000"/>
              </a:lnSpc>
              <a:defRPr sz="2100" baseline="0">
                <a:solidFill>
                  <a:schemeClr val="tx2"/>
                </a:solidFill>
              </a:defRPr>
            </a:lvl1pPr>
          </a:lstStyle>
          <a:p>
            <a:r>
              <a:rPr lang="cs-CZ" dirty="0"/>
              <a:t>Hlavní nadpis – </a:t>
            </a:r>
            <a:r>
              <a:rPr lang="cs-CZ" dirty="0" err="1"/>
              <a:t>Arial</a:t>
            </a:r>
            <a:r>
              <a:rPr lang="cs-CZ" dirty="0"/>
              <a:t> </a:t>
            </a:r>
            <a:r>
              <a:rPr lang="cs-CZ" dirty="0" err="1"/>
              <a:t>Bold</a:t>
            </a:r>
            <a:r>
              <a:rPr lang="cs-CZ" dirty="0"/>
              <a:t> 28pt</a:t>
            </a:r>
            <a:br>
              <a:rPr lang="cs-CZ" dirty="0"/>
            </a:br>
            <a:r>
              <a:rPr lang="cs-CZ" dirty="0" err="1"/>
              <a:t>xxxxxxxxxxxxxxxxxxxx</a:t>
            </a:r>
            <a:endParaRPr lang="it-IT" dirty="0"/>
          </a:p>
        </p:txBody>
      </p:sp>
      <p:sp>
        <p:nvSpPr>
          <p:cNvPr id="7" name="Zástupný symbol pro číslo snímku 6">
            <a:extLst>
              <a:ext uri="{FF2B5EF4-FFF2-40B4-BE49-F238E27FC236}">
                <a16:creationId xmlns:a16="http://schemas.microsoft.com/office/drawing/2014/main" id="{590F644F-4CFE-E14F-B6AF-91449276C7AE}"/>
              </a:ext>
            </a:extLst>
          </p:cNvPr>
          <p:cNvSpPr>
            <a:spLocks noGrp="1"/>
          </p:cNvSpPr>
          <p:nvPr>
            <p:ph type="sldNum" sz="quarter" idx="4"/>
          </p:nvPr>
        </p:nvSpPr>
        <p:spPr>
          <a:xfrm>
            <a:off x="35497" y="4785996"/>
            <a:ext cx="162017" cy="216024"/>
          </a:xfrm>
          <a:prstGeom prst="rect">
            <a:avLst/>
          </a:prstGeom>
        </p:spPr>
        <p:txBody>
          <a:bodyPr vert="horz" lIns="0" tIns="0" rIns="0" bIns="0" rtlCol="0" anchor="ctr" anchorCtr="0"/>
          <a:lstStyle>
            <a:lvl1pPr algn="ctr">
              <a:defRPr sz="525">
                <a:solidFill>
                  <a:schemeClr val="bg1"/>
                </a:solidFill>
                <a:latin typeface="+mn-lt"/>
                <a:ea typeface="Verdana" pitchFamily="34" charset="0"/>
                <a:cs typeface="Verdana" pitchFamily="34" charset="0"/>
              </a:defRPr>
            </a:lvl1pPr>
          </a:lstStyle>
          <a:p>
            <a:pPr algn="ctr"/>
            <a:fld id="{1E956721-BB38-4972-8ACD-5A2C9377E3B4}" type="slidenum">
              <a:rPr lang="en-GB" smtClean="0"/>
              <a:pPr/>
              <a:t>‹#›</a:t>
            </a:fld>
            <a:endParaRPr lang="en-GB" dirty="0"/>
          </a:p>
        </p:txBody>
      </p:sp>
      <p:grpSp>
        <p:nvGrpSpPr>
          <p:cNvPr id="10" name="Skupina 1">
            <a:extLst>
              <a:ext uri="{FF2B5EF4-FFF2-40B4-BE49-F238E27FC236}">
                <a16:creationId xmlns:a16="http://schemas.microsoft.com/office/drawing/2014/main" id="{C2ACC30C-42C5-8D49-A992-C8C2DA3AFEF4}"/>
              </a:ext>
            </a:extLst>
          </p:cNvPr>
          <p:cNvGrpSpPr/>
          <p:nvPr userDrawn="1"/>
        </p:nvGrpSpPr>
        <p:grpSpPr>
          <a:xfrm>
            <a:off x="6786247" y="4747401"/>
            <a:ext cx="2043404" cy="146607"/>
            <a:chOff x="6729645" y="4732752"/>
            <a:chExt cx="2009544" cy="144178"/>
          </a:xfrm>
        </p:grpSpPr>
        <p:pic>
          <p:nvPicPr>
            <p:cNvPr id="13" name="Picture 20" descr="Text&#10;&#10;Description automatically generated with medium confidence">
              <a:extLst>
                <a:ext uri="{FF2B5EF4-FFF2-40B4-BE49-F238E27FC236}">
                  <a16:creationId xmlns:a16="http://schemas.microsoft.com/office/drawing/2014/main" id="{7F886F5A-7FB9-354A-BEDA-F76B0F1F8520}"/>
                </a:ext>
              </a:extLst>
            </p:cNvPr>
            <p:cNvPicPr>
              <a:picLocks noChangeAspect="1"/>
            </p:cNvPicPr>
            <p:nvPr userDrawn="1"/>
          </p:nvPicPr>
          <p:blipFill>
            <a:blip r:embed="rId2"/>
            <a:stretch>
              <a:fillRect/>
            </a:stretch>
          </p:blipFill>
          <p:spPr>
            <a:xfrm>
              <a:off x="6729645" y="4732752"/>
              <a:ext cx="886591" cy="139694"/>
            </a:xfrm>
            <a:prstGeom prst="rect">
              <a:avLst/>
            </a:prstGeom>
          </p:spPr>
        </p:pic>
        <p:pic>
          <p:nvPicPr>
            <p:cNvPr id="17" name="Picture 21" descr="A picture containing text, clipart&#10;&#10;Description automatically generated">
              <a:extLst>
                <a:ext uri="{FF2B5EF4-FFF2-40B4-BE49-F238E27FC236}">
                  <a16:creationId xmlns:a16="http://schemas.microsoft.com/office/drawing/2014/main" id="{7E57ACAF-2B82-844F-812F-1EAD1EAA4477}"/>
                </a:ext>
              </a:extLst>
            </p:cNvPr>
            <p:cNvPicPr>
              <a:picLocks noChangeAspect="1"/>
            </p:cNvPicPr>
            <p:nvPr userDrawn="1"/>
          </p:nvPicPr>
          <p:blipFill>
            <a:blip r:embed="rId3"/>
            <a:stretch>
              <a:fillRect/>
            </a:stretch>
          </p:blipFill>
          <p:spPr>
            <a:xfrm>
              <a:off x="7766608" y="4741679"/>
              <a:ext cx="972581" cy="130767"/>
            </a:xfrm>
            <a:prstGeom prst="rect">
              <a:avLst/>
            </a:prstGeom>
          </p:spPr>
        </p:pic>
        <p:cxnSp>
          <p:nvCxnSpPr>
            <p:cNvPr id="18" name="Rovná spojnica 9">
              <a:extLst>
                <a:ext uri="{FF2B5EF4-FFF2-40B4-BE49-F238E27FC236}">
                  <a16:creationId xmlns:a16="http://schemas.microsoft.com/office/drawing/2014/main" id="{457EB816-26A8-4A43-A468-3088345B28F8}"/>
                </a:ext>
              </a:extLst>
            </p:cNvPr>
            <p:cNvCxnSpPr/>
            <p:nvPr userDrawn="1"/>
          </p:nvCxnSpPr>
          <p:spPr>
            <a:xfrm>
              <a:off x="7671970" y="4750972"/>
              <a:ext cx="0" cy="125958"/>
            </a:xfrm>
            <a:prstGeom prst="line">
              <a:avLst/>
            </a:prstGeom>
            <a:ln w="3175"/>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44753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ulní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876F5E-51B3-3B47-AD82-44393BF73CFF}"/>
              </a:ext>
            </a:extLst>
          </p:cNvPr>
          <p:cNvSpPr>
            <a:spLocks noGrp="1"/>
          </p:cNvSpPr>
          <p:nvPr>
            <p:ph type="title"/>
          </p:nvPr>
        </p:nvSpPr>
        <p:spPr/>
        <p:txBody>
          <a:bodyPr/>
          <a:lstStyle/>
          <a:p>
            <a:r>
              <a:rPr lang="en-GB"/>
              <a:t>Click to edit Master title style</a:t>
            </a:r>
            <a:endParaRPr lang="en-US"/>
          </a:p>
        </p:txBody>
      </p:sp>
      <p:sp>
        <p:nvSpPr>
          <p:cNvPr id="8" name="Slide Number Placeholder 7">
            <a:extLst>
              <a:ext uri="{FF2B5EF4-FFF2-40B4-BE49-F238E27FC236}">
                <a16:creationId xmlns:a16="http://schemas.microsoft.com/office/drawing/2014/main" id="{DE5E699A-65C3-E74E-A096-2022DD9BDFB9}"/>
              </a:ext>
            </a:extLst>
          </p:cNvPr>
          <p:cNvSpPr>
            <a:spLocks noGrp="1"/>
          </p:cNvSpPr>
          <p:nvPr>
            <p:ph type="sldNum" sz="quarter" idx="10"/>
          </p:nvPr>
        </p:nvSpPr>
        <p:spPr/>
        <p:txBody>
          <a:bodyPr/>
          <a:lstStyle/>
          <a:p>
            <a:fld id="{29CAE5FC-86E1-1448-8EC3-A22E1B31C8C0}" type="slidenum">
              <a:rPr lang="en-US" smtClean="0"/>
              <a:pPr/>
              <a:t>‹#›</a:t>
            </a:fld>
            <a:endParaRPr lang="en-US" dirty="0"/>
          </a:p>
        </p:txBody>
      </p:sp>
      <p:sp>
        <p:nvSpPr>
          <p:cNvPr id="9" name="Text Placeholder 7">
            <a:extLst>
              <a:ext uri="{FF2B5EF4-FFF2-40B4-BE49-F238E27FC236}">
                <a16:creationId xmlns:a16="http://schemas.microsoft.com/office/drawing/2014/main" id="{C8C5A0FE-1F59-1E40-AB0C-CD8770F7FBBC}"/>
              </a:ext>
            </a:extLst>
          </p:cNvPr>
          <p:cNvSpPr>
            <a:spLocks noGrp="1"/>
          </p:cNvSpPr>
          <p:nvPr>
            <p:ph idx="1"/>
          </p:nvPr>
        </p:nvSpPr>
        <p:spPr>
          <a:xfrm>
            <a:off x="578841" y="2255902"/>
            <a:ext cx="4773336" cy="2365598"/>
          </a:xfrm>
          <a:prstGeom prst="rect">
            <a:avLst/>
          </a:prstGeom>
        </p:spPr>
        <p:txBody>
          <a:bodyPr vert="horz" lIns="0" tIns="0" rIns="0" bIns="0" rtlCol="0">
            <a:no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16688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Ukončující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3" y="2248692"/>
            <a:ext cx="7974057" cy="323058"/>
          </a:xfrm>
        </p:spPr>
        <p:txBody>
          <a:bodyPr/>
          <a:lstStyle>
            <a:lvl1pPr>
              <a:defRPr/>
            </a:lvl1pPr>
          </a:lstStyle>
          <a:p>
            <a:r>
              <a:rPr lang="en-GB" dirty="0"/>
              <a:t>Thanks!</a:t>
            </a:r>
            <a:endParaRPr lang="en-US" dirty="0"/>
          </a:p>
        </p:txBody>
      </p:sp>
    </p:spTree>
    <p:extLst>
      <p:ext uri="{BB962C8B-B14F-4D97-AF65-F5344CB8AC3E}">
        <p14:creationId xmlns:p14="http://schemas.microsoft.com/office/powerpoint/2010/main" val="3424610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Ukončující slide">
    <p:spTree>
      <p:nvGrpSpPr>
        <p:cNvPr id="1" name=""/>
        <p:cNvGrpSpPr/>
        <p:nvPr/>
      </p:nvGrpSpPr>
      <p:grpSpPr>
        <a:xfrm>
          <a:off x="0" y="0"/>
          <a:ext cx="0" cy="0"/>
          <a:chOff x="0" y="0"/>
          <a:chExt cx="0" cy="0"/>
        </a:xfrm>
      </p:grpSpPr>
      <p:pic>
        <p:nvPicPr>
          <p:cNvPr id="4" name="Immagine 1">
            <a:extLst>
              <a:ext uri="{FF2B5EF4-FFF2-40B4-BE49-F238E27FC236}">
                <a16:creationId xmlns:a16="http://schemas.microsoft.com/office/drawing/2014/main" id="{9C077A7E-B107-6A41-9BC1-C620EAF86B5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bg1"/>
          </a:solidFill>
        </p:spPr>
      </p:pic>
      <p:pic>
        <p:nvPicPr>
          <p:cNvPr id="6" name="Immagine 4">
            <a:extLst>
              <a:ext uri="{FF2B5EF4-FFF2-40B4-BE49-F238E27FC236}">
                <a16:creationId xmlns:a16="http://schemas.microsoft.com/office/drawing/2014/main" id="{24062996-60F9-2949-B44C-F78003E8B2C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6080"/>
          <a:stretch/>
        </p:blipFill>
        <p:spPr>
          <a:xfrm>
            <a:off x="1" y="469092"/>
            <a:ext cx="1974725" cy="1257233"/>
          </a:xfrm>
          <a:prstGeom prst="rect">
            <a:avLst/>
          </a:prstGeom>
        </p:spPr>
      </p:pic>
      <p:pic>
        <p:nvPicPr>
          <p:cNvPr id="7" name="Immagine 2">
            <a:extLst>
              <a:ext uri="{FF2B5EF4-FFF2-40B4-BE49-F238E27FC236}">
                <a16:creationId xmlns:a16="http://schemas.microsoft.com/office/drawing/2014/main" id="{6E1110C2-9899-5447-B665-2B903FF60B22}"/>
              </a:ext>
            </a:extLst>
          </p:cNvPr>
          <p:cNvPicPr>
            <a:picLocks noChangeAspect="1"/>
          </p:cNvPicPr>
          <p:nvPr userDrawn="1"/>
        </p:nvPicPr>
        <p:blipFill>
          <a:blip r:embed="rId3"/>
          <a:stretch>
            <a:fillRect/>
          </a:stretch>
        </p:blipFill>
        <p:spPr>
          <a:xfrm>
            <a:off x="4648909" y="3740219"/>
            <a:ext cx="3118181" cy="871910"/>
          </a:xfrm>
          <a:prstGeom prst="rect">
            <a:avLst/>
          </a:prstGeom>
        </p:spPr>
      </p:pic>
      <p:pic>
        <p:nvPicPr>
          <p:cNvPr id="8" name="Immagine 3">
            <a:extLst>
              <a:ext uri="{FF2B5EF4-FFF2-40B4-BE49-F238E27FC236}">
                <a16:creationId xmlns:a16="http://schemas.microsoft.com/office/drawing/2014/main" id="{5093CEBC-4D79-804C-92CB-D3B53932D3F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20055"/>
          <a:stretch/>
        </p:blipFill>
        <p:spPr>
          <a:xfrm>
            <a:off x="5000703" y="4354241"/>
            <a:ext cx="3525408" cy="789260"/>
          </a:xfrm>
          <a:prstGeom prst="rect">
            <a:avLst/>
          </a:prstGeom>
        </p:spPr>
      </p:pic>
      <p:sp>
        <p:nvSpPr>
          <p:cNvPr id="10" name="Picture Placeholder 9">
            <a:extLst>
              <a:ext uri="{FF2B5EF4-FFF2-40B4-BE49-F238E27FC236}">
                <a16:creationId xmlns:a16="http://schemas.microsoft.com/office/drawing/2014/main" id="{4CEB2D8B-4D7D-F649-8A30-F9D9EDFA85D1}"/>
              </a:ext>
            </a:extLst>
          </p:cNvPr>
          <p:cNvSpPr>
            <a:spLocks noGrp="1"/>
          </p:cNvSpPr>
          <p:nvPr>
            <p:ph type="pic" sz="quarter" idx="10"/>
          </p:nvPr>
        </p:nvSpPr>
        <p:spPr>
          <a:xfrm>
            <a:off x="1974726" y="1780215"/>
            <a:ext cx="1682557" cy="1409073"/>
          </a:xfrm>
          <a:prstGeom prst="rect">
            <a:avLst/>
          </a:prstGeom>
        </p:spPr>
        <p:txBody>
          <a:bodyPr anchor="ctr"/>
          <a:lstStyle>
            <a:lvl1pPr algn="ctr">
              <a:buNone/>
              <a:defRPr sz="1400">
                <a:solidFill>
                  <a:schemeClr val="accent1"/>
                </a:solidFill>
              </a:defRPr>
            </a:lvl1pPr>
          </a:lstStyle>
          <a:p>
            <a:endParaRPr lang="en-GB" dirty="0"/>
          </a:p>
        </p:txBody>
      </p:sp>
    </p:spTree>
    <p:extLst>
      <p:ext uri="{BB962C8B-B14F-4D97-AF65-F5344CB8AC3E}">
        <p14:creationId xmlns:p14="http://schemas.microsoft.com/office/powerpoint/2010/main" val="6420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 velkou fotkou - obdélní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BEAE19-6727-EE47-BA7E-521A54EDC64D}"/>
              </a:ext>
            </a:extLst>
          </p:cNvPr>
          <p:cNvSpPr>
            <a:spLocks noGrp="1"/>
          </p:cNvSpPr>
          <p:nvPr>
            <p:ph type="pic" sz="quarter" idx="17"/>
          </p:nvPr>
        </p:nvSpPr>
        <p:spPr>
          <a:xfrm>
            <a:off x="5419289" y="0"/>
            <a:ext cx="3724712" cy="5143500"/>
          </a:xfrm>
          <a:solidFill>
            <a:schemeClr val="accent6"/>
          </a:solidFill>
        </p:spPr>
        <p:txBody>
          <a:bodyPr/>
          <a:lstStyle>
            <a:lvl1pPr algn="ctr">
              <a:defRPr/>
            </a:lvl1pPr>
          </a:lstStyle>
          <a:p>
            <a:endParaRPr lang="en-GB"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52845"/>
            <a:ext cx="4565589" cy="458199"/>
          </a:xfrm>
          <a:prstGeom prst="rect">
            <a:avLst/>
          </a:prstGeom>
        </p:spPr>
        <p:txBody>
          <a:bodyPr/>
          <a:lstStyle/>
          <a:p>
            <a:r>
              <a:rPr lang="en-GB" dirty="0"/>
              <a:t>CLICK TO EDIT MASTER TITLE STYLE</a:t>
            </a:r>
            <a:endParaRPr lang="en-US" dirty="0"/>
          </a:p>
        </p:txBody>
      </p:sp>
      <p:sp>
        <p:nvSpPr>
          <p:cNvPr id="13" name="Text Placeholder 8">
            <a:extLst>
              <a:ext uri="{FF2B5EF4-FFF2-40B4-BE49-F238E27FC236}">
                <a16:creationId xmlns:a16="http://schemas.microsoft.com/office/drawing/2014/main" id="{6F69455F-BCDB-D64F-B4D7-FC6AEDE664F4}"/>
              </a:ext>
            </a:extLst>
          </p:cNvPr>
          <p:cNvSpPr>
            <a:spLocks noGrp="1"/>
          </p:cNvSpPr>
          <p:nvPr>
            <p:ph type="body" sz="quarter" idx="15"/>
          </p:nvPr>
        </p:nvSpPr>
        <p:spPr>
          <a:xfrm>
            <a:off x="578840" y="2424355"/>
            <a:ext cx="4565589" cy="164955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7">
            <a:extLst>
              <a:ext uri="{FF2B5EF4-FFF2-40B4-BE49-F238E27FC236}">
                <a16:creationId xmlns:a16="http://schemas.microsoft.com/office/drawing/2014/main" id="{ED5A7E9B-6726-7146-A46C-91792D1D2648}"/>
              </a:ext>
            </a:extLst>
          </p:cNvPr>
          <p:cNvSpPr>
            <a:spLocks noGrp="1"/>
          </p:cNvSpPr>
          <p:nvPr>
            <p:ph type="body" sz="quarter" idx="16" hasCustomPrompt="1"/>
          </p:nvPr>
        </p:nvSpPr>
        <p:spPr>
          <a:xfrm>
            <a:off x="578840" y="1383761"/>
            <a:ext cx="4565589" cy="1040594"/>
          </a:xfrm>
        </p:spPr>
        <p:txBody>
          <a:bodyPr>
            <a:noAutofit/>
          </a:bodyPr>
          <a:lstStyle>
            <a:lvl1pPr>
              <a:lnSpc>
                <a:spcPts val="1400"/>
              </a:lnSpc>
              <a:defRPr sz="1200" b="0" kern="0" spc="20" baseline="0">
                <a:solidFill>
                  <a:schemeClr val="bg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pic>
        <p:nvPicPr>
          <p:cNvPr id="9" name="Picture 8">
            <a:extLst>
              <a:ext uri="{FF2B5EF4-FFF2-40B4-BE49-F238E27FC236}">
                <a16:creationId xmlns:a16="http://schemas.microsoft.com/office/drawing/2014/main" id="{F20C2AC6-F44D-1749-9DA0-CC311FFFDD35}"/>
              </a:ext>
            </a:extLst>
          </p:cNvPr>
          <p:cNvPicPr>
            <a:picLocks noChangeAspect="1"/>
          </p:cNvPicPr>
          <p:nvPr userDrawn="1"/>
        </p:nvPicPr>
        <p:blipFill rotWithShape="1">
          <a:blip r:embed="rId2"/>
          <a:srcRect r="86875" b="90000"/>
          <a:stretch/>
        </p:blipFill>
        <p:spPr>
          <a:xfrm>
            <a:off x="0" y="0"/>
            <a:ext cx="1200150" cy="514350"/>
          </a:xfrm>
          <a:prstGeom prst="rect">
            <a:avLst/>
          </a:prstGeom>
        </p:spPr>
      </p:pic>
      <p:sp>
        <p:nvSpPr>
          <p:cNvPr id="10" name="Slide Number Placeholder 6">
            <a:extLst>
              <a:ext uri="{FF2B5EF4-FFF2-40B4-BE49-F238E27FC236}">
                <a16:creationId xmlns:a16="http://schemas.microsoft.com/office/drawing/2014/main" id="{7F4A205D-D424-434C-A7F9-385A36716668}"/>
              </a:ext>
            </a:extLst>
          </p:cNvPr>
          <p:cNvSpPr>
            <a:spLocks noGrp="1"/>
          </p:cNvSpPr>
          <p:nvPr>
            <p:ph type="sldNum" sz="quarter" idx="13"/>
          </p:nvPr>
        </p:nvSpPr>
        <p:spPr>
          <a:xfrm>
            <a:off x="200771" y="89898"/>
            <a:ext cx="378069" cy="153384"/>
          </a:xfrm>
        </p:spPr>
        <p:txBody>
          <a:bodyPr/>
          <a:lstStyle>
            <a:lvl1pPr>
              <a:defRPr>
                <a:solidFill>
                  <a:schemeClr val="bg2"/>
                </a:solidFill>
              </a:defRPr>
            </a:lvl1pPr>
          </a:lstStyle>
          <a:p>
            <a:fld id="{29CAE5FC-86E1-1448-8EC3-A22E1B31C8C0}" type="slidenum">
              <a:rPr lang="it-IT" smtClean="0"/>
              <a:pPr/>
              <a:t>‹#›</a:t>
            </a:fld>
            <a:endParaRPr lang="it-IT" dirty="0"/>
          </a:p>
        </p:txBody>
      </p:sp>
    </p:spTree>
    <p:extLst>
      <p:ext uri="{BB962C8B-B14F-4D97-AF65-F5344CB8AC3E}">
        <p14:creationId xmlns:p14="http://schemas.microsoft.com/office/powerpoint/2010/main" val="1229539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 velkou fotkou - wingsh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52845"/>
            <a:ext cx="4565589" cy="458199"/>
          </a:xfrm>
          <a:prstGeom prst="rect">
            <a:avLst/>
          </a:prstGeom>
        </p:spPr>
        <p:txBody>
          <a:bodyPr/>
          <a:lstStyle/>
          <a:p>
            <a:r>
              <a:rPr lang="en-GB" dirty="0"/>
              <a:t>CLICK TO EDIT MASTER TITLE STYLE</a:t>
            </a:r>
            <a:endParaRPr lang="en-US" dirty="0"/>
          </a:p>
        </p:txBody>
      </p:sp>
      <p:sp>
        <p:nvSpPr>
          <p:cNvPr id="13" name="Text Placeholder 8">
            <a:extLst>
              <a:ext uri="{FF2B5EF4-FFF2-40B4-BE49-F238E27FC236}">
                <a16:creationId xmlns:a16="http://schemas.microsoft.com/office/drawing/2014/main" id="{6F69455F-BCDB-D64F-B4D7-FC6AEDE664F4}"/>
              </a:ext>
            </a:extLst>
          </p:cNvPr>
          <p:cNvSpPr>
            <a:spLocks noGrp="1"/>
          </p:cNvSpPr>
          <p:nvPr>
            <p:ph type="body" sz="quarter" idx="15"/>
          </p:nvPr>
        </p:nvSpPr>
        <p:spPr>
          <a:xfrm>
            <a:off x="578840" y="2424355"/>
            <a:ext cx="4565589" cy="164955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7">
            <a:extLst>
              <a:ext uri="{FF2B5EF4-FFF2-40B4-BE49-F238E27FC236}">
                <a16:creationId xmlns:a16="http://schemas.microsoft.com/office/drawing/2014/main" id="{ED5A7E9B-6726-7146-A46C-91792D1D2648}"/>
              </a:ext>
            </a:extLst>
          </p:cNvPr>
          <p:cNvSpPr>
            <a:spLocks noGrp="1"/>
          </p:cNvSpPr>
          <p:nvPr>
            <p:ph type="body" sz="quarter" idx="16" hasCustomPrompt="1"/>
          </p:nvPr>
        </p:nvSpPr>
        <p:spPr>
          <a:xfrm>
            <a:off x="578840" y="1383761"/>
            <a:ext cx="4565589" cy="1040594"/>
          </a:xfrm>
        </p:spPr>
        <p:txBody>
          <a:bodyPr>
            <a:noAutofit/>
          </a:bodyPr>
          <a:lstStyle>
            <a:lvl1pPr>
              <a:lnSpc>
                <a:spcPts val="1400"/>
              </a:lnSpc>
              <a:defRPr sz="1200" b="0" kern="0" spc="20" baseline="0">
                <a:solidFill>
                  <a:schemeClr val="bg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Picture Placeholder 3">
            <a:extLst>
              <a:ext uri="{FF2B5EF4-FFF2-40B4-BE49-F238E27FC236}">
                <a16:creationId xmlns:a16="http://schemas.microsoft.com/office/drawing/2014/main" id="{D3730CB6-5AF2-934B-9FEE-4247369369D1}"/>
              </a:ext>
            </a:extLst>
          </p:cNvPr>
          <p:cNvSpPr>
            <a:spLocks noGrp="1"/>
          </p:cNvSpPr>
          <p:nvPr>
            <p:ph type="pic" sz="quarter" idx="17"/>
          </p:nvPr>
        </p:nvSpPr>
        <p:spPr>
          <a:xfrm>
            <a:off x="5595938" y="528638"/>
            <a:ext cx="3154362" cy="3787200"/>
          </a:xfrm>
          <a:prstGeom prst="round2DiagRect">
            <a:avLst>
              <a:gd name="adj1" fmla="val 35867"/>
              <a:gd name="adj2" fmla="val 0"/>
            </a:avLst>
          </a:prstGeom>
        </p:spPr>
        <p:txBody>
          <a:bodyPr anchor="t"/>
          <a:lstStyle>
            <a:lvl1pPr algn="ctr">
              <a:defRPr/>
            </a:lvl1pPr>
          </a:lstStyle>
          <a:p>
            <a:endParaRPr lang="en-GB" dirty="0"/>
          </a:p>
        </p:txBody>
      </p:sp>
      <p:pic>
        <p:nvPicPr>
          <p:cNvPr id="9" name="Picture 8">
            <a:extLst>
              <a:ext uri="{FF2B5EF4-FFF2-40B4-BE49-F238E27FC236}">
                <a16:creationId xmlns:a16="http://schemas.microsoft.com/office/drawing/2014/main" id="{55A2676F-884E-C54E-AE63-976569A0C9D1}"/>
              </a:ext>
            </a:extLst>
          </p:cNvPr>
          <p:cNvPicPr>
            <a:picLocks noChangeAspect="1"/>
          </p:cNvPicPr>
          <p:nvPr userDrawn="1"/>
        </p:nvPicPr>
        <p:blipFill rotWithShape="1">
          <a:blip r:embed="rId2"/>
          <a:srcRect r="86875" b="90000"/>
          <a:stretch/>
        </p:blipFill>
        <p:spPr>
          <a:xfrm>
            <a:off x="0" y="0"/>
            <a:ext cx="1200150" cy="514350"/>
          </a:xfrm>
          <a:prstGeom prst="rect">
            <a:avLst/>
          </a:prstGeom>
        </p:spPr>
      </p:pic>
      <p:sp>
        <p:nvSpPr>
          <p:cNvPr id="10" name="Slide Number Placeholder 6">
            <a:extLst>
              <a:ext uri="{FF2B5EF4-FFF2-40B4-BE49-F238E27FC236}">
                <a16:creationId xmlns:a16="http://schemas.microsoft.com/office/drawing/2014/main" id="{D681F072-5AC3-004E-8E28-5F072B8352D7}"/>
              </a:ext>
            </a:extLst>
          </p:cNvPr>
          <p:cNvSpPr>
            <a:spLocks noGrp="1"/>
          </p:cNvSpPr>
          <p:nvPr>
            <p:ph type="sldNum" sz="quarter" idx="13"/>
          </p:nvPr>
        </p:nvSpPr>
        <p:spPr>
          <a:xfrm>
            <a:off x="200771" y="89898"/>
            <a:ext cx="378069" cy="153384"/>
          </a:xfrm>
        </p:spPr>
        <p:txBody>
          <a:bodyPr/>
          <a:lstStyle>
            <a:lvl1pPr>
              <a:defRPr>
                <a:solidFill>
                  <a:schemeClr val="bg2"/>
                </a:solidFill>
              </a:defRPr>
            </a:lvl1pPr>
          </a:lstStyle>
          <a:p>
            <a:fld id="{29CAE5FC-86E1-1448-8EC3-A22E1B31C8C0}" type="slidenum">
              <a:rPr lang="it-IT" smtClean="0"/>
              <a:pPr/>
              <a:t>‹#›</a:t>
            </a:fld>
            <a:endParaRPr lang="it-IT" dirty="0"/>
          </a:p>
        </p:txBody>
      </p:sp>
    </p:spTree>
    <p:extLst>
      <p:ext uri="{BB962C8B-B14F-4D97-AF65-F5344CB8AC3E}">
        <p14:creationId xmlns:p14="http://schemas.microsoft.com/office/powerpoint/2010/main" val="100716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ka s textem ve wingshape A">
    <p:bg>
      <p:bgPr>
        <a:solidFill>
          <a:schemeClr val="accent1"/>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FA37F536-EAB3-9C46-98E5-49F184308BBD}"/>
              </a:ext>
            </a:extLst>
          </p:cNvPr>
          <p:cNvSpPr>
            <a:spLocks noGrp="1"/>
          </p:cNvSpPr>
          <p:nvPr>
            <p:ph type="pic" sz="quarter" idx="16"/>
          </p:nvPr>
        </p:nvSpPr>
        <p:spPr>
          <a:xfrm>
            <a:off x="0" y="0"/>
            <a:ext cx="9144000" cy="5143500"/>
          </a:xfrm>
          <a:solidFill>
            <a:schemeClr val="accent5"/>
          </a:solidFill>
          <a:effectLst/>
        </p:spPr>
        <p:txBody>
          <a:bodyPr/>
          <a:lstStyle>
            <a:lvl1pPr>
              <a:defRPr>
                <a:solidFill>
                  <a:schemeClr val="bg1"/>
                </a:solidFill>
              </a:defRPr>
            </a:lvl1pPr>
          </a:lstStyle>
          <a:p>
            <a:endParaRPr lang="en-GB" dirty="0"/>
          </a:p>
        </p:txBody>
      </p:sp>
      <p:pic>
        <p:nvPicPr>
          <p:cNvPr id="16" name="Picture 15" descr="Shape&#10;&#10;Description automatically generated">
            <a:extLst>
              <a:ext uri="{FF2B5EF4-FFF2-40B4-BE49-F238E27FC236}">
                <a16:creationId xmlns:a16="http://schemas.microsoft.com/office/drawing/2014/main" id="{5CAAAF92-5D21-0E4E-802E-FD8020A978B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800350" y="2618133"/>
            <a:ext cx="6343650" cy="1774337"/>
          </a:xfrm>
          <a:prstGeom prst="rect">
            <a:avLst/>
          </a:prstGeom>
        </p:spPr>
      </p:pic>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036512" y="2856979"/>
            <a:ext cx="2952156" cy="400001"/>
          </a:xfrm>
          <a:prstGeom prst="rect">
            <a:avLst/>
          </a:prstGeom>
        </p:spPr>
        <p:txBody>
          <a:bodyPr/>
          <a:lstStyle>
            <a:lvl1pPr>
              <a:lnSpc>
                <a:spcPts val="1400"/>
              </a:lnSpc>
              <a:defRPr sz="1200" b="1"/>
            </a:lvl1pPr>
          </a:lstStyle>
          <a:p>
            <a:r>
              <a:rPr lang="en-GB" dirty="0"/>
              <a:t>CLICK TO EDIT MASTER TITLE STYLE</a:t>
            </a:r>
            <a:endParaRPr lang="en-US" dirty="0"/>
          </a:p>
        </p:txBody>
      </p:sp>
      <p:sp>
        <p:nvSpPr>
          <p:cNvPr id="13" name="Text Placeholder 8">
            <a:extLst>
              <a:ext uri="{FF2B5EF4-FFF2-40B4-BE49-F238E27FC236}">
                <a16:creationId xmlns:a16="http://schemas.microsoft.com/office/drawing/2014/main" id="{6F69455F-BCDB-D64F-B4D7-FC6AEDE664F4}"/>
              </a:ext>
            </a:extLst>
          </p:cNvPr>
          <p:cNvSpPr>
            <a:spLocks noGrp="1"/>
          </p:cNvSpPr>
          <p:nvPr>
            <p:ph type="body" sz="quarter" idx="15"/>
          </p:nvPr>
        </p:nvSpPr>
        <p:spPr>
          <a:xfrm>
            <a:off x="4316977" y="3410113"/>
            <a:ext cx="2952156" cy="778029"/>
          </a:xfrm>
        </p:spPr>
        <p:txBody>
          <a:bodyPr/>
          <a:lstStyle>
            <a:lvl1pPr>
              <a:lnSpc>
                <a:spcPct val="100000"/>
              </a:lnSpc>
              <a:spcAft>
                <a:spcPts val="200"/>
              </a:spcAft>
              <a:defRPr sz="1000" b="0">
                <a:solidFill>
                  <a:schemeClr val="bg2"/>
                </a:solidFill>
              </a:defRPr>
            </a:lvl1pPr>
            <a:lvl2pPr>
              <a:lnSpc>
                <a:spcPct val="100000"/>
              </a:lnSpc>
              <a:spcAft>
                <a:spcPts val="200"/>
              </a:spcAft>
              <a:defRPr sz="1000" b="0">
                <a:solidFill>
                  <a:schemeClr val="bg2"/>
                </a:solidFill>
              </a:defRPr>
            </a:lvl2pPr>
            <a:lvl3pPr>
              <a:lnSpc>
                <a:spcPct val="100000"/>
              </a:lnSpc>
              <a:spcAft>
                <a:spcPts val="200"/>
              </a:spcAft>
              <a:defRPr sz="1000" b="0">
                <a:solidFill>
                  <a:schemeClr val="bg2"/>
                </a:solidFill>
              </a:defRPr>
            </a:lvl3pPr>
            <a:lvl4pPr>
              <a:lnSpc>
                <a:spcPct val="100000"/>
              </a:lnSpc>
              <a:spcAft>
                <a:spcPts val="200"/>
              </a:spcAft>
              <a:defRPr sz="1000" b="0">
                <a:solidFill>
                  <a:schemeClr val="bg2"/>
                </a:solidFill>
              </a:defRPr>
            </a:lvl4pPr>
            <a:lvl5pPr>
              <a:lnSpc>
                <a:spcPct val="100000"/>
              </a:lnSpc>
              <a:spcAft>
                <a:spcPts val="200"/>
              </a:spcAft>
              <a:defRPr sz="1000" b="0">
                <a:solidFill>
                  <a:schemeClr val="bg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8007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ka s textem ve wingshape B">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F7BEF57-01B7-5742-AFE8-60EC49B98BD7}"/>
              </a:ext>
            </a:extLst>
          </p:cNvPr>
          <p:cNvSpPr>
            <a:spLocks noGrp="1"/>
          </p:cNvSpPr>
          <p:nvPr>
            <p:ph type="pic" sz="quarter" idx="16"/>
          </p:nvPr>
        </p:nvSpPr>
        <p:spPr>
          <a:xfrm>
            <a:off x="0" y="0"/>
            <a:ext cx="9144000" cy="5143500"/>
          </a:xfrm>
          <a:solidFill>
            <a:schemeClr val="accent5"/>
          </a:solidFill>
          <a:effectLst/>
        </p:spPr>
        <p:txBody>
          <a:bodyPr/>
          <a:lstStyle>
            <a:lvl1pPr>
              <a:defRPr>
                <a:solidFill>
                  <a:schemeClr val="bg1"/>
                </a:solidFill>
              </a:defRPr>
            </a:lvl1pPr>
          </a:lstStyle>
          <a:p>
            <a:endParaRPr lang="en-GB" dirty="0"/>
          </a:p>
        </p:txBody>
      </p:sp>
      <p:sp>
        <p:nvSpPr>
          <p:cNvPr id="18" name="Slide Number Placeholder 6">
            <a:extLst>
              <a:ext uri="{FF2B5EF4-FFF2-40B4-BE49-F238E27FC236}">
                <a16:creationId xmlns:a16="http://schemas.microsoft.com/office/drawing/2014/main" id="{65A88220-96F7-7C41-BAEC-4170662A966E}"/>
              </a:ext>
            </a:extLst>
          </p:cNvPr>
          <p:cNvSpPr>
            <a:spLocks noGrp="1"/>
          </p:cNvSpPr>
          <p:nvPr>
            <p:ph type="sldNum" sz="quarter" idx="13"/>
          </p:nvPr>
        </p:nvSpPr>
        <p:spPr>
          <a:xfrm>
            <a:off x="200771" y="89898"/>
            <a:ext cx="378069" cy="153384"/>
          </a:xfrm>
        </p:spPr>
        <p:txBody>
          <a:bodyPr/>
          <a:lstStyle>
            <a:lvl1pPr>
              <a:defRPr>
                <a:solidFill>
                  <a:schemeClr val="accent1"/>
                </a:solidFill>
              </a:defRPr>
            </a:lvl1pPr>
          </a:lstStyle>
          <a:p>
            <a:fld id="{29CAE5FC-86E1-1448-8EC3-A22E1B31C8C0}" type="slidenum">
              <a:rPr lang="it-IT" smtClean="0"/>
              <a:pPr/>
              <a:t>‹#›</a:t>
            </a:fld>
            <a:endParaRPr lang="it-IT" dirty="0"/>
          </a:p>
        </p:txBody>
      </p:sp>
      <p:pic>
        <p:nvPicPr>
          <p:cNvPr id="20" name="Picture 19" descr="Shape&#10;&#10;Description automatically generated">
            <a:extLst>
              <a:ext uri="{FF2B5EF4-FFF2-40B4-BE49-F238E27FC236}">
                <a16:creationId xmlns:a16="http://schemas.microsoft.com/office/drawing/2014/main" id="{E31C859C-D4C7-3E4A-85BB-348A6854FA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5352"/>
          <a:stretch/>
        </p:blipFill>
        <p:spPr>
          <a:xfrm>
            <a:off x="0" y="2773076"/>
            <a:ext cx="5822820" cy="2181798"/>
          </a:xfrm>
          <a:prstGeom prst="rect">
            <a:avLst/>
          </a:prstGeom>
        </p:spPr>
      </p:pic>
      <p:sp>
        <p:nvSpPr>
          <p:cNvPr id="21" name="Title 2">
            <a:extLst>
              <a:ext uri="{FF2B5EF4-FFF2-40B4-BE49-F238E27FC236}">
                <a16:creationId xmlns:a16="http://schemas.microsoft.com/office/drawing/2014/main" id="{F30A00D5-126B-8B47-9A1C-A77BC691EBD2}"/>
              </a:ext>
            </a:extLst>
          </p:cNvPr>
          <p:cNvSpPr>
            <a:spLocks noGrp="1"/>
          </p:cNvSpPr>
          <p:nvPr>
            <p:ph type="title" hasCustomPrompt="1"/>
          </p:nvPr>
        </p:nvSpPr>
        <p:spPr>
          <a:xfrm>
            <a:off x="846076" y="3041724"/>
            <a:ext cx="3630145" cy="644205"/>
          </a:xfrm>
          <a:prstGeom prst="rect">
            <a:avLst/>
          </a:prstGeom>
        </p:spPr>
        <p:txBody>
          <a:bodyPr/>
          <a:lstStyle>
            <a:lvl1pPr>
              <a:lnSpc>
                <a:spcPct val="100000"/>
              </a:lnSpc>
              <a:defRPr sz="2000" b="1">
                <a:solidFill>
                  <a:schemeClr val="bg1"/>
                </a:solidFill>
              </a:defRPr>
            </a:lvl1pPr>
          </a:lstStyle>
          <a:p>
            <a:r>
              <a:rPr lang="en-GB" dirty="0"/>
              <a:t>CLICK TO EDIT MASTER TITLE STYLE</a:t>
            </a:r>
            <a:endParaRPr lang="en-US" dirty="0"/>
          </a:p>
        </p:txBody>
      </p:sp>
      <p:sp>
        <p:nvSpPr>
          <p:cNvPr id="22" name="Text Placeholder 8">
            <a:extLst>
              <a:ext uri="{FF2B5EF4-FFF2-40B4-BE49-F238E27FC236}">
                <a16:creationId xmlns:a16="http://schemas.microsoft.com/office/drawing/2014/main" id="{486D7E19-BB12-CF40-9FD4-7C5E30A4F787}"/>
              </a:ext>
            </a:extLst>
          </p:cNvPr>
          <p:cNvSpPr>
            <a:spLocks noGrp="1"/>
          </p:cNvSpPr>
          <p:nvPr>
            <p:ph type="body" sz="quarter" idx="15"/>
          </p:nvPr>
        </p:nvSpPr>
        <p:spPr>
          <a:xfrm>
            <a:off x="578840" y="3800049"/>
            <a:ext cx="3321648" cy="941415"/>
          </a:xfrm>
        </p:spPr>
        <p:txBody>
          <a:bodyPr/>
          <a:lstStyle>
            <a:lvl1pPr>
              <a:lnSpc>
                <a:spcPct val="100000"/>
              </a:lnSpc>
              <a:spcAft>
                <a:spcPts val="200"/>
              </a:spcAft>
              <a:defRPr sz="1200" b="0">
                <a:solidFill>
                  <a:schemeClr val="bg2"/>
                </a:solidFill>
              </a:defRPr>
            </a:lvl1pPr>
            <a:lvl2pPr>
              <a:lnSpc>
                <a:spcPct val="100000"/>
              </a:lnSpc>
              <a:spcAft>
                <a:spcPts val="200"/>
              </a:spcAft>
              <a:defRPr sz="1200" b="0">
                <a:solidFill>
                  <a:schemeClr val="bg2"/>
                </a:solidFill>
              </a:defRPr>
            </a:lvl2pPr>
            <a:lvl3pPr>
              <a:lnSpc>
                <a:spcPct val="100000"/>
              </a:lnSpc>
              <a:spcAft>
                <a:spcPts val="200"/>
              </a:spcAft>
              <a:defRPr sz="1200" b="0">
                <a:solidFill>
                  <a:schemeClr val="bg2"/>
                </a:solidFill>
              </a:defRPr>
            </a:lvl3pPr>
            <a:lvl4pPr>
              <a:lnSpc>
                <a:spcPct val="100000"/>
              </a:lnSpc>
              <a:spcAft>
                <a:spcPts val="200"/>
              </a:spcAft>
              <a:defRPr sz="1200" b="0">
                <a:solidFill>
                  <a:schemeClr val="bg2"/>
                </a:solidFill>
              </a:defRPr>
            </a:lvl4pPr>
            <a:lvl5pPr>
              <a:lnSpc>
                <a:spcPct val="100000"/>
              </a:lnSpc>
              <a:spcAft>
                <a:spcPts val="200"/>
              </a:spcAft>
              <a:defRPr sz="1200" b="0">
                <a:solidFill>
                  <a:schemeClr val="bg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275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 velkou fotkou - Obdélník ">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1409221"/>
            <a:ext cx="4546833"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4546833" cy="583251"/>
          </a:xfrm>
        </p:spPr>
        <p:txBody>
          <a:bodyPr/>
          <a:lstStyle/>
          <a:p>
            <a:r>
              <a:rPr lang="en-GB" dirty="0"/>
              <a:t>CLICK TO EDIT MASTER TITLE STYLE</a:t>
            </a:r>
            <a:endParaRPr lang="en-US" dirty="0"/>
          </a:p>
        </p:txBody>
      </p:sp>
      <p:sp>
        <p:nvSpPr>
          <p:cNvPr id="9" name="Text Placeholder 8">
            <a:extLst>
              <a:ext uri="{FF2B5EF4-FFF2-40B4-BE49-F238E27FC236}">
                <a16:creationId xmlns:a16="http://schemas.microsoft.com/office/drawing/2014/main" id="{80EC26C9-3F09-D34E-94B0-FF161A79BA00}"/>
              </a:ext>
            </a:extLst>
          </p:cNvPr>
          <p:cNvSpPr>
            <a:spLocks noGrp="1"/>
          </p:cNvSpPr>
          <p:nvPr>
            <p:ph type="body" sz="quarter" idx="15"/>
          </p:nvPr>
        </p:nvSpPr>
        <p:spPr>
          <a:xfrm>
            <a:off x="578840" y="2265597"/>
            <a:ext cx="4546833" cy="1039665"/>
          </a:xfrm>
        </p:spPr>
        <p:txBody>
          <a:bodyPr/>
          <a:lstStyle>
            <a:lvl1pPr>
              <a:buClr>
                <a:srgbClr val="C01E20"/>
              </a:buClr>
              <a:defRPr>
                <a:solidFill>
                  <a:schemeClr val="accent2"/>
                </a:solidFill>
              </a:defRPr>
            </a:lvl1pPr>
            <a:lvl2pPr>
              <a:buClr>
                <a:srgbClr val="C01E20"/>
              </a:buClr>
              <a:defRPr>
                <a:solidFill>
                  <a:schemeClr val="accent2"/>
                </a:solidFill>
              </a:defRPr>
            </a:lvl2pPr>
            <a:lvl3pPr>
              <a:buClr>
                <a:srgbClr val="C01E20"/>
              </a:buClr>
              <a:defRPr>
                <a:solidFill>
                  <a:schemeClr val="accent2"/>
                </a:solidFill>
              </a:defRPr>
            </a:lvl3pPr>
            <a:lvl4pPr>
              <a:buClr>
                <a:srgbClr val="C01E20"/>
              </a:buClr>
              <a:defRPr>
                <a:solidFill>
                  <a:schemeClr val="accent2"/>
                </a:solidFill>
              </a:defRPr>
            </a:lvl4pPr>
            <a:lvl5pPr>
              <a:buClr>
                <a:srgbClr val="C01E20"/>
              </a:buCl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40" y="1673693"/>
            <a:ext cx="4546833" cy="448721"/>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578840" y="3414889"/>
            <a:ext cx="4546833" cy="1039665"/>
          </a:xfrm>
        </p:spPr>
        <p:txBody>
          <a:bodyPr/>
          <a:lstStyle>
            <a:lvl1pPr marL="171450" indent="-171450">
              <a:buClr>
                <a:srgbClr val="C01E20"/>
              </a:buClr>
              <a:buSzPct val="120000"/>
              <a:buFont typeface="Arial" panose="020B0604020202020204" pitchFamily="34" charset="0"/>
              <a:buChar char="•"/>
              <a:defRPr>
                <a:solidFill>
                  <a:schemeClr val="accent2"/>
                </a:solidFill>
              </a:defRPr>
            </a:lvl1pPr>
            <a:lvl2pPr marL="562447" indent="-171450">
              <a:buClr>
                <a:srgbClr val="C01E20"/>
              </a:buClr>
              <a:buSzPct val="120000"/>
              <a:buFont typeface="Arial" panose="020B0604020202020204" pitchFamily="34" charset="0"/>
              <a:buChar char="•"/>
              <a:defRPr>
                <a:solidFill>
                  <a:schemeClr val="accent2"/>
                </a:solidFill>
              </a:defRPr>
            </a:lvl2pPr>
            <a:lvl3pPr marL="953445" indent="-171450">
              <a:buClr>
                <a:srgbClr val="C01E20"/>
              </a:buClr>
              <a:buSzPct val="120000"/>
              <a:buFont typeface="Arial" panose="020B0604020202020204" pitchFamily="34" charset="0"/>
              <a:buChar char="•"/>
              <a:defRPr>
                <a:solidFill>
                  <a:schemeClr val="accent2"/>
                </a:solidFill>
              </a:defRPr>
            </a:lvl3pPr>
            <a:lvl4pPr marL="1344442" indent="-171450">
              <a:buClr>
                <a:srgbClr val="C01E20"/>
              </a:buClr>
              <a:buSzPct val="120000"/>
              <a:buFont typeface="Arial" panose="020B0604020202020204" pitchFamily="34" charset="0"/>
              <a:buChar char="•"/>
              <a:defRPr>
                <a:solidFill>
                  <a:schemeClr val="accent2"/>
                </a:solidFill>
              </a:defRPr>
            </a:lvl4pPr>
            <a:lvl5pPr marL="1735440" indent="-171450">
              <a:buClr>
                <a:srgbClr val="C01E20"/>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Picture Placeholder 3">
            <a:extLst>
              <a:ext uri="{FF2B5EF4-FFF2-40B4-BE49-F238E27FC236}">
                <a16:creationId xmlns:a16="http://schemas.microsoft.com/office/drawing/2014/main" id="{0A7D6DB8-2B35-FD44-B6F3-B2B6D6A0AA59}"/>
              </a:ext>
            </a:extLst>
          </p:cNvPr>
          <p:cNvSpPr>
            <a:spLocks noGrp="1"/>
          </p:cNvSpPr>
          <p:nvPr>
            <p:ph type="pic" sz="quarter" idx="18"/>
          </p:nvPr>
        </p:nvSpPr>
        <p:spPr>
          <a:xfrm>
            <a:off x="5419289" y="0"/>
            <a:ext cx="3724712" cy="5143500"/>
          </a:xfrm>
          <a:solidFill>
            <a:schemeClr val="bg1"/>
          </a:solidFill>
        </p:spPr>
        <p:txBody>
          <a:bodyPr/>
          <a:lstStyle>
            <a:lvl1pPr algn="ctr">
              <a:defRPr/>
            </a:lvl1pPr>
          </a:lstStyle>
          <a:p>
            <a:endParaRPr lang="en-GB" dirty="0"/>
          </a:p>
        </p:txBody>
      </p:sp>
    </p:spTree>
    <p:extLst>
      <p:ext uri="{BB962C8B-B14F-4D97-AF65-F5344CB8AC3E}">
        <p14:creationId xmlns:p14="http://schemas.microsoft.com/office/powerpoint/2010/main" val="1791086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 velkou fotkou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a:xfrm>
            <a:off x="200771" y="89898"/>
            <a:ext cx="360129" cy="153384"/>
          </a:xfrm>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1409221"/>
            <a:ext cx="4546833"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4546833" cy="583251"/>
          </a:xfrm>
        </p:spPr>
        <p:txBody>
          <a:bodyPr/>
          <a:lstStyle/>
          <a:p>
            <a:r>
              <a:rPr lang="en-GB" dirty="0"/>
              <a:t>CLICK TO EDIT MASTER TITLE STYLE</a:t>
            </a:r>
            <a:endParaRPr lang="en-US" dirty="0"/>
          </a:p>
        </p:txBody>
      </p:sp>
      <p:sp>
        <p:nvSpPr>
          <p:cNvPr id="9" name="Text Placeholder 8">
            <a:extLst>
              <a:ext uri="{FF2B5EF4-FFF2-40B4-BE49-F238E27FC236}">
                <a16:creationId xmlns:a16="http://schemas.microsoft.com/office/drawing/2014/main" id="{80EC26C9-3F09-D34E-94B0-FF161A79BA00}"/>
              </a:ext>
            </a:extLst>
          </p:cNvPr>
          <p:cNvSpPr>
            <a:spLocks noGrp="1"/>
          </p:cNvSpPr>
          <p:nvPr>
            <p:ph type="body" sz="quarter" idx="15"/>
          </p:nvPr>
        </p:nvSpPr>
        <p:spPr>
          <a:xfrm>
            <a:off x="578840" y="2265597"/>
            <a:ext cx="4546833" cy="1039665"/>
          </a:xfrm>
        </p:spPr>
        <p:txBody>
          <a:bodyPr/>
          <a:lstStyle>
            <a:lvl1pPr>
              <a:buClr>
                <a:srgbClr val="C01E20"/>
              </a:buClr>
              <a:defRPr>
                <a:solidFill>
                  <a:schemeClr val="accent2"/>
                </a:solidFill>
              </a:defRPr>
            </a:lvl1pPr>
            <a:lvl2pPr>
              <a:buClr>
                <a:srgbClr val="C01E20"/>
              </a:buClr>
              <a:defRPr>
                <a:solidFill>
                  <a:schemeClr val="accent2"/>
                </a:solidFill>
              </a:defRPr>
            </a:lvl2pPr>
            <a:lvl3pPr>
              <a:buClr>
                <a:srgbClr val="C01E20"/>
              </a:buClr>
              <a:defRPr>
                <a:solidFill>
                  <a:schemeClr val="accent2"/>
                </a:solidFill>
              </a:defRPr>
            </a:lvl3pPr>
            <a:lvl4pPr>
              <a:buClr>
                <a:srgbClr val="C01E20"/>
              </a:buClr>
              <a:defRPr>
                <a:solidFill>
                  <a:schemeClr val="accent2"/>
                </a:solidFill>
              </a:defRPr>
            </a:lvl4pPr>
            <a:lvl5pPr>
              <a:buClr>
                <a:srgbClr val="C01E20"/>
              </a:buCl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40" y="1673693"/>
            <a:ext cx="4546833" cy="448721"/>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578840" y="3414889"/>
            <a:ext cx="4546833" cy="1039665"/>
          </a:xfrm>
        </p:spPr>
        <p:txBody>
          <a:bodyPr/>
          <a:lstStyle>
            <a:lvl1pPr marL="171450" indent="-171450">
              <a:buClr>
                <a:srgbClr val="C01E20"/>
              </a:buClr>
              <a:buSzPct val="120000"/>
              <a:buFont typeface="Arial" panose="020B0604020202020204" pitchFamily="34" charset="0"/>
              <a:buChar char="•"/>
              <a:defRPr>
                <a:solidFill>
                  <a:schemeClr val="accent2"/>
                </a:solidFill>
              </a:defRPr>
            </a:lvl1pPr>
            <a:lvl2pPr marL="562447" indent="-171450">
              <a:buClr>
                <a:srgbClr val="C01E20"/>
              </a:buClr>
              <a:buSzPct val="120000"/>
              <a:buFont typeface="Arial" panose="020B0604020202020204" pitchFamily="34" charset="0"/>
              <a:buChar char="•"/>
              <a:defRPr>
                <a:solidFill>
                  <a:schemeClr val="accent2"/>
                </a:solidFill>
              </a:defRPr>
            </a:lvl2pPr>
            <a:lvl3pPr marL="953445" indent="-171450">
              <a:buClr>
                <a:srgbClr val="C01E20"/>
              </a:buClr>
              <a:buSzPct val="120000"/>
              <a:buFont typeface="Arial" panose="020B0604020202020204" pitchFamily="34" charset="0"/>
              <a:buChar char="•"/>
              <a:defRPr>
                <a:solidFill>
                  <a:schemeClr val="accent2"/>
                </a:solidFill>
              </a:defRPr>
            </a:lvl3pPr>
            <a:lvl4pPr marL="1344442" indent="-171450">
              <a:buClr>
                <a:srgbClr val="C01E20"/>
              </a:buClr>
              <a:buSzPct val="120000"/>
              <a:buFont typeface="Arial" panose="020B0604020202020204" pitchFamily="34" charset="0"/>
              <a:buChar char="•"/>
              <a:defRPr>
                <a:solidFill>
                  <a:schemeClr val="accent2"/>
                </a:solidFill>
              </a:defRPr>
            </a:lvl4pPr>
            <a:lvl5pPr marL="1735440" indent="-171450">
              <a:buClr>
                <a:srgbClr val="C01E20"/>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Picture Placeholder 3">
            <a:extLst>
              <a:ext uri="{FF2B5EF4-FFF2-40B4-BE49-F238E27FC236}">
                <a16:creationId xmlns:a16="http://schemas.microsoft.com/office/drawing/2014/main" id="{3DC0C91E-C90E-F74E-904A-A3671DA6845E}"/>
              </a:ext>
            </a:extLst>
          </p:cNvPr>
          <p:cNvSpPr>
            <a:spLocks noGrp="1"/>
          </p:cNvSpPr>
          <p:nvPr>
            <p:ph type="pic" sz="quarter" idx="18"/>
          </p:nvPr>
        </p:nvSpPr>
        <p:spPr>
          <a:xfrm>
            <a:off x="5595938" y="528638"/>
            <a:ext cx="3154362" cy="3925916"/>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1306259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ě obdéníkové fotky a tex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E7D23CE0-05D3-5744-A4C2-CFACFBB479BC}"/>
              </a:ext>
            </a:extLst>
          </p:cNvPr>
          <p:cNvSpPr>
            <a:spLocks noGrp="1"/>
          </p:cNvSpPr>
          <p:nvPr>
            <p:ph type="pic" sz="quarter" idx="19"/>
          </p:nvPr>
        </p:nvSpPr>
        <p:spPr>
          <a:xfrm>
            <a:off x="578840" y="1383969"/>
            <a:ext cx="1946646" cy="3173852"/>
          </a:xfrm>
          <a:prstGeom prst="roundRect">
            <a:avLst>
              <a:gd name="adj" fmla="val 3856"/>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773470" y="1409221"/>
            <a:ext cx="3724645"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7919274" cy="5832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4773469" y="1673693"/>
            <a:ext cx="3724645" cy="822764"/>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4773470" y="2571751"/>
            <a:ext cx="3724644" cy="1800224"/>
          </a:xfrm>
        </p:spPr>
        <p:txBody>
          <a:bodyPr/>
          <a:lstStyle>
            <a:lvl1pPr marL="171450" indent="-171450">
              <a:buClr>
                <a:srgbClr val="C01E20"/>
              </a:buClr>
              <a:buSzPct val="120000"/>
              <a:buFont typeface="Arial" panose="020B0604020202020204" pitchFamily="34" charset="0"/>
              <a:buChar char="•"/>
              <a:defRPr>
                <a:solidFill>
                  <a:schemeClr val="accent2"/>
                </a:solidFill>
              </a:defRPr>
            </a:lvl1pPr>
            <a:lvl2pPr marL="562447" indent="-171450">
              <a:buClr>
                <a:srgbClr val="C01E20"/>
              </a:buClr>
              <a:buSzPct val="120000"/>
              <a:buFont typeface="Arial" panose="020B0604020202020204" pitchFamily="34" charset="0"/>
              <a:buChar char="•"/>
              <a:defRPr>
                <a:solidFill>
                  <a:schemeClr val="accent2"/>
                </a:solidFill>
              </a:defRPr>
            </a:lvl2pPr>
            <a:lvl3pPr marL="953445" indent="-171450">
              <a:buClr>
                <a:srgbClr val="C01E20"/>
              </a:buClr>
              <a:buSzPct val="120000"/>
              <a:buFont typeface="Arial" panose="020B0604020202020204" pitchFamily="34" charset="0"/>
              <a:buChar char="•"/>
              <a:defRPr>
                <a:solidFill>
                  <a:schemeClr val="accent2"/>
                </a:solidFill>
              </a:defRPr>
            </a:lvl3pPr>
            <a:lvl4pPr marL="1344442" indent="-171450">
              <a:buClr>
                <a:srgbClr val="C01E20"/>
              </a:buClr>
              <a:buSzPct val="120000"/>
              <a:buFont typeface="Arial" panose="020B0604020202020204" pitchFamily="34" charset="0"/>
              <a:buChar char="•"/>
              <a:defRPr>
                <a:solidFill>
                  <a:schemeClr val="accent2"/>
                </a:solidFill>
              </a:defRPr>
            </a:lvl4pPr>
            <a:lvl5pPr marL="1735440" indent="-171450">
              <a:buClr>
                <a:srgbClr val="C01E20"/>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3">
            <a:extLst>
              <a:ext uri="{FF2B5EF4-FFF2-40B4-BE49-F238E27FC236}">
                <a16:creationId xmlns:a16="http://schemas.microsoft.com/office/drawing/2014/main" id="{6DC69AA5-E5FA-2A40-B580-1869D155B8DB}"/>
              </a:ext>
            </a:extLst>
          </p:cNvPr>
          <p:cNvSpPr>
            <a:spLocks noGrp="1"/>
          </p:cNvSpPr>
          <p:nvPr>
            <p:ph type="pic" sz="quarter" idx="20"/>
          </p:nvPr>
        </p:nvSpPr>
        <p:spPr>
          <a:xfrm>
            <a:off x="2702672" y="1409221"/>
            <a:ext cx="1705610" cy="2780862"/>
          </a:xfrm>
          <a:prstGeom prst="roundRect">
            <a:avLst>
              <a:gd name="adj" fmla="val 3856"/>
            </a:avLst>
          </a:prstGeom>
        </p:spPr>
        <p:txBody>
          <a:bodyPr anchor="t"/>
          <a:lstStyle>
            <a:lvl1pPr algn="ctr">
              <a:defRPr/>
            </a:lvl1pPr>
          </a:lstStyle>
          <a:p>
            <a:endParaRPr lang="en-GB" dirty="0"/>
          </a:p>
        </p:txBody>
      </p:sp>
    </p:spTree>
    <p:extLst>
      <p:ext uri="{BB962C8B-B14F-4D97-AF65-F5344CB8AC3E}">
        <p14:creationId xmlns:p14="http://schemas.microsoft.com/office/powerpoint/2010/main" val="119662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vě wingshape fotky a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773470" y="1409221"/>
            <a:ext cx="3724645"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7919274" cy="5832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4773469" y="1673693"/>
            <a:ext cx="3724645" cy="822764"/>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4773470" y="2571751"/>
            <a:ext cx="3724644" cy="1771649"/>
          </a:xfrm>
        </p:spPr>
        <p:txBody>
          <a:bodyPr/>
          <a:lstStyle>
            <a:lvl1pPr marL="171450" indent="-171450">
              <a:buClr>
                <a:srgbClr val="C01E20"/>
              </a:buClr>
              <a:buSzPct val="120000"/>
              <a:buFont typeface="Arial" panose="020B0604020202020204" pitchFamily="34" charset="0"/>
              <a:buChar char="•"/>
              <a:defRPr>
                <a:solidFill>
                  <a:schemeClr val="accent2"/>
                </a:solidFill>
              </a:defRPr>
            </a:lvl1pPr>
            <a:lvl2pPr marL="562447" indent="-171450">
              <a:buClr>
                <a:srgbClr val="C01E20"/>
              </a:buClr>
              <a:buSzPct val="120000"/>
              <a:buFont typeface="Arial" panose="020B0604020202020204" pitchFamily="34" charset="0"/>
              <a:buChar char="•"/>
              <a:defRPr>
                <a:solidFill>
                  <a:schemeClr val="accent2"/>
                </a:solidFill>
              </a:defRPr>
            </a:lvl2pPr>
            <a:lvl3pPr marL="953445" indent="-171450">
              <a:buClr>
                <a:srgbClr val="C01E20"/>
              </a:buClr>
              <a:buSzPct val="120000"/>
              <a:buFont typeface="Arial" panose="020B0604020202020204" pitchFamily="34" charset="0"/>
              <a:buChar char="•"/>
              <a:defRPr>
                <a:solidFill>
                  <a:schemeClr val="accent2"/>
                </a:solidFill>
              </a:defRPr>
            </a:lvl3pPr>
            <a:lvl4pPr marL="1344442" indent="-171450">
              <a:buClr>
                <a:srgbClr val="C01E20"/>
              </a:buClr>
              <a:buSzPct val="120000"/>
              <a:buFont typeface="Arial" panose="020B0604020202020204" pitchFamily="34" charset="0"/>
              <a:buChar char="•"/>
              <a:defRPr>
                <a:solidFill>
                  <a:schemeClr val="accent2"/>
                </a:solidFill>
              </a:defRPr>
            </a:lvl4pPr>
            <a:lvl5pPr marL="1735440" indent="-171450">
              <a:buClr>
                <a:srgbClr val="C01E20"/>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3">
            <a:extLst>
              <a:ext uri="{FF2B5EF4-FFF2-40B4-BE49-F238E27FC236}">
                <a16:creationId xmlns:a16="http://schemas.microsoft.com/office/drawing/2014/main" id="{B3C78DE4-9137-8D42-998A-09458A58B7E5}"/>
              </a:ext>
            </a:extLst>
          </p:cNvPr>
          <p:cNvSpPr>
            <a:spLocks noGrp="1"/>
          </p:cNvSpPr>
          <p:nvPr>
            <p:ph type="pic" sz="quarter" idx="19"/>
          </p:nvPr>
        </p:nvSpPr>
        <p:spPr>
          <a:xfrm>
            <a:off x="578841" y="2291649"/>
            <a:ext cx="1855602" cy="2443008"/>
          </a:xfrm>
          <a:prstGeom prst="round2DiagRect">
            <a:avLst>
              <a:gd name="adj1" fmla="val 35867"/>
              <a:gd name="adj2" fmla="val 0"/>
            </a:avLst>
          </a:prstGeom>
        </p:spPr>
        <p:txBody>
          <a:bodyPr anchor="t"/>
          <a:lstStyle>
            <a:lvl1pPr algn="ctr">
              <a:defRPr/>
            </a:lvl1pPr>
          </a:lstStyle>
          <a:p>
            <a:endParaRPr lang="en-GB" dirty="0"/>
          </a:p>
        </p:txBody>
      </p:sp>
      <p:sp>
        <p:nvSpPr>
          <p:cNvPr id="14" name="Picture Placeholder 3">
            <a:extLst>
              <a:ext uri="{FF2B5EF4-FFF2-40B4-BE49-F238E27FC236}">
                <a16:creationId xmlns:a16="http://schemas.microsoft.com/office/drawing/2014/main" id="{12475EFE-205D-C245-9BE3-4C5B4F4E8966}"/>
              </a:ext>
            </a:extLst>
          </p:cNvPr>
          <p:cNvSpPr>
            <a:spLocks noGrp="1"/>
          </p:cNvSpPr>
          <p:nvPr>
            <p:ph type="pic" sz="quarter" idx="20"/>
          </p:nvPr>
        </p:nvSpPr>
        <p:spPr>
          <a:xfrm>
            <a:off x="2038113" y="1383969"/>
            <a:ext cx="2332418" cy="3070763"/>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388469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lký obrázek a text - obdé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0" y="1409221"/>
            <a:ext cx="3724645"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7919274" cy="5832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39" y="1673693"/>
            <a:ext cx="3724645" cy="822764"/>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578840" y="2571751"/>
            <a:ext cx="3724644" cy="1882804"/>
          </a:xfrm>
        </p:spPr>
        <p:txBody>
          <a:bodyPr/>
          <a:lstStyle>
            <a:lvl1pPr marL="171450" indent="-171450">
              <a:buClr>
                <a:srgbClr val="C01E20"/>
              </a:buClr>
              <a:buSzPct val="120000"/>
              <a:buFont typeface="Arial" panose="020B0604020202020204" pitchFamily="34" charset="0"/>
              <a:buChar char="•"/>
              <a:defRPr>
                <a:solidFill>
                  <a:schemeClr val="accent2"/>
                </a:solidFill>
              </a:defRPr>
            </a:lvl1pPr>
            <a:lvl2pPr marL="562447" indent="-171450">
              <a:buClr>
                <a:srgbClr val="C01E20"/>
              </a:buClr>
              <a:buSzPct val="120000"/>
              <a:buFont typeface="Arial" panose="020B0604020202020204" pitchFamily="34" charset="0"/>
              <a:buChar char="•"/>
              <a:defRPr>
                <a:solidFill>
                  <a:schemeClr val="accent2"/>
                </a:solidFill>
              </a:defRPr>
            </a:lvl2pPr>
            <a:lvl3pPr marL="953445" indent="-171450">
              <a:buClr>
                <a:srgbClr val="C01E20"/>
              </a:buClr>
              <a:buSzPct val="120000"/>
              <a:buFont typeface="Arial" panose="020B0604020202020204" pitchFamily="34" charset="0"/>
              <a:buChar char="•"/>
              <a:defRPr>
                <a:solidFill>
                  <a:schemeClr val="accent2"/>
                </a:solidFill>
              </a:defRPr>
            </a:lvl3pPr>
            <a:lvl4pPr marL="1344442" indent="-171450">
              <a:buClr>
                <a:srgbClr val="C01E20"/>
              </a:buClr>
              <a:buSzPct val="120000"/>
              <a:buFont typeface="Arial" panose="020B0604020202020204" pitchFamily="34" charset="0"/>
              <a:buChar char="•"/>
              <a:defRPr>
                <a:solidFill>
                  <a:schemeClr val="accent2"/>
                </a:solidFill>
              </a:defRPr>
            </a:lvl4pPr>
            <a:lvl5pPr marL="1735440" indent="-171450">
              <a:buClr>
                <a:srgbClr val="C01E20"/>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3">
            <a:extLst>
              <a:ext uri="{FF2B5EF4-FFF2-40B4-BE49-F238E27FC236}">
                <a16:creationId xmlns:a16="http://schemas.microsoft.com/office/drawing/2014/main" id="{18B78ED4-3D3B-0747-A1F3-E5019D796EDF}"/>
              </a:ext>
            </a:extLst>
          </p:cNvPr>
          <p:cNvSpPr>
            <a:spLocks noGrp="1"/>
          </p:cNvSpPr>
          <p:nvPr>
            <p:ph type="pic" sz="quarter" idx="19"/>
          </p:nvPr>
        </p:nvSpPr>
        <p:spPr>
          <a:xfrm>
            <a:off x="4585713" y="1383969"/>
            <a:ext cx="3912400" cy="3070586"/>
          </a:xfrm>
          <a:prstGeom prst="roundRect">
            <a:avLst>
              <a:gd name="adj" fmla="val 3856"/>
            </a:avLst>
          </a:prstGeom>
        </p:spPr>
        <p:txBody>
          <a:bodyPr anchor="t"/>
          <a:lstStyle>
            <a:lvl1pPr algn="ctr">
              <a:defRPr/>
            </a:lvl1pPr>
          </a:lstStyle>
          <a:p>
            <a:endParaRPr lang="en-GB" dirty="0"/>
          </a:p>
        </p:txBody>
      </p:sp>
    </p:spTree>
    <p:extLst>
      <p:ext uri="{BB962C8B-B14F-4D97-AF65-F5344CB8AC3E}">
        <p14:creationId xmlns:p14="http://schemas.microsoft.com/office/powerpoint/2010/main" val="372558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p:bg>
      <p:bgPr>
        <a:solidFill>
          <a:schemeClr val="bg1"/>
        </a:solidFill>
        <a:effectLst/>
      </p:bgPr>
    </p:bg>
    <p:spTree>
      <p:nvGrpSpPr>
        <p:cNvPr id="1" name=""/>
        <p:cNvGrpSpPr/>
        <p:nvPr/>
      </p:nvGrpSpPr>
      <p:grpSpPr>
        <a:xfrm>
          <a:off x="0" y="0"/>
          <a:ext cx="0" cy="0"/>
          <a:chOff x="0" y="0"/>
          <a:chExt cx="0" cy="0"/>
        </a:xfrm>
      </p:grpSpPr>
      <p:pic>
        <p:nvPicPr>
          <p:cNvPr id="8" name="Immagine 97">
            <a:extLst>
              <a:ext uri="{FF2B5EF4-FFF2-40B4-BE49-F238E27FC236}">
                <a16:creationId xmlns:a16="http://schemas.microsoft.com/office/drawing/2014/main" id="{41AE3690-74DB-F74A-9024-D2A22B8C4FE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bg1"/>
          </a:solidFill>
        </p:spPr>
      </p:pic>
      <p:sp>
        <p:nvSpPr>
          <p:cNvPr id="4" name="Date Placeholder 3">
            <a:extLst>
              <a:ext uri="{FF2B5EF4-FFF2-40B4-BE49-F238E27FC236}">
                <a16:creationId xmlns:a16="http://schemas.microsoft.com/office/drawing/2014/main" id="{81962D12-62C6-B34D-BB51-1A63ACD6F3D9}"/>
              </a:ext>
            </a:extLst>
          </p:cNvPr>
          <p:cNvSpPr>
            <a:spLocks noGrp="1"/>
          </p:cNvSpPr>
          <p:nvPr>
            <p:ph type="dt" sz="half" idx="12"/>
          </p:nvPr>
        </p:nvSpPr>
        <p:spPr>
          <a:xfrm>
            <a:off x="560343" y="4569368"/>
            <a:ext cx="2687954" cy="187922"/>
          </a:xfrm>
        </p:spPr>
        <p:txBody>
          <a:bodyPr/>
          <a:lstStyle>
            <a:lvl1pPr>
              <a:defRPr>
                <a:solidFill>
                  <a:schemeClr val="accent1"/>
                </a:solidFill>
              </a:defRPr>
            </a:lvl1pPr>
          </a:lstStyle>
          <a:p>
            <a:endParaRPr lang="en-US" dirty="0"/>
          </a:p>
        </p:txBody>
      </p:sp>
      <p:sp>
        <p:nvSpPr>
          <p:cNvPr id="9" name="Segnaposto immagine 95">
            <a:extLst>
              <a:ext uri="{FF2B5EF4-FFF2-40B4-BE49-F238E27FC236}">
                <a16:creationId xmlns:a16="http://schemas.microsoft.com/office/drawing/2014/main" id="{B08B2CBF-CEBD-8D47-942C-8161CDB8020C}"/>
              </a:ext>
            </a:extLst>
          </p:cNvPr>
          <p:cNvSpPr>
            <a:spLocks noGrp="1"/>
          </p:cNvSpPr>
          <p:nvPr>
            <p:ph type="pic" sz="quarter" idx="10"/>
          </p:nvPr>
        </p:nvSpPr>
        <p:spPr>
          <a:xfrm>
            <a:off x="0" y="1793449"/>
            <a:ext cx="6266793" cy="2317483"/>
          </a:xfrm>
          <a:custGeom>
            <a:avLst/>
            <a:gdLst>
              <a:gd name="connsiteX0" fmla="*/ 11672600 w 11672600"/>
              <a:gd name="connsiteY0" fmla="*/ 1567957 h 4316570"/>
              <a:gd name="connsiteX1" fmla="*/ 8910360 w 11672600"/>
              <a:gd name="connsiteY1" fmla="*/ 3814625 h 4316570"/>
              <a:gd name="connsiteX2" fmla="*/ 7982047 w 11672600"/>
              <a:gd name="connsiteY2" fmla="*/ 4300228 h 4316570"/>
              <a:gd name="connsiteX3" fmla="*/ 7870966 w 11672600"/>
              <a:gd name="connsiteY3" fmla="*/ 4316570 h 4316570"/>
              <a:gd name="connsiteX4" fmla="*/ 4579976 w 11672600"/>
              <a:gd name="connsiteY4" fmla="*/ 4316570 h 4316570"/>
              <a:gd name="connsiteX5" fmla="*/ 4623513 w 11672600"/>
              <a:gd name="connsiteY5" fmla="*/ 4299280 h 4316570"/>
              <a:gd name="connsiteX6" fmla="*/ 5269165 w 11672600"/>
              <a:gd name="connsiteY6" fmla="*/ 3860696 h 4316570"/>
              <a:gd name="connsiteX7" fmla="*/ 7885504 w 11672600"/>
              <a:gd name="connsiteY7" fmla="*/ 1737107 h 4316570"/>
              <a:gd name="connsiteX8" fmla="*/ 8087876 w 11672600"/>
              <a:gd name="connsiteY8" fmla="*/ 1571463 h 4316570"/>
              <a:gd name="connsiteX9" fmla="*/ 8591471 w 11672600"/>
              <a:gd name="connsiteY9" fmla="*/ 915747 h 4316570"/>
              <a:gd name="connsiteX10" fmla="*/ 5180744 w 11672600"/>
              <a:gd name="connsiteY10" fmla="*/ 3689862 h 4316570"/>
              <a:gd name="connsiteX11" fmla="*/ 3883796 w 11672600"/>
              <a:gd name="connsiteY11" fmla="*/ 4316347 h 4316570"/>
              <a:gd name="connsiteX12" fmla="*/ 3881899 w 11672600"/>
              <a:gd name="connsiteY12" fmla="*/ 4316570 h 4316570"/>
              <a:gd name="connsiteX13" fmla="*/ 302391 w 11672600"/>
              <a:gd name="connsiteY13" fmla="*/ 4316570 h 4316570"/>
              <a:gd name="connsiteX14" fmla="*/ 512605 w 11672600"/>
              <a:gd name="connsiteY14" fmla="*/ 4233089 h 4316570"/>
              <a:gd name="connsiteX15" fmla="*/ 1334877 w 11672600"/>
              <a:gd name="connsiteY15" fmla="*/ 3674528 h 4316570"/>
              <a:gd name="connsiteX16" fmla="*/ 4666923 w 11672600"/>
              <a:gd name="connsiteY16" fmla="*/ 970026 h 4316570"/>
              <a:gd name="connsiteX17" fmla="*/ 4728623 w 11672600"/>
              <a:gd name="connsiteY17" fmla="*/ 919525 h 4316570"/>
              <a:gd name="connsiteX18" fmla="*/ 0 w 11672600"/>
              <a:gd name="connsiteY18" fmla="*/ 0 h 4316570"/>
              <a:gd name="connsiteX19" fmla="*/ 5587459 w 11672600"/>
              <a:gd name="connsiteY19" fmla="*/ 0 h 4316570"/>
              <a:gd name="connsiteX20" fmla="*/ 4530106 w 11672600"/>
              <a:gd name="connsiteY20" fmla="*/ 865463 h 4316570"/>
              <a:gd name="connsiteX21" fmla="*/ 1140460 w 11672600"/>
              <a:gd name="connsiteY21" fmla="*/ 3616717 h 4316570"/>
              <a:gd name="connsiteX22" fmla="*/ 191666 w 11672600"/>
              <a:gd name="connsiteY22" fmla="*/ 4234188 h 4316570"/>
              <a:gd name="connsiteX23" fmla="*/ 0 w 11672600"/>
              <a:gd name="connsiteY23" fmla="*/ 4305872 h 43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72600" h="4316570">
                <a:moveTo>
                  <a:pt x="11672600" y="1567957"/>
                </a:moveTo>
                <a:cubicBezTo>
                  <a:pt x="10751854" y="2316847"/>
                  <a:pt x="9910786" y="3025896"/>
                  <a:pt x="8910360" y="3814625"/>
                </a:cubicBezTo>
                <a:cubicBezTo>
                  <a:pt x="8745918" y="3965182"/>
                  <a:pt x="8454939" y="4201222"/>
                  <a:pt x="7982047" y="4300228"/>
                </a:cubicBezTo>
                <a:lnTo>
                  <a:pt x="7870966" y="4316570"/>
                </a:lnTo>
                <a:lnTo>
                  <a:pt x="4579976" y="4316570"/>
                </a:lnTo>
                <a:lnTo>
                  <a:pt x="4623513" y="4299280"/>
                </a:lnTo>
                <a:cubicBezTo>
                  <a:pt x="4923112" y="4160574"/>
                  <a:pt x="5131460" y="3986774"/>
                  <a:pt x="5269165" y="3860696"/>
                </a:cubicBezTo>
                <a:cubicBezTo>
                  <a:pt x="6211652" y="3117647"/>
                  <a:pt x="7041540" y="2430895"/>
                  <a:pt x="7885504" y="1737107"/>
                </a:cubicBezTo>
                <a:lnTo>
                  <a:pt x="8087876" y="1571463"/>
                </a:lnTo>
                <a:close/>
                <a:moveTo>
                  <a:pt x="8591471" y="915747"/>
                </a:moveTo>
                <a:cubicBezTo>
                  <a:pt x="7454562" y="1840453"/>
                  <a:pt x="6416038" y="2715964"/>
                  <a:pt x="5180744" y="3689862"/>
                </a:cubicBezTo>
                <a:cubicBezTo>
                  <a:pt x="4960776" y="3891256"/>
                  <a:pt x="4557438" y="4216528"/>
                  <a:pt x="3883796" y="4316347"/>
                </a:cubicBezTo>
                <a:lnTo>
                  <a:pt x="3881899" y="4316570"/>
                </a:lnTo>
                <a:lnTo>
                  <a:pt x="302391" y="4316570"/>
                </a:lnTo>
                <a:lnTo>
                  <a:pt x="512605" y="4233089"/>
                </a:lnTo>
                <a:cubicBezTo>
                  <a:pt x="894161" y="4056439"/>
                  <a:pt x="1159502" y="3835095"/>
                  <a:pt x="1334877" y="3674528"/>
                </a:cubicBezTo>
                <a:cubicBezTo>
                  <a:pt x="2535184" y="2728216"/>
                  <a:pt x="3592091" y="1853602"/>
                  <a:pt x="4666923" y="970026"/>
                </a:cubicBezTo>
                <a:lnTo>
                  <a:pt x="4728623" y="919525"/>
                </a:lnTo>
                <a:close/>
                <a:moveTo>
                  <a:pt x="0" y="0"/>
                </a:moveTo>
                <a:lnTo>
                  <a:pt x="5587459" y="0"/>
                </a:lnTo>
                <a:lnTo>
                  <a:pt x="4530106" y="865463"/>
                </a:lnTo>
                <a:cubicBezTo>
                  <a:pt x="3436693" y="1764313"/>
                  <a:pt x="2361515" y="2654045"/>
                  <a:pt x="1140460" y="3616717"/>
                </a:cubicBezTo>
                <a:cubicBezTo>
                  <a:pt x="945328" y="3795372"/>
                  <a:pt x="640709" y="4047992"/>
                  <a:pt x="191666" y="4234188"/>
                </a:cubicBezTo>
                <a:lnTo>
                  <a:pt x="0" y="4305872"/>
                </a:lnTo>
                <a:close/>
              </a:path>
            </a:pathLst>
          </a:custGeom>
        </p:spPr>
        <p:txBody>
          <a:bodyPr wrap="square" anchor="ctr">
            <a:noAutofit/>
          </a:bodyPr>
          <a:lstStyle>
            <a:lvl1pPr algn="ctr">
              <a:defRPr sz="800"/>
            </a:lvl1pPr>
          </a:lstStyle>
          <a:p>
            <a:endParaRPr lang="it-IT"/>
          </a:p>
        </p:txBody>
      </p:sp>
      <p:sp>
        <p:nvSpPr>
          <p:cNvPr id="15" name="Text Placeholder 5">
            <a:extLst>
              <a:ext uri="{FF2B5EF4-FFF2-40B4-BE49-F238E27FC236}">
                <a16:creationId xmlns:a16="http://schemas.microsoft.com/office/drawing/2014/main" id="{AEDFB89C-12A6-7D41-AFE0-F8F29F5F65B5}"/>
              </a:ext>
            </a:extLst>
          </p:cNvPr>
          <p:cNvSpPr>
            <a:spLocks noGrp="1"/>
          </p:cNvSpPr>
          <p:nvPr>
            <p:ph type="body" sz="quarter" idx="11" hasCustomPrompt="1"/>
          </p:nvPr>
        </p:nvSpPr>
        <p:spPr>
          <a:xfrm>
            <a:off x="3248297" y="961181"/>
            <a:ext cx="5522274" cy="187583"/>
          </a:xfrm>
          <a:prstGeom prst="rect">
            <a:avLst/>
          </a:prstGeom>
        </p:spPr>
        <p:txBody>
          <a:bodyPr lIns="0" tIns="0" rIns="0" bIns="0"/>
          <a:lstStyle>
            <a:lvl1pPr marL="0" indent="0" algn="r">
              <a:lnSpc>
                <a:spcPts val="1200"/>
              </a:lnSpc>
              <a:spcBef>
                <a:spcPts val="0"/>
              </a:spcBef>
              <a:buNone/>
              <a:defRPr sz="1100" b="0" kern="0" spc="40" baseline="0">
                <a:solidFill>
                  <a:schemeClr val="accent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a:t>
            </a:r>
            <a:r>
              <a:rPr lang="en-GB" dirty="0" err="1"/>
              <a:t>ispum</a:t>
            </a:r>
            <a:r>
              <a:rPr lang="en-GB" dirty="0"/>
              <a:t> </a:t>
            </a:r>
            <a:r>
              <a:rPr lang="en-GB" dirty="0" err="1"/>
              <a:t>dolor</a:t>
            </a:r>
            <a:r>
              <a:rPr lang="en-GB" dirty="0"/>
              <a:t> sit </a:t>
            </a:r>
            <a:r>
              <a:rPr lang="en-GB" dirty="0" err="1"/>
              <a:t>amet</a:t>
            </a:r>
            <a:r>
              <a:rPr lang="en-GB" dirty="0"/>
              <a:t> </a:t>
            </a:r>
            <a:r>
              <a:rPr lang="en-GB" dirty="0" err="1"/>
              <a:t>consectetur</a:t>
            </a:r>
            <a:endParaRPr lang="en-US" dirty="0"/>
          </a:p>
        </p:txBody>
      </p:sp>
      <p:sp>
        <p:nvSpPr>
          <p:cNvPr id="16" name="Title 2">
            <a:extLst>
              <a:ext uri="{FF2B5EF4-FFF2-40B4-BE49-F238E27FC236}">
                <a16:creationId xmlns:a16="http://schemas.microsoft.com/office/drawing/2014/main" id="{1A1D395B-39C7-BA47-8772-AACC7E501058}"/>
              </a:ext>
            </a:extLst>
          </p:cNvPr>
          <p:cNvSpPr>
            <a:spLocks noGrp="1"/>
          </p:cNvSpPr>
          <p:nvPr>
            <p:ph type="title" hasCustomPrompt="1"/>
          </p:nvPr>
        </p:nvSpPr>
        <p:spPr>
          <a:xfrm>
            <a:off x="3248297" y="1233028"/>
            <a:ext cx="5522275" cy="323058"/>
          </a:xfrm>
        </p:spPr>
        <p:txBody>
          <a:bodyPr/>
          <a:lstStyle>
            <a:lvl1pPr algn="r">
              <a:defRPr sz="2400">
                <a:solidFill>
                  <a:schemeClr val="accent1"/>
                </a:solidFill>
              </a:defRPr>
            </a:lvl1pPr>
          </a:lstStyle>
          <a:p>
            <a:r>
              <a:rPr lang="en-GB" dirty="0"/>
              <a:t>Presentation title</a:t>
            </a:r>
            <a:endParaRPr lang="en-US" dirty="0"/>
          </a:p>
        </p:txBody>
      </p:sp>
      <p:sp>
        <p:nvSpPr>
          <p:cNvPr id="17" name="Text Placeholder 5">
            <a:extLst>
              <a:ext uri="{FF2B5EF4-FFF2-40B4-BE49-F238E27FC236}">
                <a16:creationId xmlns:a16="http://schemas.microsoft.com/office/drawing/2014/main" id="{4C684537-A164-7441-ABD1-673A15086066}"/>
              </a:ext>
            </a:extLst>
          </p:cNvPr>
          <p:cNvSpPr>
            <a:spLocks noGrp="1"/>
          </p:cNvSpPr>
          <p:nvPr>
            <p:ph type="body" sz="quarter" idx="13" hasCustomPrompt="1"/>
          </p:nvPr>
        </p:nvSpPr>
        <p:spPr>
          <a:xfrm>
            <a:off x="3248297" y="1640350"/>
            <a:ext cx="5522274" cy="187922"/>
          </a:xfrm>
          <a:prstGeom prst="rect">
            <a:avLst/>
          </a:prstGeom>
        </p:spPr>
        <p:txBody>
          <a:bodyPr lIns="0" tIns="0" rIns="0" bIns="0"/>
          <a:lstStyle>
            <a:lvl1pPr marL="0" indent="0" algn="r">
              <a:lnSpc>
                <a:spcPts val="1500"/>
              </a:lnSpc>
              <a:spcBef>
                <a:spcPts val="0"/>
              </a:spcBef>
              <a:buNone/>
              <a:defRPr sz="1400" b="0" kern="0" spc="40" baseline="0">
                <a:solidFill>
                  <a:schemeClr val="accent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pic>
        <p:nvPicPr>
          <p:cNvPr id="6" name="Picture 5">
            <a:extLst>
              <a:ext uri="{FF2B5EF4-FFF2-40B4-BE49-F238E27FC236}">
                <a16:creationId xmlns:a16="http://schemas.microsoft.com/office/drawing/2014/main" id="{D6B8FBEB-4846-7844-BBF6-580E0BB04AC5}"/>
              </a:ext>
            </a:extLst>
          </p:cNvPr>
          <p:cNvPicPr>
            <a:picLocks noChangeAspect="1"/>
          </p:cNvPicPr>
          <p:nvPr userDrawn="1"/>
        </p:nvPicPr>
        <p:blipFill>
          <a:blip r:embed="rId3"/>
          <a:stretch>
            <a:fillRect/>
          </a:stretch>
        </p:blipFill>
        <p:spPr>
          <a:xfrm>
            <a:off x="0" y="0"/>
            <a:ext cx="1050131" cy="5143500"/>
          </a:xfrm>
          <a:prstGeom prst="rect">
            <a:avLst/>
          </a:prstGeom>
        </p:spPr>
      </p:pic>
      <p:grpSp>
        <p:nvGrpSpPr>
          <p:cNvPr id="14" name="Group 13">
            <a:extLst>
              <a:ext uri="{FF2B5EF4-FFF2-40B4-BE49-F238E27FC236}">
                <a16:creationId xmlns:a16="http://schemas.microsoft.com/office/drawing/2014/main" id="{1C365488-C44B-0D44-BC43-7B76DBF5675B}"/>
              </a:ext>
            </a:extLst>
          </p:cNvPr>
          <p:cNvGrpSpPr/>
          <p:nvPr userDrawn="1"/>
        </p:nvGrpSpPr>
        <p:grpSpPr>
          <a:xfrm>
            <a:off x="7515225" y="13648"/>
            <a:ext cx="1628775" cy="5143500"/>
            <a:chOff x="7515225" y="0"/>
            <a:chExt cx="1628775" cy="5143500"/>
          </a:xfrm>
        </p:grpSpPr>
        <p:pic>
          <p:nvPicPr>
            <p:cNvPr id="10" name="Picture 9">
              <a:extLst>
                <a:ext uri="{FF2B5EF4-FFF2-40B4-BE49-F238E27FC236}">
                  <a16:creationId xmlns:a16="http://schemas.microsoft.com/office/drawing/2014/main" id="{E8DB583D-4492-EF4C-9875-F44DEA47C599}"/>
                </a:ext>
              </a:extLst>
            </p:cNvPr>
            <p:cNvPicPr>
              <a:picLocks noChangeAspect="1"/>
            </p:cNvPicPr>
            <p:nvPr userDrawn="1"/>
          </p:nvPicPr>
          <p:blipFill>
            <a:blip r:embed="rId4"/>
            <a:stretch>
              <a:fillRect/>
            </a:stretch>
          </p:blipFill>
          <p:spPr>
            <a:xfrm>
              <a:off x="7515225" y="0"/>
              <a:ext cx="1628775" cy="5143500"/>
            </a:xfrm>
            <a:prstGeom prst="rect">
              <a:avLst/>
            </a:prstGeom>
          </p:spPr>
        </p:pic>
        <p:pic>
          <p:nvPicPr>
            <p:cNvPr id="22" name="Picture 21">
              <a:extLst>
                <a:ext uri="{FF2B5EF4-FFF2-40B4-BE49-F238E27FC236}">
                  <a16:creationId xmlns:a16="http://schemas.microsoft.com/office/drawing/2014/main" id="{CF3C8594-CA02-9747-9955-8448BD42D0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1838631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lký obrázek a text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0" y="1409221"/>
            <a:ext cx="3724645"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7919274" cy="5832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39" y="1673693"/>
            <a:ext cx="3724645" cy="822764"/>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578840" y="2571751"/>
            <a:ext cx="3724644" cy="1882804"/>
          </a:xfrm>
        </p:spPr>
        <p:txBody>
          <a:bodyPr/>
          <a:lstStyle>
            <a:lvl1pPr marL="171450" indent="-171450">
              <a:buClr>
                <a:srgbClr val="C01E20"/>
              </a:buClr>
              <a:buSzPct val="120000"/>
              <a:buFont typeface="Arial" panose="020B0604020202020204" pitchFamily="34" charset="0"/>
              <a:buChar char="•"/>
              <a:defRPr>
                <a:solidFill>
                  <a:schemeClr val="accent2"/>
                </a:solidFill>
              </a:defRPr>
            </a:lvl1pPr>
            <a:lvl2pPr marL="562447" indent="-171450">
              <a:buClr>
                <a:srgbClr val="C01E20"/>
              </a:buClr>
              <a:buSzPct val="120000"/>
              <a:buFont typeface="Arial" panose="020B0604020202020204" pitchFamily="34" charset="0"/>
              <a:buChar char="•"/>
              <a:defRPr>
                <a:solidFill>
                  <a:schemeClr val="accent2"/>
                </a:solidFill>
              </a:defRPr>
            </a:lvl2pPr>
            <a:lvl3pPr marL="953445" indent="-171450">
              <a:buClr>
                <a:srgbClr val="C01E20"/>
              </a:buClr>
              <a:buSzPct val="120000"/>
              <a:buFont typeface="Arial" panose="020B0604020202020204" pitchFamily="34" charset="0"/>
              <a:buChar char="•"/>
              <a:defRPr>
                <a:solidFill>
                  <a:schemeClr val="accent2"/>
                </a:solidFill>
              </a:defRPr>
            </a:lvl3pPr>
            <a:lvl4pPr marL="1344442" indent="-171450">
              <a:buClr>
                <a:srgbClr val="C01E20"/>
              </a:buClr>
              <a:buSzPct val="120000"/>
              <a:buFont typeface="Arial" panose="020B0604020202020204" pitchFamily="34" charset="0"/>
              <a:buChar char="•"/>
              <a:defRPr>
                <a:solidFill>
                  <a:schemeClr val="accent2"/>
                </a:solidFill>
              </a:defRPr>
            </a:lvl4pPr>
            <a:lvl5pPr marL="1735440" indent="-171450">
              <a:buClr>
                <a:srgbClr val="C01E20"/>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Picture Placeholder 3">
            <a:extLst>
              <a:ext uri="{FF2B5EF4-FFF2-40B4-BE49-F238E27FC236}">
                <a16:creationId xmlns:a16="http://schemas.microsoft.com/office/drawing/2014/main" id="{659F585B-6B64-DF44-B610-701958FA66E6}"/>
              </a:ext>
            </a:extLst>
          </p:cNvPr>
          <p:cNvSpPr>
            <a:spLocks noGrp="1"/>
          </p:cNvSpPr>
          <p:nvPr>
            <p:ph type="pic" sz="quarter" idx="18"/>
          </p:nvPr>
        </p:nvSpPr>
        <p:spPr>
          <a:xfrm>
            <a:off x="4558288" y="1299028"/>
            <a:ext cx="3939826" cy="3155525"/>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160470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vě fotky a text - obdé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449285" cy="5832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1AD0A1B7-CDD7-F74D-9106-F10E8DD6EC0A}"/>
              </a:ext>
            </a:extLst>
          </p:cNvPr>
          <p:cNvSpPr>
            <a:spLocks noGrp="1"/>
          </p:cNvSpPr>
          <p:nvPr>
            <p:ph type="body" sz="quarter" idx="23" hasCustomPrompt="1"/>
          </p:nvPr>
        </p:nvSpPr>
        <p:spPr>
          <a:xfrm>
            <a:off x="578840" y="3068941"/>
            <a:ext cx="3353081" cy="176298"/>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5">
            <a:extLst>
              <a:ext uri="{FF2B5EF4-FFF2-40B4-BE49-F238E27FC236}">
                <a16:creationId xmlns:a16="http://schemas.microsoft.com/office/drawing/2014/main" id="{DEAD869D-181E-F44B-9194-22A27020923B}"/>
              </a:ext>
            </a:extLst>
          </p:cNvPr>
          <p:cNvSpPr>
            <a:spLocks noGrp="1"/>
          </p:cNvSpPr>
          <p:nvPr>
            <p:ph type="body" sz="quarter" idx="24" hasCustomPrompt="1"/>
          </p:nvPr>
        </p:nvSpPr>
        <p:spPr>
          <a:xfrm>
            <a:off x="578839" y="3340720"/>
            <a:ext cx="2884451" cy="728360"/>
          </a:xfrm>
        </p:spPr>
        <p:txBody>
          <a:bodyPr>
            <a:noAutofit/>
          </a:bodyPr>
          <a:lstStyle>
            <a:lvl1pPr marL="0" indent="0" algn="l">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 name="Segnaposto immagine 12">
            <a:extLst>
              <a:ext uri="{FF2B5EF4-FFF2-40B4-BE49-F238E27FC236}">
                <a16:creationId xmlns:a16="http://schemas.microsoft.com/office/drawing/2014/main" id="{420EE88E-D00A-0C41-9E04-239B0FC5BC67}"/>
              </a:ext>
            </a:extLst>
          </p:cNvPr>
          <p:cNvSpPr>
            <a:spLocks noGrp="1"/>
          </p:cNvSpPr>
          <p:nvPr>
            <p:ph type="pic" sz="quarter" idx="25"/>
          </p:nvPr>
        </p:nvSpPr>
        <p:spPr>
          <a:xfrm>
            <a:off x="223169" y="1293653"/>
            <a:ext cx="5503270" cy="1530636"/>
          </a:xfrm>
          <a:custGeom>
            <a:avLst/>
            <a:gdLst>
              <a:gd name="connsiteX0" fmla="*/ 8928962 w 9759224"/>
              <a:gd name="connsiteY0" fmla="*/ 0 h 3805085"/>
              <a:gd name="connsiteX1" fmla="*/ 9759224 w 9759224"/>
              <a:gd name="connsiteY1" fmla="*/ 0 h 3805085"/>
              <a:gd name="connsiteX2" fmla="*/ 9759224 w 9759224"/>
              <a:gd name="connsiteY2" fmla="*/ 3098722 h 3805085"/>
              <a:gd name="connsiteX3" fmla="*/ 9632324 w 9759224"/>
              <a:gd name="connsiteY3" fmla="*/ 3199465 h 3805085"/>
              <a:gd name="connsiteX4" fmla="*/ 8510114 w 9759224"/>
              <a:gd name="connsiteY4" fmla="*/ 3786497 h 3805085"/>
              <a:gd name="connsiteX5" fmla="*/ 8383763 w 9759224"/>
              <a:gd name="connsiteY5" fmla="*/ 3805085 h 3805085"/>
              <a:gd name="connsiteX6" fmla="*/ 0 w 9759224"/>
              <a:gd name="connsiteY6" fmla="*/ 3805085 h 3805085"/>
              <a:gd name="connsiteX7" fmla="*/ 3211855 w 9759224"/>
              <a:gd name="connsiteY7" fmla="*/ 1235477 h 3805085"/>
              <a:gd name="connsiteX8" fmla="*/ 6241467 w 9759224"/>
              <a:gd name="connsiteY8" fmla="*/ 156 h 3805085"/>
              <a:gd name="connsiteX9" fmla="*/ 6565184 w 9759224"/>
              <a:gd name="connsiteY9" fmla="*/ 2571 h 3805085"/>
              <a:gd name="connsiteX10" fmla="*/ 8928962 w 9759224"/>
              <a:gd name="connsiteY10" fmla="*/ 260 h 3805085"/>
              <a:gd name="connsiteX0" fmla="*/ 8928962 w 13524684"/>
              <a:gd name="connsiteY0" fmla="*/ 34705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10" fmla="*/ 8928962 w 13524684"/>
              <a:gd name="connsiteY10" fmla="*/ 34965 h 3839790"/>
              <a:gd name="connsiteX11" fmla="*/ 8928962 w 13524684"/>
              <a:gd name="connsiteY11" fmla="*/ 34705 h 3839790"/>
              <a:gd name="connsiteX0" fmla="*/ 8928962 w 13528967"/>
              <a:gd name="connsiteY0" fmla="*/ 256791 h 4061876"/>
              <a:gd name="connsiteX1" fmla="*/ 13524684 w 13528967"/>
              <a:gd name="connsiteY1" fmla="*/ 222086 h 4061876"/>
              <a:gd name="connsiteX2" fmla="*/ 9759224 w 13528967"/>
              <a:gd name="connsiteY2" fmla="*/ 3355513 h 4061876"/>
              <a:gd name="connsiteX3" fmla="*/ 9632324 w 13528967"/>
              <a:gd name="connsiteY3" fmla="*/ 3456256 h 4061876"/>
              <a:gd name="connsiteX4" fmla="*/ 8510114 w 13528967"/>
              <a:gd name="connsiteY4" fmla="*/ 4043288 h 4061876"/>
              <a:gd name="connsiteX5" fmla="*/ 8383763 w 13528967"/>
              <a:gd name="connsiteY5" fmla="*/ 4061876 h 4061876"/>
              <a:gd name="connsiteX6" fmla="*/ 0 w 13528967"/>
              <a:gd name="connsiteY6" fmla="*/ 4061876 h 4061876"/>
              <a:gd name="connsiteX7" fmla="*/ 3211855 w 13528967"/>
              <a:gd name="connsiteY7" fmla="*/ 1492268 h 4061876"/>
              <a:gd name="connsiteX8" fmla="*/ 6241467 w 13528967"/>
              <a:gd name="connsiteY8" fmla="*/ 256947 h 4061876"/>
              <a:gd name="connsiteX9" fmla="*/ 6565184 w 13528967"/>
              <a:gd name="connsiteY9" fmla="*/ 259362 h 4061876"/>
              <a:gd name="connsiteX10" fmla="*/ 8928962 w 13528967"/>
              <a:gd name="connsiteY10" fmla="*/ 257051 h 4061876"/>
              <a:gd name="connsiteX11" fmla="*/ 8928962 w 13528967"/>
              <a:gd name="connsiteY11" fmla="*/ 256791 h 4061876"/>
              <a:gd name="connsiteX0" fmla="*/ 8928962 w 13528969"/>
              <a:gd name="connsiteY0" fmla="*/ 256791 h 4061876"/>
              <a:gd name="connsiteX1" fmla="*/ 13524684 w 13528969"/>
              <a:gd name="connsiteY1" fmla="*/ 222086 h 4061876"/>
              <a:gd name="connsiteX2" fmla="*/ 9759224 w 13528969"/>
              <a:gd name="connsiteY2" fmla="*/ 3355513 h 4061876"/>
              <a:gd name="connsiteX3" fmla="*/ 9632324 w 13528969"/>
              <a:gd name="connsiteY3" fmla="*/ 3456256 h 4061876"/>
              <a:gd name="connsiteX4" fmla="*/ 8510114 w 13528969"/>
              <a:gd name="connsiteY4" fmla="*/ 4043288 h 4061876"/>
              <a:gd name="connsiteX5" fmla="*/ 8383763 w 13528969"/>
              <a:gd name="connsiteY5" fmla="*/ 4061876 h 4061876"/>
              <a:gd name="connsiteX6" fmla="*/ 0 w 13528969"/>
              <a:gd name="connsiteY6" fmla="*/ 4061876 h 4061876"/>
              <a:gd name="connsiteX7" fmla="*/ 3211855 w 13528969"/>
              <a:gd name="connsiteY7" fmla="*/ 1492268 h 4061876"/>
              <a:gd name="connsiteX8" fmla="*/ 6241467 w 13528969"/>
              <a:gd name="connsiteY8" fmla="*/ 256947 h 4061876"/>
              <a:gd name="connsiteX9" fmla="*/ 6565184 w 13528969"/>
              <a:gd name="connsiteY9" fmla="*/ 259362 h 4061876"/>
              <a:gd name="connsiteX10" fmla="*/ 8928962 w 13528969"/>
              <a:gd name="connsiteY10" fmla="*/ 257051 h 4061876"/>
              <a:gd name="connsiteX11" fmla="*/ 8928962 w 13528969"/>
              <a:gd name="connsiteY11" fmla="*/ 256791 h 4061876"/>
              <a:gd name="connsiteX0" fmla="*/ 8928962 w 13528967"/>
              <a:gd name="connsiteY0" fmla="*/ 256791 h 4061876"/>
              <a:gd name="connsiteX1" fmla="*/ 13524684 w 13528967"/>
              <a:gd name="connsiteY1" fmla="*/ 222086 h 4061876"/>
              <a:gd name="connsiteX2" fmla="*/ 9759224 w 13528967"/>
              <a:gd name="connsiteY2" fmla="*/ 3355513 h 4061876"/>
              <a:gd name="connsiteX3" fmla="*/ 9632324 w 13528967"/>
              <a:gd name="connsiteY3" fmla="*/ 3456256 h 4061876"/>
              <a:gd name="connsiteX4" fmla="*/ 8510114 w 13528967"/>
              <a:gd name="connsiteY4" fmla="*/ 4043288 h 4061876"/>
              <a:gd name="connsiteX5" fmla="*/ 8383763 w 13528967"/>
              <a:gd name="connsiteY5" fmla="*/ 4061876 h 4061876"/>
              <a:gd name="connsiteX6" fmla="*/ 0 w 13528967"/>
              <a:gd name="connsiteY6" fmla="*/ 4061876 h 4061876"/>
              <a:gd name="connsiteX7" fmla="*/ 3211855 w 13528967"/>
              <a:gd name="connsiteY7" fmla="*/ 1492268 h 4061876"/>
              <a:gd name="connsiteX8" fmla="*/ 6241467 w 13528967"/>
              <a:gd name="connsiteY8" fmla="*/ 256947 h 4061876"/>
              <a:gd name="connsiteX9" fmla="*/ 6565184 w 13528967"/>
              <a:gd name="connsiteY9" fmla="*/ 259362 h 4061876"/>
              <a:gd name="connsiteX10" fmla="*/ 8928962 w 13528967"/>
              <a:gd name="connsiteY10" fmla="*/ 257051 h 4061876"/>
              <a:gd name="connsiteX11" fmla="*/ 8928962 w 13528967"/>
              <a:gd name="connsiteY11" fmla="*/ 256791 h 4061876"/>
              <a:gd name="connsiteX0" fmla="*/ 8928962 w 13528969"/>
              <a:gd name="connsiteY0" fmla="*/ 256791 h 4061876"/>
              <a:gd name="connsiteX1" fmla="*/ 13524684 w 13528969"/>
              <a:gd name="connsiteY1" fmla="*/ 222086 h 4061876"/>
              <a:gd name="connsiteX2" fmla="*/ 9759224 w 13528969"/>
              <a:gd name="connsiteY2" fmla="*/ 3355513 h 4061876"/>
              <a:gd name="connsiteX3" fmla="*/ 9632324 w 13528969"/>
              <a:gd name="connsiteY3" fmla="*/ 3456256 h 4061876"/>
              <a:gd name="connsiteX4" fmla="*/ 8510114 w 13528969"/>
              <a:gd name="connsiteY4" fmla="*/ 4043288 h 4061876"/>
              <a:gd name="connsiteX5" fmla="*/ 8383763 w 13528969"/>
              <a:gd name="connsiteY5" fmla="*/ 4061876 h 4061876"/>
              <a:gd name="connsiteX6" fmla="*/ 0 w 13528969"/>
              <a:gd name="connsiteY6" fmla="*/ 4061876 h 4061876"/>
              <a:gd name="connsiteX7" fmla="*/ 3211855 w 13528969"/>
              <a:gd name="connsiteY7" fmla="*/ 1492268 h 4061876"/>
              <a:gd name="connsiteX8" fmla="*/ 6241467 w 13528969"/>
              <a:gd name="connsiteY8" fmla="*/ 256947 h 4061876"/>
              <a:gd name="connsiteX9" fmla="*/ 6565184 w 13528969"/>
              <a:gd name="connsiteY9" fmla="*/ 259362 h 4061876"/>
              <a:gd name="connsiteX10" fmla="*/ 8928962 w 13528969"/>
              <a:gd name="connsiteY10" fmla="*/ 257051 h 4061876"/>
              <a:gd name="connsiteX11" fmla="*/ 8928962 w 13528969"/>
              <a:gd name="connsiteY11" fmla="*/ 256791 h 4061876"/>
              <a:gd name="connsiteX0" fmla="*/ 8928962 w 13528967"/>
              <a:gd name="connsiteY0" fmla="*/ 34705 h 3839790"/>
              <a:gd name="connsiteX1" fmla="*/ 13524684 w 13528967"/>
              <a:gd name="connsiteY1" fmla="*/ 0 h 3839790"/>
              <a:gd name="connsiteX2" fmla="*/ 9759224 w 13528967"/>
              <a:gd name="connsiteY2" fmla="*/ 3133427 h 3839790"/>
              <a:gd name="connsiteX3" fmla="*/ 9632324 w 13528967"/>
              <a:gd name="connsiteY3" fmla="*/ 3234170 h 3839790"/>
              <a:gd name="connsiteX4" fmla="*/ 8510114 w 13528967"/>
              <a:gd name="connsiteY4" fmla="*/ 3821202 h 3839790"/>
              <a:gd name="connsiteX5" fmla="*/ 8383763 w 13528967"/>
              <a:gd name="connsiteY5" fmla="*/ 3839790 h 3839790"/>
              <a:gd name="connsiteX6" fmla="*/ 0 w 13528967"/>
              <a:gd name="connsiteY6" fmla="*/ 3839790 h 3839790"/>
              <a:gd name="connsiteX7" fmla="*/ 3211855 w 13528967"/>
              <a:gd name="connsiteY7" fmla="*/ 1270182 h 3839790"/>
              <a:gd name="connsiteX8" fmla="*/ 6241467 w 13528967"/>
              <a:gd name="connsiteY8" fmla="*/ 34861 h 3839790"/>
              <a:gd name="connsiteX9" fmla="*/ 6565184 w 13528967"/>
              <a:gd name="connsiteY9" fmla="*/ 37276 h 3839790"/>
              <a:gd name="connsiteX10" fmla="*/ 8928962 w 13528967"/>
              <a:gd name="connsiteY10" fmla="*/ 34965 h 3839790"/>
              <a:gd name="connsiteX11" fmla="*/ 8928962 w 13528967"/>
              <a:gd name="connsiteY11" fmla="*/ 34705 h 3839790"/>
              <a:gd name="connsiteX0" fmla="*/ 8928962 w 13524684"/>
              <a:gd name="connsiteY0" fmla="*/ 34705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10" fmla="*/ 8928962 w 13524684"/>
              <a:gd name="connsiteY10" fmla="*/ 34965 h 3839790"/>
              <a:gd name="connsiteX11" fmla="*/ 8928962 w 13524684"/>
              <a:gd name="connsiteY11" fmla="*/ 34705 h 3839790"/>
              <a:gd name="connsiteX0" fmla="*/ 8928962 w 13524684"/>
              <a:gd name="connsiteY0" fmla="*/ 34965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10" fmla="*/ 8928962 w 13524684"/>
              <a:gd name="connsiteY10" fmla="*/ 34965 h 3839790"/>
              <a:gd name="connsiteX0" fmla="*/ 6565184 w 13524684"/>
              <a:gd name="connsiteY0" fmla="*/ 37276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0" fmla="*/ 6241467 w 13524684"/>
              <a:gd name="connsiteY0" fmla="*/ 34861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0" fmla="*/ 6241467 w 13524684"/>
              <a:gd name="connsiteY0" fmla="*/ 34861 h 3839790"/>
              <a:gd name="connsiteX1" fmla="*/ 13524684 w 13524684"/>
              <a:gd name="connsiteY1" fmla="*/ 0 h 3839790"/>
              <a:gd name="connsiteX2" fmla="*/ 9632324 w 13524684"/>
              <a:gd name="connsiteY2" fmla="*/ 3234170 h 3839790"/>
              <a:gd name="connsiteX3" fmla="*/ 8510114 w 13524684"/>
              <a:gd name="connsiteY3" fmla="*/ 3821202 h 3839790"/>
              <a:gd name="connsiteX4" fmla="*/ 8383763 w 13524684"/>
              <a:gd name="connsiteY4" fmla="*/ 3839790 h 3839790"/>
              <a:gd name="connsiteX5" fmla="*/ 0 w 13524684"/>
              <a:gd name="connsiteY5" fmla="*/ 3839790 h 3839790"/>
              <a:gd name="connsiteX6" fmla="*/ 3211855 w 13524684"/>
              <a:gd name="connsiteY6" fmla="*/ 1270182 h 3839790"/>
              <a:gd name="connsiteX7" fmla="*/ 6241467 w 13524684"/>
              <a:gd name="connsiteY7" fmla="*/ 34861 h 3839790"/>
              <a:gd name="connsiteX0" fmla="*/ 6241467 w 13524684"/>
              <a:gd name="connsiteY0" fmla="*/ 34861 h 3839790"/>
              <a:gd name="connsiteX1" fmla="*/ 13524684 w 13524684"/>
              <a:gd name="connsiteY1" fmla="*/ 0 h 3839790"/>
              <a:gd name="connsiteX2" fmla="*/ 9632324 w 13524684"/>
              <a:gd name="connsiteY2" fmla="*/ 3234170 h 3839790"/>
              <a:gd name="connsiteX3" fmla="*/ 8510114 w 13524684"/>
              <a:gd name="connsiteY3" fmla="*/ 3821202 h 3839790"/>
              <a:gd name="connsiteX4" fmla="*/ 0 w 13524684"/>
              <a:gd name="connsiteY4" fmla="*/ 3839790 h 3839790"/>
              <a:gd name="connsiteX5" fmla="*/ 3211855 w 13524684"/>
              <a:gd name="connsiteY5" fmla="*/ 1270182 h 3839790"/>
              <a:gd name="connsiteX6" fmla="*/ 6241467 w 13524684"/>
              <a:gd name="connsiteY6" fmla="*/ 34861 h 3839790"/>
              <a:gd name="connsiteX0" fmla="*/ 6241467 w 13680855"/>
              <a:gd name="connsiteY0" fmla="*/ 156 h 3805085"/>
              <a:gd name="connsiteX1" fmla="*/ 13680855 w 13680855"/>
              <a:gd name="connsiteY1" fmla="*/ 0 h 3805085"/>
              <a:gd name="connsiteX2" fmla="*/ 9632324 w 13680855"/>
              <a:gd name="connsiteY2" fmla="*/ 3199465 h 3805085"/>
              <a:gd name="connsiteX3" fmla="*/ 8510114 w 13680855"/>
              <a:gd name="connsiteY3" fmla="*/ 3786497 h 3805085"/>
              <a:gd name="connsiteX4" fmla="*/ 0 w 13680855"/>
              <a:gd name="connsiteY4" fmla="*/ 3805085 h 3805085"/>
              <a:gd name="connsiteX5" fmla="*/ 3211855 w 13680855"/>
              <a:gd name="connsiteY5" fmla="*/ 1235477 h 3805085"/>
              <a:gd name="connsiteX6" fmla="*/ 6241467 w 13680855"/>
              <a:gd name="connsiteY6" fmla="*/ 156 h 3805085"/>
              <a:gd name="connsiteX0" fmla="*/ 6241467 w 13680855"/>
              <a:gd name="connsiteY0" fmla="*/ 156 h 3805085"/>
              <a:gd name="connsiteX1" fmla="*/ 13680855 w 13680855"/>
              <a:gd name="connsiteY1" fmla="*/ 0 h 3805085"/>
              <a:gd name="connsiteX2" fmla="*/ 9632324 w 13680855"/>
              <a:gd name="connsiteY2" fmla="*/ 3199465 h 3805085"/>
              <a:gd name="connsiteX3" fmla="*/ 8440705 w 13680855"/>
              <a:gd name="connsiteY3" fmla="*/ 3786498 h 3805085"/>
              <a:gd name="connsiteX4" fmla="*/ 0 w 13680855"/>
              <a:gd name="connsiteY4" fmla="*/ 3805085 h 3805085"/>
              <a:gd name="connsiteX5" fmla="*/ 3211855 w 13680855"/>
              <a:gd name="connsiteY5" fmla="*/ 1235477 h 3805085"/>
              <a:gd name="connsiteX6" fmla="*/ 6241467 w 13680855"/>
              <a:gd name="connsiteY6" fmla="*/ 156 h 380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855" h="3805085">
                <a:moveTo>
                  <a:pt x="6241467" y="156"/>
                </a:moveTo>
                <a:lnTo>
                  <a:pt x="13680855" y="0"/>
                </a:lnTo>
                <a:lnTo>
                  <a:pt x="9632324" y="3199465"/>
                </a:lnTo>
                <a:cubicBezTo>
                  <a:pt x="9433535" y="3381469"/>
                  <a:pt x="9012370" y="3666812"/>
                  <a:pt x="8440705" y="3786498"/>
                </a:cubicBezTo>
                <a:lnTo>
                  <a:pt x="0" y="3805085"/>
                </a:lnTo>
                <a:lnTo>
                  <a:pt x="3211855" y="1235477"/>
                </a:lnTo>
                <a:cubicBezTo>
                  <a:pt x="4361652" y="322796"/>
                  <a:pt x="4705338" y="8097"/>
                  <a:pt x="6241467" y="156"/>
                </a:cubicBezTo>
                <a:close/>
              </a:path>
            </a:pathLst>
          </a:custGeom>
          <a:solidFill>
            <a:schemeClr val="bg1">
              <a:lumMod val="95000"/>
            </a:schemeClr>
          </a:solidFill>
        </p:spPr>
        <p:txBody>
          <a:bodyPr wrap="square" anchor="ctr">
            <a:noAutofit/>
          </a:bodyPr>
          <a:lstStyle>
            <a:lvl1pPr algn="ctr">
              <a:buNone/>
              <a:defRPr sz="800">
                <a:solidFill>
                  <a:schemeClr val="accent1"/>
                </a:solidFill>
              </a:defRPr>
            </a:lvl1pPr>
          </a:lstStyle>
          <a:p>
            <a:endParaRPr lang="it-IT" dirty="0"/>
          </a:p>
        </p:txBody>
      </p:sp>
      <p:sp>
        <p:nvSpPr>
          <p:cNvPr id="18" name="Segnaposto immagine 12">
            <a:extLst>
              <a:ext uri="{FF2B5EF4-FFF2-40B4-BE49-F238E27FC236}">
                <a16:creationId xmlns:a16="http://schemas.microsoft.com/office/drawing/2014/main" id="{F2958B2E-5A40-9643-B6DE-D54970A71D97}"/>
              </a:ext>
            </a:extLst>
          </p:cNvPr>
          <p:cNvSpPr>
            <a:spLocks noGrp="1"/>
          </p:cNvSpPr>
          <p:nvPr>
            <p:ph type="pic" sz="quarter" idx="26"/>
          </p:nvPr>
        </p:nvSpPr>
        <p:spPr>
          <a:xfrm>
            <a:off x="3141440" y="2914041"/>
            <a:ext cx="5503270" cy="1530636"/>
          </a:xfrm>
          <a:custGeom>
            <a:avLst/>
            <a:gdLst>
              <a:gd name="connsiteX0" fmla="*/ 8928962 w 9759224"/>
              <a:gd name="connsiteY0" fmla="*/ 0 h 3805085"/>
              <a:gd name="connsiteX1" fmla="*/ 9759224 w 9759224"/>
              <a:gd name="connsiteY1" fmla="*/ 0 h 3805085"/>
              <a:gd name="connsiteX2" fmla="*/ 9759224 w 9759224"/>
              <a:gd name="connsiteY2" fmla="*/ 3098722 h 3805085"/>
              <a:gd name="connsiteX3" fmla="*/ 9632324 w 9759224"/>
              <a:gd name="connsiteY3" fmla="*/ 3199465 h 3805085"/>
              <a:gd name="connsiteX4" fmla="*/ 8510114 w 9759224"/>
              <a:gd name="connsiteY4" fmla="*/ 3786497 h 3805085"/>
              <a:gd name="connsiteX5" fmla="*/ 8383763 w 9759224"/>
              <a:gd name="connsiteY5" fmla="*/ 3805085 h 3805085"/>
              <a:gd name="connsiteX6" fmla="*/ 0 w 9759224"/>
              <a:gd name="connsiteY6" fmla="*/ 3805085 h 3805085"/>
              <a:gd name="connsiteX7" fmla="*/ 3211855 w 9759224"/>
              <a:gd name="connsiteY7" fmla="*/ 1235477 h 3805085"/>
              <a:gd name="connsiteX8" fmla="*/ 6241467 w 9759224"/>
              <a:gd name="connsiteY8" fmla="*/ 156 h 3805085"/>
              <a:gd name="connsiteX9" fmla="*/ 6565184 w 9759224"/>
              <a:gd name="connsiteY9" fmla="*/ 2571 h 3805085"/>
              <a:gd name="connsiteX10" fmla="*/ 8928962 w 9759224"/>
              <a:gd name="connsiteY10" fmla="*/ 260 h 3805085"/>
              <a:gd name="connsiteX0" fmla="*/ 8928962 w 13524684"/>
              <a:gd name="connsiteY0" fmla="*/ 34705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10" fmla="*/ 8928962 w 13524684"/>
              <a:gd name="connsiteY10" fmla="*/ 34965 h 3839790"/>
              <a:gd name="connsiteX11" fmla="*/ 8928962 w 13524684"/>
              <a:gd name="connsiteY11" fmla="*/ 34705 h 3839790"/>
              <a:gd name="connsiteX0" fmla="*/ 8928962 w 13528967"/>
              <a:gd name="connsiteY0" fmla="*/ 256791 h 4061876"/>
              <a:gd name="connsiteX1" fmla="*/ 13524684 w 13528967"/>
              <a:gd name="connsiteY1" fmla="*/ 222086 h 4061876"/>
              <a:gd name="connsiteX2" fmla="*/ 9759224 w 13528967"/>
              <a:gd name="connsiteY2" fmla="*/ 3355513 h 4061876"/>
              <a:gd name="connsiteX3" fmla="*/ 9632324 w 13528967"/>
              <a:gd name="connsiteY3" fmla="*/ 3456256 h 4061876"/>
              <a:gd name="connsiteX4" fmla="*/ 8510114 w 13528967"/>
              <a:gd name="connsiteY4" fmla="*/ 4043288 h 4061876"/>
              <a:gd name="connsiteX5" fmla="*/ 8383763 w 13528967"/>
              <a:gd name="connsiteY5" fmla="*/ 4061876 h 4061876"/>
              <a:gd name="connsiteX6" fmla="*/ 0 w 13528967"/>
              <a:gd name="connsiteY6" fmla="*/ 4061876 h 4061876"/>
              <a:gd name="connsiteX7" fmla="*/ 3211855 w 13528967"/>
              <a:gd name="connsiteY7" fmla="*/ 1492268 h 4061876"/>
              <a:gd name="connsiteX8" fmla="*/ 6241467 w 13528967"/>
              <a:gd name="connsiteY8" fmla="*/ 256947 h 4061876"/>
              <a:gd name="connsiteX9" fmla="*/ 6565184 w 13528967"/>
              <a:gd name="connsiteY9" fmla="*/ 259362 h 4061876"/>
              <a:gd name="connsiteX10" fmla="*/ 8928962 w 13528967"/>
              <a:gd name="connsiteY10" fmla="*/ 257051 h 4061876"/>
              <a:gd name="connsiteX11" fmla="*/ 8928962 w 13528967"/>
              <a:gd name="connsiteY11" fmla="*/ 256791 h 4061876"/>
              <a:gd name="connsiteX0" fmla="*/ 8928962 w 13528969"/>
              <a:gd name="connsiteY0" fmla="*/ 256791 h 4061876"/>
              <a:gd name="connsiteX1" fmla="*/ 13524684 w 13528969"/>
              <a:gd name="connsiteY1" fmla="*/ 222086 h 4061876"/>
              <a:gd name="connsiteX2" fmla="*/ 9759224 w 13528969"/>
              <a:gd name="connsiteY2" fmla="*/ 3355513 h 4061876"/>
              <a:gd name="connsiteX3" fmla="*/ 9632324 w 13528969"/>
              <a:gd name="connsiteY3" fmla="*/ 3456256 h 4061876"/>
              <a:gd name="connsiteX4" fmla="*/ 8510114 w 13528969"/>
              <a:gd name="connsiteY4" fmla="*/ 4043288 h 4061876"/>
              <a:gd name="connsiteX5" fmla="*/ 8383763 w 13528969"/>
              <a:gd name="connsiteY5" fmla="*/ 4061876 h 4061876"/>
              <a:gd name="connsiteX6" fmla="*/ 0 w 13528969"/>
              <a:gd name="connsiteY6" fmla="*/ 4061876 h 4061876"/>
              <a:gd name="connsiteX7" fmla="*/ 3211855 w 13528969"/>
              <a:gd name="connsiteY7" fmla="*/ 1492268 h 4061876"/>
              <a:gd name="connsiteX8" fmla="*/ 6241467 w 13528969"/>
              <a:gd name="connsiteY8" fmla="*/ 256947 h 4061876"/>
              <a:gd name="connsiteX9" fmla="*/ 6565184 w 13528969"/>
              <a:gd name="connsiteY9" fmla="*/ 259362 h 4061876"/>
              <a:gd name="connsiteX10" fmla="*/ 8928962 w 13528969"/>
              <a:gd name="connsiteY10" fmla="*/ 257051 h 4061876"/>
              <a:gd name="connsiteX11" fmla="*/ 8928962 w 13528969"/>
              <a:gd name="connsiteY11" fmla="*/ 256791 h 4061876"/>
              <a:gd name="connsiteX0" fmla="*/ 8928962 w 13528967"/>
              <a:gd name="connsiteY0" fmla="*/ 256791 h 4061876"/>
              <a:gd name="connsiteX1" fmla="*/ 13524684 w 13528967"/>
              <a:gd name="connsiteY1" fmla="*/ 222086 h 4061876"/>
              <a:gd name="connsiteX2" fmla="*/ 9759224 w 13528967"/>
              <a:gd name="connsiteY2" fmla="*/ 3355513 h 4061876"/>
              <a:gd name="connsiteX3" fmla="*/ 9632324 w 13528967"/>
              <a:gd name="connsiteY3" fmla="*/ 3456256 h 4061876"/>
              <a:gd name="connsiteX4" fmla="*/ 8510114 w 13528967"/>
              <a:gd name="connsiteY4" fmla="*/ 4043288 h 4061876"/>
              <a:gd name="connsiteX5" fmla="*/ 8383763 w 13528967"/>
              <a:gd name="connsiteY5" fmla="*/ 4061876 h 4061876"/>
              <a:gd name="connsiteX6" fmla="*/ 0 w 13528967"/>
              <a:gd name="connsiteY6" fmla="*/ 4061876 h 4061876"/>
              <a:gd name="connsiteX7" fmla="*/ 3211855 w 13528967"/>
              <a:gd name="connsiteY7" fmla="*/ 1492268 h 4061876"/>
              <a:gd name="connsiteX8" fmla="*/ 6241467 w 13528967"/>
              <a:gd name="connsiteY8" fmla="*/ 256947 h 4061876"/>
              <a:gd name="connsiteX9" fmla="*/ 6565184 w 13528967"/>
              <a:gd name="connsiteY9" fmla="*/ 259362 h 4061876"/>
              <a:gd name="connsiteX10" fmla="*/ 8928962 w 13528967"/>
              <a:gd name="connsiteY10" fmla="*/ 257051 h 4061876"/>
              <a:gd name="connsiteX11" fmla="*/ 8928962 w 13528967"/>
              <a:gd name="connsiteY11" fmla="*/ 256791 h 4061876"/>
              <a:gd name="connsiteX0" fmla="*/ 8928962 w 13528969"/>
              <a:gd name="connsiteY0" fmla="*/ 256791 h 4061876"/>
              <a:gd name="connsiteX1" fmla="*/ 13524684 w 13528969"/>
              <a:gd name="connsiteY1" fmla="*/ 222086 h 4061876"/>
              <a:gd name="connsiteX2" fmla="*/ 9759224 w 13528969"/>
              <a:gd name="connsiteY2" fmla="*/ 3355513 h 4061876"/>
              <a:gd name="connsiteX3" fmla="*/ 9632324 w 13528969"/>
              <a:gd name="connsiteY3" fmla="*/ 3456256 h 4061876"/>
              <a:gd name="connsiteX4" fmla="*/ 8510114 w 13528969"/>
              <a:gd name="connsiteY4" fmla="*/ 4043288 h 4061876"/>
              <a:gd name="connsiteX5" fmla="*/ 8383763 w 13528969"/>
              <a:gd name="connsiteY5" fmla="*/ 4061876 h 4061876"/>
              <a:gd name="connsiteX6" fmla="*/ 0 w 13528969"/>
              <a:gd name="connsiteY6" fmla="*/ 4061876 h 4061876"/>
              <a:gd name="connsiteX7" fmla="*/ 3211855 w 13528969"/>
              <a:gd name="connsiteY7" fmla="*/ 1492268 h 4061876"/>
              <a:gd name="connsiteX8" fmla="*/ 6241467 w 13528969"/>
              <a:gd name="connsiteY8" fmla="*/ 256947 h 4061876"/>
              <a:gd name="connsiteX9" fmla="*/ 6565184 w 13528969"/>
              <a:gd name="connsiteY9" fmla="*/ 259362 h 4061876"/>
              <a:gd name="connsiteX10" fmla="*/ 8928962 w 13528969"/>
              <a:gd name="connsiteY10" fmla="*/ 257051 h 4061876"/>
              <a:gd name="connsiteX11" fmla="*/ 8928962 w 13528969"/>
              <a:gd name="connsiteY11" fmla="*/ 256791 h 4061876"/>
              <a:gd name="connsiteX0" fmla="*/ 8928962 w 13528967"/>
              <a:gd name="connsiteY0" fmla="*/ 34705 h 3839790"/>
              <a:gd name="connsiteX1" fmla="*/ 13524684 w 13528967"/>
              <a:gd name="connsiteY1" fmla="*/ 0 h 3839790"/>
              <a:gd name="connsiteX2" fmla="*/ 9759224 w 13528967"/>
              <a:gd name="connsiteY2" fmla="*/ 3133427 h 3839790"/>
              <a:gd name="connsiteX3" fmla="*/ 9632324 w 13528967"/>
              <a:gd name="connsiteY3" fmla="*/ 3234170 h 3839790"/>
              <a:gd name="connsiteX4" fmla="*/ 8510114 w 13528967"/>
              <a:gd name="connsiteY4" fmla="*/ 3821202 h 3839790"/>
              <a:gd name="connsiteX5" fmla="*/ 8383763 w 13528967"/>
              <a:gd name="connsiteY5" fmla="*/ 3839790 h 3839790"/>
              <a:gd name="connsiteX6" fmla="*/ 0 w 13528967"/>
              <a:gd name="connsiteY6" fmla="*/ 3839790 h 3839790"/>
              <a:gd name="connsiteX7" fmla="*/ 3211855 w 13528967"/>
              <a:gd name="connsiteY7" fmla="*/ 1270182 h 3839790"/>
              <a:gd name="connsiteX8" fmla="*/ 6241467 w 13528967"/>
              <a:gd name="connsiteY8" fmla="*/ 34861 h 3839790"/>
              <a:gd name="connsiteX9" fmla="*/ 6565184 w 13528967"/>
              <a:gd name="connsiteY9" fmla="*/ 37276 h 3839790"/>
              <a:gd name="connsiteX10" fmla="*/ 8928962 w 13528967"/>
              <a:gd name="connsiteY10" fmla="*/ 34965 h 3839790"/>
              <a:gd name="connsiteX11" fmla="*/ 8928962 w 13528967"/>
              <a:gd name="connsiteY11" fmla="*/ 34705 h 3839790"/>
              <a:gd name="connsiteX0" fmla="*/ 8928962 w 13524684"/>
              <a:gd name="connsiteY0" fmla="*/ 34705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10" fmla="*/ 8928962 w 13524684"/>
              <a:gd name="connsiteY10" fmla="*/ 34965 h 3839790"/>
              <a:gd name="connsiteX11" fmla="*/ 8928962 w 13524684"/>
              <a:gd name="connsiteY11" fmla="*/ 34705 h 3839790"/>
              <a:gd name="connsiteX0" fmla="*/ 8928962 w 13524684"/>
              <a:gd name="connsiteY0" fmla="*/ 34965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10" fmla="*/ 8928962 w 13524684"/>
              <a:gd name="connsiteY10" fmla="*/ 34965 h 3839790"/>
              <a:gd name="connsiteX0" fmla="*/ 6565184 w 13524684"/>
              <a:gd name="connsiteY0" fmla="*/ 37276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9" fmla="*/ 6565184 w 13524684"/>
              <a:gd name="connsiteY9" fmla="*/ 37276 h 3839790"/>
              <a:gd name="connsiteX0" fmla="*/ 6241467 w 13524684"/>
              <a:gd name="connsiteY0" fmla="*/ 34861 h 3839790"/>
              <a:gd name="connsiteX1" fmla="*/ 13524684 w 13524684"/>
              <a:gd name="connsiteY1" fmla="*/ 0 h 3839790"/>
              <a:gd name="connsiteX2" fmla="*/ 9759224 w 13524684"/>
              <a:gd name="connsiteY2" fmla="*/ 3133427 h 3839790"/>
              <a:gd name="connsiteX3" fmla="*/ 9632324 w 13524684"/>
              <a:gd name="connsiteY3" fmla="*/ 3234170 h 3839790"/>
              <a:gd name="connsiteX4" fmla="*/ 8510114 w 13524684"/>
              <a:gd name="connsiteY4" fmla="*/ 3821202 h 3839790"/>
              <a:gd name="connsiteX5" fmla="*/ 8383763 w 13524684"/>
              <a:gd name="connsiteY5" fmla="*/ 3839790 h 3839790"/>
              <a:gd name="connsiteX6" fmla="*/ 0 w 13524684"/>
              <a:gd name="connsiteY6" fmla="*/ 3839790 h 3839790"/>
              <a:gd name="connsiteX7" fmla="*/ 3211855 w 13524684"/>
              <a:gd name="connsiteY7" fmla="*/ 1270182 h 3839790"/>
              <a:gd name="connsiteX8" fmla="*/ 6241467 w 13524684"/>
              <a:gd name="connsiteY8" fmla="*/ 34861 h 3839790"/>
              <a:gd name="connsiteX0" fmla="*/ 6241467 w 13524684"/>
              <a:gd name="connsiteY0" fmla="*/ 34861 h 3839790"/>
              <a:gd name="connsiteX1" fmla="*/ 13524684 w 13524684"/>
              <a:gd name="connsiteY1" fmla="*/ 0 h 3839790"/>
              <a:gd name="connsiteX2" fmla="*/ 9632324 w 13524684"/>
              <a:gd name="connsiteY2" fmla="*/ 3234170 h 3839790"/>
              <a:gd name="connsiteX3" fmla="*/ 8510114 w 13524684"/>
              <a:gd name="connsiteY3" fmla="*/ 3821202 h 3839790"/>
              <a:gd name="connsiteX4" fmla="*/ 8383763 w 13524684"/>
              <a:gd name="connsiteY4" fmla="*/ 3839790 h 3839790"/>
              <a:gd name="connsiteX5" fmla="*/ 0 w 13524684"/>
              <a:gd name="connsiteY5" fmla="*/ 3839790 h 3839790"/>
              <a:gd name="connsiteX6" fmla="*/ 3211855 w 13524684"/>
              <a:gd name="connsiteY6" fmla="*/ 1270182 h 3839790"/>
              <a:gd name="connsiteX7" fmla="*/ 6241467 w 13524684"/>
              <a:gd name="connsiteY7" fmla="*/ 34861 h 3839790"/>
              <a:gd name="connsiteX0" fmla="*/ 6241467 w 13524684"/>
              <a:gd name="connsiteY0" fmla="*/ 34861 h 3839790"/>
              <a:gd name="connsiteX1" fmla="*/ 13524684 w 13524684"/>
              <a:gd name="connsiteY1" fmla="*/ 0 h 3839790"/>
              <a:gd name="connsiteX2" fmla="*/ 9632324 w 13524684"/>
              <a:gd name="connsiteY2" fmla="*/ 3234170 h 3839790"/>
              <a:gd name="connsiteX3" fmla="*/ 8510114 w 13524684"/>
              <a:gd name="connsiteY3" fmla="*/ 3821202 h 3839790"/>
              <a:gd name="connsiteX4" fmla="*/ 0 w 13524684"/>
              <a:gd name="connsiteY4" fmla="*/ 3839790 h 3839790"/>
              <a:gd name="connsiteX5" fmla="*/ 3211855 w 13524684"/>
              <a:gd name="connsiteY5" fmla="*/ 1270182 h 3839790"/>
              <a:gd name="connsiteX6" fmla="*/ 6241467 w 13524684"/>
              <a:gd name="connsiteY6" fmla="*/ 34861 h 3839790"/>
              <a:gd name="connsiteX0" fmla="*/ 6241467 w 13680855"/>
              <a:gd name="connsiteY0" fmla="*/ 156 h 3805085"/>
              <a:gd name="connsiteX1" fmla="*/ 13680855 w 13680855"/>
              <a:gd name="connsiteY1" fmla="*/ 0 h 3805085"/>
              <a:gd name="connsiteX2" fmla="*/ 9632324 w 13680855"/>
              <a:gd name="connsiteY2" fmla="*/ 3199465 h 3805085"/>
              <a:gd name="connsiteX3" fmla="*/ 8510114 w 13680855"/>
              <a:gd name="connsiteY3" fmla="*/ 3786497 h 3805085"/>
              <a:gd name="connsiteX4" fmla="*/ 0 w 13680855"/>
              <a:gd name="connsiteY4" fmla="*/ 3805085 h 3805085"/>
              <a:gd name="connsiteX5" fmla="*/ 3211855 w 13680855"/>
              <a:gd name="connsiteY5" fmla="*/ 1235477 h 3805085"/>
              <a:gd name="connsiteX6" fmla="*/ 6241467 w 13680855"/>
              <a:gd name="connsiteY6" fmla="*/ 156 h 3805085"/>
              <a:gd name="connsiteX0" fmla="*/ 6241467 w 13680855"/>
              <a:gd name="connsiteY0" fmla="*/ 156 h 3805085"/>
              <a:gd name="connsiteX1" fmla="*/ 13680855 w 13680855"/>
              <a:gd name="connsiteY1" fmla="*/ 0 h 3805085"/>
              <a:gd name="connsiteX2" fmla="*/ 9632324 w 13680855"/>
              <a:gd name="connsiteY2" fmla="*/ 3199465 h 3805085"/>
              <a:gd name="connsiteX3" fmla="*/ 8440705 w 13680855"/>
              <a:gd name="connsiteY3" fmla="*/ 3786498 h 3805085"/>
              <a:gd name="connsiteX4" fmla="*/ 0 w 13680855"/>
              <a:gd name="connsiteY4" fmla="*/ 3805085 h 3805085"/>
              <a:gd name="connsiteX5" fmla="*/ 3211855 w 13680855"/>
              <a:gd name="connsiteY5" fmla="*/ 1235477 h 3805085"/>
              <a:gd name="connsiteX6" fmla="*/ 6241467 w 13680855"/>
              <a:gd name="connsiteY6" fmla="*/ 156 h 380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855" h="3805085">
                <a:moveTo>
                  <a:pt x="6241467" y="156"/>
                </a:moveTo>
                <a:lnTo>
                  <a:pt x="13680855" y="0"/>
                </a:lnTo>
                <a:lnTo>
                  <a:pt x="9632324" y="3199465"/>
                </a:lnTo>
                <a:cubicBezTo>
                  <a:pt x="9433535" y="3381469"/>
                  <a:pt x="9012370" y="3666812"/>
                  <a:pt x="8440705" y="3786498"/>
                </a:cubicBezTo>
                <a:lnTo>
                  <a:pt x="0" y="3805085"/>
                </a:lnTo>
                <a:lnTo>
                  <a:pt x="3211855" y="1235477"/>
                </a:lnTo>
                <a:cubicBezTo>
                  <a:pt x="4361652" y="322796"/>
                  <a:pt x="4705338" y="8097"/>
                  <a:pt x="6241467" y="156"/>
                </a:cubicBezTo>
                <a:close/>
              </a:path>
            </a:pathLst>
          </a:custGeom>
          <a:solidFill>
            <a:schemeClr val="bg1">
              <a:lumMod val="95000"/>
            </a:schemeClr>
          </a:solidFill>
        </p:spPr>
        <p:txBody>
          <a:bodyPr wrap="square" anchor="ctr">
            <a:noAutofit/>
          </a:bodyPr>
          <a:lstStyle>
            <a:lvl1pPr algn="ctr">
              <a:buNone/>
              <a:defRPr sz="800">
                <a:solidFill>
                  <a:schemeClr val="accent1"/>
                </a:solidFill>
              </a:defRPr>
            </a:lvl1pPr>
          </a:lstStyle>
          <a:p>
            <a:endParaRPr lang="it-IT" dirty="0"/>
          </a:p>
        </p:txBody>
      </p:sp>
      <p:sp>
        <p:nvSpPr>
          <p:cNvPr id="19" name="Text Placeholder 7">
            <a:extLst>
              <a:ext uri="{FF2B5EF4-FFF2-40B4-BE49-F238E27FC236}">
                <a16:creationId xmlns:a16="http://schemas.microsoft.com/office/drawing/2014/main" id="{895C5E60-E023-534D-BD50-EEB2366E6200}"/>
              </a:ext>
            </a:extLst>
          </p:cNvPr>
          <p:cNvSpPr>
            <a:spLocks noGrp="1"/>
          </p:cNvSpPr>
          <p:nvPr>
            <p:ph type="body" sz="quarter" idx="27" hasCustomPrompt="1"/>
          </p:nvPr>
        </p:nvSpPr>
        <p:spPr>
          <a:xfrm>
            <a:off x="5291629" y="1717661"/>
            <a:ext cx="3353081" cy="176298"/>
          </a:xfrm>
        </p:spPr>
        <p:txBody>
          <a:bodyPr>
            <a:noAutofit/>
          </a:bodyPr>
          <a:lstStyle>
            <a:lvl1pPr algn="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20" name="Text Placeholder 5">
            <a:extLst>
              <a:ext uri="{FF2B5EF4-FFF2-40B4-BE49-F238E27FC236}">
                <a16:creationId xmlns:a16="http://schemas.microsoft.com/office/drawing/2014/main" id="{A56DF077-110C-EB4B-A9F3-79B74FF918EA}"/>
              </a:ext>
            </a:extLst>
          </p:cNvPr>
          <p:cNvSpPr>
            <a:spLocks noGrp="1"/>
          </p:cNvSpPr>
          <p:nvPr>
            <p:ph type="body" sz="quarter" idx="28" hasCustomPrompt="1"/>
          </p:nvPr>
        </p:nvSpPr>
        <p:spPr>
          <a:xfrm>
            <a:off x="5029200" y="1989440"/>
            <a:ext cx="3615509" cy="662320"/>
          </a:xfrm>
        </p:spPr>
        <p:txBody>
          <a:bodyPr>
            <a:noAutofit/>
          </a:bodyPr>
          <a:lstStyle>
            <a:lvl1pPr marL="0" indent="0" algn="r">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801781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vě fotky a text - obdélník">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5FB22058-C9B3-E443-B63F-72DE722EE645}"/>
              </a:ext>
            </a:extLst>
          </p:cNvPr>
          <p:cNvSpPr>
            <a:spLocks noGrp="1"/>
          </p:cNvSpPr>
          <p:nvPr>
            <p:ph type="pic" sz="quarter" idx="26"/>
          </p:nvPr>
        </p:nvSpPr>
        <p:spPr>
          <a:xfrm>
            <a:off x="4338037" y="2899230"/>
            <a:ext cx="3724643" cy="1462312"/>
          </a:xfrm>
          <a:prstGeom prst="rect">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512214" y="1409221"/>
            <a:ext cx="3515912"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449285" cy="583251"/>
          </a:xfrm>
        </p:spPr>
        <p:txBody>
          <a:bodyPr/>
          <a:lstStyle/>
          <a:p>
            <a:r>
              <a:rPr lang="en-GB" dirty="0"/>
              <a:t>CLICK TO EDIT MASTER TITLE STYLE</a:t>
            </a:r>
            <a:endParaRPr lang="en-US" dirty="0"/>
          </a:p>
        </p:txBody>
      </p:sp>
      <p:sp>
        <p:nvSpPr>
          <p:cNvPr id="14" name="Text Placeholder 5">
            <a:extLst>
              <a:ext uri="{FF2B5EF4-FFF2-40B4-BE49-F238E27FC236}">
                <a16:creationId xmlns:a16="http://schemas.microsoft.com/office/drawing/2014/main" id="{7CEFC3EB-2DDF-E0AD-B557-E9F8C09F8CDD}"/>
              </a:ext>
            </a:extLst>
          </p:cNvPr>
          <p:cNvSpPr>
            <a:spLocks noGrp="1"/>
          </p:cNvSpPr>
          <p:nvPr>
            <p:ph type="body" sz="quarter" idx="22" hasCustomPrompt="1"/>
          </p:nvPr>
        </p:nvSpPr>
        <p:spPr>
          <a:xfrm>
            <a:off x="4512213" y="1681000"/>
            <a:ext cx="3515912" cy="1020822"/>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7">
            <a:extLst>
              <a:ext uri="{FF2B5EF4-FFF2-40B4-BE49-F238E27FC236}">
                <a16:creationId xmlns:a16="http://schemas.microsoft.com/office/drawing/2014/main" id="{71FED65D-5255-E5C5-3F43-7383527D8233}"/>
              </a:ext>
            </a:extLst>
          </p:cNvPr>
          <p:cNvSpPr>
            <a:spLocks noGrp="1"/>
          </p:cNvSpPr>
          <p:nvPr>
            <p:ph type="body" sz="quarter" idx="23" hasCustomPrompt="1"/>
          </p:nvPr>
        </p:nvSpPr>
        <p:spPr>
          <a:xfrm>
            <a:off x="578840" y="3068941"/>
            <a:ext cx="3515912" cy="176298"/>
          </a:xfrm>
        </p:spPr>
        <p:txBody>
          <a:bodyPr>
            <a:noAutofit/>
          </a:bodyPr>
          <a:lstStyle>
            <a:lvl1pPr algn="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6" name="Text Placeholder 5">
            <a:extLst>
              <a:ext uri="{FF2B5EF4-FFF2-40B4-BE49-F238E27FC236}">
                <a16:creationId xmlns:a16="http://schemas.microsoft.com/office/drawing/2014/main" id="{8DC7EF0C-B682-821D-4C1E-A19A9B63A94D}"/>
              </a:ext>
            </a:extLst>
          </p:cNvPr>
          <p:cNvSpPr>
            <a:spLocks noGrp="1"/>
          </p:cNvSpPr>
          <p:nvPr>
            <p:ph type="body" sz="quarter" idx="24" hasCustomPrompt="1"/>
          </p:nvPr>
        </p:nvSpPr>
        <p:spPr>
          <a:xfrm>
            <a:off x="578839" y="3340720"/>
            <a:ext cx="3515912" cy="1020822"/>
          </a:xfrm>
        </p:spPr>
        <p:txBody>
          <a:bodyPr>
            <a:noAutofit/>
          </a:bodyPr>
          <a:lstStyle>
            <a:lvl1pPr marL="0" indent="0" algn="r">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Picture Placeholder 3">
            <a:extLst>
              <a:ext uri="{FF2B5EF4-FFF2-40B4-BE49-F238E27FC236}">
                <a16:creationId xmlns:a16="http://schemas.microsoft.com/office/drawing/2014/main" id="{7251C915-F195-3E4A-A172-39D547547150}"/>
              </a:ext>
            </a:extLst>
          </p:cNvPr>
          <p:cNvSpPr>
            <a:spLocks noGrp="1"/>
          </p:cNvSpPr>
          <p:nvPr>
            <p:ph type="pic" sz="quarter" idx="25"/>
          </p:nvPr>
        </p:nvSpPr>
        <p:spPr>
          <a:xfrm>
            <a:off x="578837" y="1299030"/>
            <a:ext cx="3724643" cy="1613724"/>
          </a:xfrm>
          <a:prstGeom prst="rect">
            <a:avLst/>
          </a:prstGeom>
        </p:spPr>
        <p:txBody>
          <a:bodyPr anchor="t"/>
          <a:lstStyle>
            <a:lvl1pPr algn="ctr">
              <a:defRPr/>
            </a:lvl1pPr>
          </a:lstStyle>
          <a:p>
            <a:endParaRPr lang="en-GB" dirty="0"/>
          </a:p>
        </p:txBody>
      </p:sp>
    </p:spTree>
    <p:extLst>
      <p:ext uri="{BB962C8B-B14F-4D97-AF65-F5344CB8AC3E}">
        <p14:creationId xmlns:p14="http://schemas.microsoft.com/office/powerpoint/2010/main" val="178449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vě fotky a text - obdélník">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5FB22058-C9B3-E443-B63F-72DE722EE645}"/>
              </a:ext>
            </a:extLst>
          </p:cNvPr>
          <p:cNvSpPr>
            <a:spLocks noGrp="1"/>
          </p:cNvSpPr>
          <p:nvPr>
            <p:ph type="pic" sz="quarter" idx="26"/>
          </p:nvPr>
        </p:nvSpPr>
        <p:spPr>
          <a:xfrm>
            <a:off x="4338037" y="2899230"/>
            <a:ext cx="3724643" cy="1462312"/>
          </a:xfrm>
          <a:prstGeom prst="roundRect">
            <a:avLst>
              <a:gd name="adj" fmla="val 8010"/>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512214" y="1409221"/>
            <a:ext cx="3515912"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449285" cy="583251"/>
          </a:xfrm>
        </p:spPr>
        <p:txBody>
          <a:bodyPr/>
          <a:lstStyle/>
          <a:p>
            <a:r>
              <a:rPr lang="en-GB" dirty="0"/>
              <a:t>CLICK TO EDIT MASTER TITLE STYLE</a:t>
            </a:r>
            <a:endParaRPr lang="en-US" dirty="0"/>
          </a:p>
        </p:txBody>
      </p:sp>
      <p:sp>
        <p:nvSpPr>
          <p:cNvPr id="14" name="Text Placeholder 5">
            <a:extLst>
              <a:ext uri="{FF2B5EF4-FFF2-40B4-BE49-F238E27FC236}">
                <a16:creationId xmlns:a16="http://schemas.microsoft.com/office/drawing/2014/main" id="{7CEFC3EB-2DDF-E0AD-B557-E9F8C09F8CDD}"/>
              </a:ext>
            </a:extLst>
          </p:cNvPr>
          <p:cNvSpPr>
            <a:spLocks noGrp="1"/>
          </p:cNvSpPr>
          <p:nvPr>
            <p:ph type="body" sz="quarter" idx="22" hasCustomPrompt="1"/>
          </p:nvPr>
        </p:nvSpPr>
        <p:spPr>
          <a:xfrm>
            <a:off x="4512213" y="1681000"/>
            <a:ext cx="3515912" cy="1020822"/>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7">
            <a:extLst>
              <a:ext uri="{FF2B5EF4-FFF2-40B4-BE49-F238E27FC236}">
                <a16:creationId xmlns:a16="http://schemas.microsoft.com/office/drawing/2014/main" id="{71FED65D-5255-E5C5-3F43-7383527D8233}"/>
              </a:ext>
            </a:extLst>
          </p:cNvPr>
          <p:cNvSpPr>
            <a:spLocks noGrp="1"/>
          </p:cNvSpPr>
          <p:nvPr>
            <p:ph type="body" sz="quarter" idx="23" hasCustomPrompt="1"/>
          </p:nvPr>
        </p:nvSpPr>
        <p:spPr>
          <a:xfrm>
            <a:off x="578840" y="3068941"/>
            <a:ext cx="3515912" cy="176298"/>
          </a:xfrm>
        </p:spPr>
        <p:txBody>
          <a:bodyPr>
            <a:noAutofit/>
          </a:bodyPr>
          <a:lstStyle>
            <a:lvl1pPr algn="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6" name="Text Placeholder 5">
            <a:extLst>
              <a:ext uri="{FF2B5EF4-FFF2-40B4-BE49-F238E27FC236}">
                <a16:creationId xmlns:a16="http://schemas.microsoft.com/office/drawing/2014/main" id="{8DC7EF0C-B682-821D-4C1E-A19A9B63A94D}"/>
              </a:ext>
            </a:extLst>
          </p:cNvPr>
          <p:cNvSpPr>
            <a:spLocks noGrp="1"/>
          </p:cNvSpPr>
          <p:nvPr>
            <p:ph type="body" sz="quarter" idx="24" hasCustomPrompt="1"/>
          </p:nvPr>
        </p:nvSpPr>
        <p:spPr>
          <a:xfrm>
            <a:off x="578839" y="3340720"/>
            <a:ext cx="3515912" cy="1020822"/>
          </a:xfrm>
        </p:spPr>
        <p:txBody>
          <a:bodyPr>
            <a:noAutofit/>
          </a:bodyPr>
          <a:lstStyle>
            <a:lvl1pPr marL="0" indent="0" algn="r">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Picture Placeholder 3">
            <a:extLst>
              <a:ext uri="{FF2B5EF4-FFF2-40B4-BE49-F238E27FC236}">
                <a16:creationId xmlns:a16="http://schemas.microsoft.com/office/drawing/2014/main" id="{7251C915-F195-3E4A-A172-39D547547150}"/>
              </a:ext>
            </a:extLst>
          </p:cNvPr>
          <p:cNvSpPr>
            <a:spLocks noGrp="1"/>
          </p:cNvSpPr>
          <p:nvPr>
            <p:ph type="pic" sz="quarter" idx="25"/>
          </p:nvPr>
        </p:nvSpPr>
        <p:spPr>
          <a:xfrm>
            <a:off x="578837" y="1299030"/>
            <a:ext cx="3724643" cy="1613724"/>
          </a:xfrm>
          <a:prstGeom prst="roundRect">
            <a:avLst>
              <a:gd name="adj" fmla="val 8010"/>
            </a:avLst>
          </a:prstGeom>
        </p:spPr>
        <p:txBody>
          <a:bodyPr anchor="t"/>
          <a:lstStyle>
            <a:lvl1pPr algn="ctr">
              <a:defRPr/>
            </a:lvl1pPr>
          </a:lstStyle>
          <a:p>
            <a:endParaRPr lang="en-GB" dirty="0"/>
          </a:p>
        </p:txBody>
      </p:sp>
    </p:spTree>
    <p:extLst>
      <p:ext uri="{BB962C8B-B14F-4D97-AF65-F5344CB8AC3E}">
        <p14:creationId xmlns:p14="http://schemas.microsoft.com/office/powerpoint/2010/main" val="419731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vě fotky a text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512214" y="1305461"/>
            <a:ext cx="3515912" cy="176298"/>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449285" cy="583251"/>
          </a:xfrm>
        </p:spPr>
        <p:txBody>
          <a:bodyPr/>
          <a:lstStyle/>
          <a:p>
            <a:r>
              <a:rPr lang="en-GB" dirty="0"/>
              <a:t>CLICK TO EDIT MASTER TITLE STYLE</a:t>
            </a:r>
            <a:endParaRPr lang="en-US" dirty="0"/>
          </a:p>
        </p:txBody>
      </p:sp>
      <p:sp>
        <p:nvSpPr>
          <p:cNvPr id="14" name="Text Placeholder 5">
            <a:extLst>
              <a:ext uri="{FF2B5EF4-FFF2-40B4-BE49-F238E27FC236}">
                <a16:creationId xmlns:a16="http://schemas.microsoft.com/office/drawing/2014/main" id="{7CEFC3EB-2DDF-E0AD-B557-E9F8C09F8CDD}"/>
              </a:ext>
            </a:extLst>
          </p:cNvPr>
          <p:cNvSpPr>
            <a:spLocks noGrp="1"/>
          </p:cNvSpPr>
          <p:nvPr>
            <p:ph type="body" sz="quarter" idx="22" hasCustomPrompt="1"/>
          </p:nvPr>
        </p:nvSpPr>
        <p:spPr>
          <a:xfrm>
            <a:off x="4512213" y="1577240"/>
            <a:ext cx="3515912" cy="1020822"/>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7">
            <a:extLst>
              <a:ext uri="{FF2B5EF4-FFF2-40B4-BE49-F238E27FC236}">
                <a16:creationId xmlns:a16="http://schemas.microsoft.com/office/drawing/2014/main" id="{71FED65D-5255-E5C5-3F43-7383527D8233}"/>
              </a:ext>
            </a:extLst>
          </p:cNvPr>
          <p:cNvSpPr>
            <a:spLocks noGrp="1"/>
          </p:cNvSpPr>
          <p:nvPr>
            <p:ph type="body" sz="quarter" idx="23" hasCustomPrompt="1"/>
          </p:nvPr>
        </p:nvSpPr>
        <p:spPr>
          <a:xfrm>
            <a:off x="578840" y="3199570"/>
            <a:ext cx="3515912" cy="176298"/>
          </a:xfrm>
        </p:spPr>
        <p:txBody>
          <a:bodyPr>
            <a:noAutofit/>
          </a:bodyPr>
          <a:lstStyle>
            <a:lvl1pPr algn="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6" name="Text Placeholder 5">
            <a:extLst>
              <a:ext uri="{FF2B5EF4-FFF2-40B4-BE49-F238E27FC236}">
                <a16:creationId xmlns:a16="http://schemas.microsoft.com/office/drawing/2014/main" id="{8DC7EF0C-B682-821D-4C1E-A19A9B63A94D}"/>
              </a:ext>
            </a:extLst>
          </p:cNvPr>
          <p:cNvSpPr>
            <a:spLocks noGrp="1"/>
          </p:cNvSpPr>
          <p:nvPr>
            <p:ph type="body" sz="quarter" idx="24" hasCustomPrompt="1"/>
          </p:nvPr>
        </p:nvSpPr>
        <p:spPr>
          <a:xfrm>
            <a:off x="578839" y="3471349"/>
            <a:ext cx="3515912" cy="1020822"/>
          </a:xfrm>
        </p:spPr>
        <p:txBody>
          <a:bodyPr>
            <a:noAutofit/>
          </a:bodyPr>
          <a:lstStyle>
            <a:lvl1pPr marL="0" indent="0" algn="r">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0" name="Picture Placeholder 3">
            <a:extLst>
              <a:ext uri="{FF2B5EF4-FFF2-40B4-BE49-F238E27FC236}">
                <a16:creationId xmlns:a16="http://schemas.microsoft.com/office/drawing/2014/main" id="{30AD0750-6F0A-4F4E-BBC9-C27E6A920B6C}"/>
              </a:ext>
            </a:extLst>
          </p:cNvPr>
          <p:cNvSpPr>
            <a:spLocks noGrp="1"/>
          </p:cNvSpPr>
          <p:nvPr>
            <p:ph type="pic" sz="quarter" idx="18"/>
          </p:nvPr>
        </p:nvSpPr>
        <p:spPr>
          <a:xfrm>
            <a:off x="4303481" y="2895600"/>
            <a:ext cx="3724643" cy="1596571"/>
          </a:xfrm>
          <a:prstGeom prst="round2DiagRect">
            <a:avLst>
              <a:gd name="adj1" fmla="val 35867"/>
              <a:gd name="adj2" fmla="val 0"/>
            </a:avLst>
          </a:prstGeom>
        </p:spPr>
        <p:txBody>
          <a:bodyPr anchor="t"/>
          <a:lstStyle>
            <a:lvl1pPr algn="ctr">
              <a:defRPr/>
            </a:lvl1pPr>
          </a:lstStyle>
          <a:p>
            <a:endParaRPr lang="en-GB" dirty="0"/>
          </a:p>
        </p:txBody>
      </p:sp>
      <p:sp>
        <p:nvSpPr>
          <p:cNvPr id="11" name="Picture Placeholder 3">
            <a:extLst>
              <a:ext uri="{FF2B5EF4-FFF2-40B4-BE49-F238E27FC236}">
                <a16:creationId xmlns:a16="http://schemas.microsoft.com/office/drawing/2014/main" id="{711103FD-C72B-7A41-B243-262A72165A24}"/>
              </a:ext>
            </a:extLst>
          </p:cNvPr>
          <p:cNvSpPr>
            <a:spLocks noGrp="1"/>
          </p:cNvSpPr>
          <p:nvPr>
            <p:ph type="pic" sz="quarter" idx="25"/>
          </p:nvPr>
        </p:nvSpPr>
        <p:spPr>
          <a:xfrm>
            <a:off x="578837" y="1299030"/>
            <a:ext cx="3724643" cy="1613724"/>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116289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Časová os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1409220"/>
            <a:ext cx="2994869"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8271545" cy="583251"/>
          </a:xfrm>
        </p:spPr>
        <p:txBody>
          <a:bodyPr/>
          <a:lstStyle/>
          <a:p>
            <a:r>
              <a:rPr lang="en-GB" dirty="0"/>
              <a:t>CLICK TO EDIT MASTER TITLE STYLE</a:t>
            </a:r>
            <a:endParaRPr lang="en-US" dirty="0"/>
          </a:p>
        </p:txBody>
      </p:sp>
      <p:sp>
        <p:nvSpPr>
          <p:cNvPr id="9" name="Text Placeholder 8">
            <a:extLst>
              <a:ext uri="{FF2B5EF4-FFF2-40B4-BE49-F238E27FC236}">
                <a16:creationId xmlns:a16="http://schemas.microsoft.com/office/drawing/2014/main" id="{80EC26C9-3F09-D34E-94B0-FF161A79BA00}"/>
              </a:ext>
            </a:extLst>
          </p:cNvPr>
          <p:cNvSpPr>
            <a:spLocks noGrp="1"/>
          </p:cNvSpPr>
          <p:nvPr>
            <p:ph type="body" sz="quarter" idx="15"/>
          </p:nvPr>
        </p:nvSpPr>
        <p:spPr>
          <a:xfrm>
            <a:off x="3791823" y="1409221"/>
            <a:ext cx="5058562" cy="2949024"/>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40" y="1867209"/>
            <a:ext cx="2994869" cy="1974949"/>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Tree>
    <p:extLst>
      <p:ext uri="{BB962C8B-B14F-4D97-AF65-F5344CB8AC3E}">
        <p14:creationId xmlns:p14="http://schemas.microsoft.com/office/powerpoint/2010/main" val="3861988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y a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1409220"/>
            <a:ext cx="3339234"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40" y="1962413"/>
            <a:ext cx="3339234" cy="1974949"/>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7">
            <a:extLst>
              <a:ext uri="{FF2B5EF4-FFF2-40B4-BE49-F238E27FC236}">
                <a16:creationId xmlns:a16="http://schemas.microsoft.com/office/drawing/2014/main" id="{75DDBC7D-A6F6-A045-A6B2-0E18A111F2C5}"/>
              </a:ext>
            </a:extLst>
          </p:cNvPr>
          <p:cNvSpPr>
            <a:spLocks noGrp="1"/>
          </p:cNvSpPr>
          <p:nvPr>
            <p:ph idx="1" hasCustomPrompt="1"/>
          </p:nvPr>
        </p:nvSpPr>
        <p:spPr>
          <a:xfrm>
            <a:off x="4328720" y="1077401"/>
            <a:ext cx="1896743" cy="1872487"/>
          </a:xfrm>
          <a:prstGeom prst="rect">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4512862" y="3012538"/>
            <a:ext cx="1594323" cy="1374904"/>
          </a:xfrm>
        </p:spPr>
        <p:txBody>
          <a:bodyPr>
            <a:noAutofit/>
          </a:bodyPr>
          <a:lstStyle>
            <a:lvl1pPr marL="0" indent="0">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4" name="Text Placeholder 7">
            <a:extLst>
              <a:ext uri="{FF2B5EF4-FFF2-40B4-BE49-F238E27FC236}">
                <a16:creationId xmlns:a16="http://schemas.microsoft.com/office/drawing/2014/main" id="{FD6A78D7-E4C9-7D4A-85AB-919AEA3981AC}"/>
              </a:ext>
            </a:extLst>
          </p:cNvPr>
          <p:cNvSpPr>
            <a:spLocks noGrp="1"/>
          </p:cNvSpPr>
          <p:nvPr>
            <p:ph idx="26" hasCustomPrompt="1"/>
          </p:nvPr>
        </p:nvSpPr>
        <p:spPr>
          <a:xfrm>
            <a:off x="6358024" y="1077401"/>
            <a:ext cx="1896743" cy="1872487"/>
          </a:xfrm>
          <a:prstGeom prst="rect">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5" name="Text Placeholder 5">
            <a:extLst>
              <a:ext uri="{FF2B5EF4-FFF2-40B4-BE49-F238E27FC236}">
                <a16:creationId xmlns:a16="http://schemas.microsoft.com/office/drawing/2014/main" id="{443360F8-C1BD-5949-90A6-727770BFEDB2}"/>
              </a:ext>
            </a:extLst>
          </p:cNvPr>
          <p:cNvSpPr>
            <a:spLocks noGrp="1"/>
          </p:cNvSpPr>
          <p:nvPr>
            <p:ph type="body" sz="quarter" idx="27" hasCustomPrompt="1"/>
          </p:nvPr>
        </p:nvSpPr>
        <p:spPr>
          <a:xfrm>
            <a:off x="6517831" y="3012538"/>
            <a:ext cx="1594323" cy="1374904"/>
          </a:xfrm>
        </p:spPr>
        <p:txBody>
          <a:bodyPr>
            <a:noAutofit/>
          </a:bodyPr>
          <a:lstStyle>
            <a:lvl1pPr marL="0" indent="0">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1933900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 obrázky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1409220"/>
            <a:ext cx="3340017"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40" y="1962413"/>
            <a:ext cx="3340017" cy="1974949"/>
          </a:xfrm>
        </p:spPr>
        <p:txBody>
          <a:bodyPr>
            <a:noAutofit/>
          </a:bodyPr>
          <a:lstStyle>
            <a:lvl1pPr>
              <a:lnSpc>
                <a:spcPts val="14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4232660" y="3145870"/>
            <a:ext cx="1896743" cy="1374904"/>
          </a:xfrm>
        </p:spPr>
        <p:txBody>
          <a:bodyPr>
            <a:noAutofit/>
          </a:bodyPr>
          <a:lstStyle>
            <a:lvl1pPr marL="0" indent="0">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5">
            <a:extLst>
              <a:ext uri="{FF2B5EF4-FFF2-40B4-BE49-F238E27FC236}">
                <a16:creationId xmlns:a16="http://schemas.microsoft.com/office/drawing/2014/main" id="{443360F8-C1BD-5949-90A6-727770BFEDB2}"/>
              </a:ext>
            </a:extLst>
          </p:cNvPr>
          <p:cNvSpPr>
            <a:spLocks noGrp="1"/>
          </p:cNvSpPr>
          <p:nvPr>
            <p:ph type="body" sz="quarter" idx="27" hasCustomPrompt="1"/>
          </p:nvPr>
        </p:nvSpPr>
        <p:spPr>
          <a:xfrm>
            <a:off x="6358023" y="3145870"/>
            <a:ext cx="1896743" cy="1374904"/>
          </a:xfrm>
        </p:spPr>
        <p:txBody>
          <a:bodyPr>
            <a:noAutofit/>
          </a:bodyPr>
          <a:lstStyle>
            <a:lvl1pPr marL="0" indent="0">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Picture Placeholder 3">
            <a:extLst>
              <a:ext uri="{FF2B5EF4-FFF2-40B4-BE49-F238E27FC236}">
                <a16:creationId xmlns:a16="http://schemas.microsoft.com/office/drawing/2014/main" id="{593311FD-3776-A647-9E94-824B7DA55F1C}"/>
              </a:ext>
            </a:extLst>
          </p:cNvPr>
          <p:cNvSpPr>
            <a:spLocks noGrp="1"/>
          </p:cNvSpPr>
          <p:nvPr>
            <p:ph type="pic" sz="quarter" idx="18"/>
          </p:nvPr>
        </p:nvSpPr>
        <p:spPr>
          <a:xfrm>
            <a:off x="4232660" y="1291393"/>
            <a:ext cx="1896743" cy="1711166"/>
          </a:xfrm>
          <a:prstGeom prst="round2DiagRect">
            <a:avLst>
              <a:gd name="adj1" fmla="val 35867"/>
              <a:gd name="adj2" fmla="val 0"/>
            </a:avLst>
          </a:prstGeom>
        </p:spPr>
        <p:txBody>
          <a:bodyPr anchor="t"/>
          <a:lstStyle>
            <a:lvl1pPr algn="ctr">
              <a:defRPr/>
            </a:lvl1pPr>
          </a:lstStyle>
          <a:p>
            <a:endParaRPr lang="en-GB" dirty="0"/>
          </a:p>
        </p:txBody>
      </p:sp>
      <p:sp>
        <p:nvSpPr>
          <p:cNvPr id="16" name="Picture Placeholder 3">
            <a:extLst>
              <a:ext uri="{FF2B5EF4-FFF2-40B4-BE49-F238E27FC236}">
                <a16:creationId xmlns:a16="http://schemas.microsoft.com/office/drawing/2014/main" id="{11AC7966-0E0A-EB45-992D-A0BEE14E70CD}"/>
              </a:ext>
            </a:extLst>
          </p:cNvPr>
          <p:cNvSpPr>
            <a:spLocks noGrp="1"/>
          </p:cNvSpPr>
          <p:nvPr>
            <p:ph type="pic" sz="quarter" idx="28"/>
          </p:nvPr>
        </p:nvSpPr>
        <p:spPr>
          <a:xfrm>
            <a:off x="6358023" y="1291393"/>
            <a:ext cx="1896743" cy="1711166"/>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3651263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Čtyři fotky a text - obdelník">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D3E5AB82-CA05-B34A-A73C-FC0CC123FE13}"/>
              </a:ext>
            </a:extLst>
          </p:cNvPr>
          <p:cNvSpPr>
            <a:spLocks noGrp="1"/>
          </p:cNvSpPr>
          <p:nvPr>
            <p:ph type="pic" sz="quarter" idx="34"/>
          </p:nvPr>
        </p:nvSpPr>
        <p:spPr>
          <a:xfrm>
            <a:off x="2590972" y="1402378"/>
            <a:ext cx="1591542" cy="1435825"/>
          </a:xfrm>
          <a:prstGeom prst="roundRect">
            <a:avLst>
              <a:gd name="adj" fmla="val 3399"/>
            </a:avLst>
          </a:prstGeom>
        </p:spPr>
        <p:txBody>
          <a:bodyPr anchor="t"/>
          <a:lstStyle>
            <a:lvl1pPr algn="ctr">
              <a:defRPr/>
            </a:lvl1pPr>
          </a:lstStyle>
          <a:p>
            <a:endParaRPr lang="en-GB" dirty="0"/>
          </a:p>
        </p:txBody>
      </p:sp>
      <p:sp>
        <p:nvSpPr>
          <p:cNvPr id="19" name="Picture Placeholder 3">
            <a:extLst>
              <a:ext uri="{FF2B5EF4-FFF2-40B4-BE49-F238E27FC236}">
                <a16:creationId xmlns:a16="http://schemas.microsoft.com/office/drawing/2014/main" id="{A37155FB-345A-9B4C-988B-DE573F8D1F4E}"/>
              </a:ext>
            </a:extLst>
          </p:cNvPr>
          <p:cNvSpPr>
            <a:spLocks noGrp="1"/>
          </p:cNvSpPr>
          <p:nvPr>
            <p:ph type="pic" sz="quarter" idx="35"/>
          </p:nvPr>
        </p:nvSpPr>
        <p:spPr>
          <a:xfrm>
            <a:off x="4627099" y="1402378"/>
            <a:ext cx="1591542" cy="1435825"/>
          </a:xfrm>
          <a:prstGeom prst="roundRect">
            <a:avLst>
              <a:gd name="adj" fmla="val 3399"/>
            </a:avLst>
          </a:prstGeom>
        </p:spPr>
        <p:txBody>
          <a:bodyPr anchor="t"/>
          <a:lstStyle>
            <a:lvl1pPr algn="ctr">
              <a:defRPr/>
            </a:lvl1pPr>
          </a:lstStyle>
          <a:p>
            <a:endParaRPr lang="en-GB" dirty="0"/>
          </a:p>
        </p:txBody>
      </p:sp>
      <p:sp>
        <p:nvSpPr>
          <p:cNvPr id="22" name="Picture Placeholder 3">
            <a:extLst>
              <a:ext uri="{FF2B5EF4-FFF2-40B4-BE49-F238E27FC236}">
                <a16:creationId xmlns:a16="http://schemas.microsoft.com/office/drawing/2014/main" id="{6EFD4F5D-9066-CF4F-BA6D-D66494FE6FE1}"/>
              </a:ext>
            </a:extLst>
          </p:cNvPr>
          <p:cNvSpPr>
            <a:spLocks noGrp="1"/>
          </p:cNvSpPr>
          <p:nvPr>
            <p:ph type="pic" sz="quarter" idx="36"/>
          </p:nvPr>
        </p:nvSpPr>
        <p:spPr>
          <a:xfrm>
            <a:off x="6663223" y="1402378"/>
            <a:ext cx="1591542" cy="1435825"/>
          </a:xfrm>
          <a:prstGeom prst="roundRect">
            <a:avLst>
              <a:gd name="adj" fmla="val 3399"/>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2"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0"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2614960"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2614958"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7">
            <a:extLst>
              <a:ext uri="{FF2B5EF4-FFF2-40B4-BE49-F238E27FC236}">
                <a16:creationId xmlns:a16="http://schemas.microsoft.com/office/drawing/2014/main" id="{E4F0E73F-69B1-F848-BFBB-DC914993401C}"/>
              </a:ext>
            </a:extLst>
          </p:cNvPr>
          <p:cNvSpPr>
            <a:spLocks noGrp="1"/>
          </p:cNvSpPr>
          <p:nvPr>
            <p:ph type="body" sz="quarter" idx="25" hasCustomPrompt="1"/>
          </p:nvPr>
        </p:nvSpPr>
        <p:spPr>
          <a:xfrm>
            <a:off x="4651087"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0" name="Text Placeholder 5">
            <a:extLst>
              <a:ext uri="{FF2B5EF4-FFF2-40B4-BE49-F238E27FC236}">
                <a16:creationId xmlns:a16="http://schemas.microsoft.com/office/drawing/2014/main" id="{7702574A-0512-774E-B543-4751BA2F4AFD}"/>
              </a:ext>
            </a:extLst>
          </p:cNvPr>
          <p:cNvSpPr>
            <a:spLocks noGrp="1"/>
          </p:cNvSpPr>
          <p:nvPr>
            <p:ph type="body" sz="quarter" idx="27" hasCustomPrompt="1"/>
          </p:nvPr>
        </p:nvSpPr>
        <p:spPr>
          <a:xfrm>
            <a:off x="4651085"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6687212"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6687210"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4" name="Picture Placeholder 3">
            <a:extLst>
              <a:ext uri="{FF2B5EF4-FFF2-40B4-BE49-F238E27FC236}">
                <a16:creationId xmlns:a16="http://schemas.microsoft.com/office/drawing/2014/main" id="{C5AC8A2D-177E-F243-A61B-8C79D3B80D3D}"/>
              </a:ext>
            </a:extLst>
          </p:cNvPr>
          <p:cNvSpPr>
            <a:spLocks noGrp="1"/>
          </p:cNvSpPr>
          <p:nvPr>
            <p:ph type="pic" sz="quarter" idx="18"/>
          </p:nvPr>
        </p:nvSpPr>
        <p:spPr>
          <a:xfrm>
            <a:off x="566846" y="1402378"/>
            <a:ext cx="1591542" cy="1435825"/>
          </a:xfrm>
          <a:prstGeom prst="roundRect">
            <a:avLst>
              <a:gd name="adj" fmla="val 3399"/>
            </a:avLst>
          </a:prstGeom>
        </p:spPr>
        <p:txBody>
          <a:bodyPr anchor="t"/>
          <a:lstStyle>
            <a:lvl1pPr algn="ctr">
              <a:defRPr/>
            </a:lvl1pPr>
          </a:lstStyle>
          <a:p>
            <a:endParaRPr lang="en-GB" dirty="0"/>
          </a:p>
        </p:txBody>
      </p:sp>
    </p:spTree>
    <p:extLst>
      <p:ext uri="{BB962C8B-B14F-4D97-AF65-F5344CB8AC3E}">
        <p14:creationId xmlns:p14="http://schemas.microsoft.com/office/powerpoint/2010/main" val="155834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Čtyři fotky a text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2"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0"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2614960"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2614958"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7">
            <a:extLst>
              <a:ext uri="{FF2B5EF4-FFF2-40B4-BE49-F238E27FC236}">
                <a16:creationId xmlns:a16="http://schemas.microsoft.com/office/drawing/2014/main" id="{E4F0E73F-69B1-F848-BFBB-DC914993401C}"/>
              </a:ext>
            </a:extLst>
          </p:cNvPr>
          <p:cNvSpPr>
            <a:spLocks noGrp="1"/>
          </p:cNvSpPr>
          <p:nvPr>
            <p:ph type="body" sz="quarter" idx="25" hasCustomPrompt="1"/>
          </p:nvPr>
        </p:nvSpPr>
        <p:spPr>
          <a:xfrm>
            <a:off x="4651087"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0" name="Text Placeholder 5">
            <a:extLst>
              <a:ext uri="{FF2B5EF4-FFF2-40B4-BE49-F238E27FC236}">
                <a16:creationId xmlns:a16="http://schemas.microsoft.com/office/drawing/2014/main" id="{7702574A-0512-774E-B543-4751BA2F4AFD}"/>
              </a:ext>
            </a:extLst>
          </p:cNvPr>
          <p:cNvSpPr>
            <a:spLocks noGrp="1"/>
          </p:cNvSpPr>
          <p:nvPr>
            <p:ph type="body" sz="quarter" idx="27" hasCustomPrompt="1"/>
          </p:nvPr>
        </p:nvSpPr>
        <p:spPr>
          <a:xfrm>
            <a:off x="4651085"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6687212" y="3044398"/>
            <a:ext cx="156755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6687210" y="3547950"/>
            <a:ext cx="1567556"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4" name="Picture Placeholder 3">
            <a:extLst>
              <a:ext uri="{FF2B5EF4-FFF2-40B4-BE49-F238E27FC236}">
                <a16:creationId xmlns:a16="http://schemas.microsoft.com/office/drawing/2014/main" id="{C5AC8A2D-177E-F243-A61B-8C79D3B80D3D}"/>
              </a:ext>
            </a:extLst>
          </p:cNvPr>
          <p:cNvSpPr>
            <a:spLocks noGrp="1"/>
          </p:cNvSpPr>
          <p:nvPr>
            <p:ph type="pic" sz="quarter" idx="18"/>
          </p:nvPr>
        </p:nvSpPr>
        <p:spPr>
          <a:xfrm>
            <a:off x="566846" y="1402378"/>
            <a:ext cx="1591542" cy="1435825"/>
          </a:xfrm>
          <a:prstGeom prst="round2DiagRect">
            <a:avLst>
              <a:gd name="adj1" fmla="val 35867"/>
              <a:gd name="adj2" fmla="val 0"/>
            </a:avLst>
          </a:prstGeom>
        </p:spPr>
        <p:txBody>
          <a:bodyPr anchor="t"/>
          <a:lstStyle>
            <a:lvl1pPr algn="ctr">
              <a:defRPr/>
            </a:lvl1pPr>
          </a:lstStyle>
          <a:p>
            <a:endParaRPr lang="en-GB" dirty="0"/>
          </a:p>
        </p:txBody>
      </p:sp>
      <p:sp>
        <p:nvSpPr>
          <p:cNvPr id="25" name="Picture Placeholder 3">
            <a:extLst>
              <a:ext uri="{FF2B5EF4-FFF2-40B4-BE49-F238E27FC236}">
                <a16:creationId xmlns:a16="http://schemas.microsoft.com/office/drawing/2014/main" id="{C4503901-C791-A94C-9B83-2803B14A395F}"/>
              </a:ext>
            </a:extLst>
          </p:cNvPr>
          <p:cNvSpPr>
            <a:spLocks noGrp="1"/>
          </p:cNvSpPr>
          <p:nvPr>
            <p:ph type="pic" sz="quarter" idx="31"/>
          </p:nvPr>
        </p:nvSpPr>
        <p:spPr>
          <a:xfrm>
            <a:off x="2602965" y="1402378"/>
            <a:ext cx="1591542" cy="1435825"/>
          </a:xfrm>
          <a:prstGeom prst="round2DiagRect">
            <a:avLst>
              <a:gd name="adj1" fmla="val 35867"/>
              <a:gd name="adj2" fmla="val 0"/>
            </a:avLst>
          </a:prstGeom>
        </p:spPr>
        <p:txBody>
          <a:bodyPr anchor="t"/>
          <a:lstStyle>
            <a:lvl1pPr algn="ctr">
              <a:defRPr/>
            </a:lvl1pPr>
          </a:lstStyle>
          <a:p>
            <a:endParaRPr lang="en-GB" dirty="0"/>
          </a:p>
        </p:txBody>
      </p:sp>
      <p:sp>
        <p:nvSpPr>
          <p:cNvPr id="28" name="Picture Placeholder 3">
            <a:extLst>
              <a:ext uri="{FF2B5EF4-FFF2-40B4-BE49-F238E27FC236}">
                <a16:creationId xmlns:a16="http://schemas.microsoft.com/office/drawing/2014/main" id="{7DDA3150-3B3A-B24C-B310-D9283AEC9888}"/>
              </a:ext>
            </a:extLst>
          </p:cNvPr>
          <p:cNvSpPr>
            <a:spLocks noGrp="1"/>
          </p:cNvSpPr>
          <p:nvPr>
            <p:ph type="pic" sz="quarter" idx="32"/>
          </p:nvPr>
        </p:nvSpPr>
        <p:spPr>
          <a:xfrm>
            <a:off x="4633645" y="1402378"/>
            <a:ext cx="1591542" cy="1435825"/>
          </a:xfrm>
          <a:prstGeom prst="round2DiagRect">
            <a:avLst>
              <a:gd name="adj1" fmla="val 35867"/>
              <a:gd name="adj2" fmla="val 0"/>
            </a:avLst>
          </a:prstGeom>
        </p:spPr>
        <p:txBody>
          <a:bodyPr anchor="t"/>
          <a:lstStyle>
            <a:lvl1pPr algn="ctr">
              <a:defRPr/>
            </a:lvl1pPr>
          </a:lstStyle>
          <a:p>
            <a:endParaRPr lang="en-GB" dirty="0"/>
          </a:p>
        </p:txBody>
      </p:sp>
      <p:sp>
        <p:nvSpPr>
          <p:cNvPr id="29" name="Picture Placeholder 3">
            <a:extLst>
              <a:ext uri="{FF2B5EF4-FFF2-40B4-BE49-F238E27FC236}">
                <a16:creationId xmlns:a16="http://schemas.microsoft.com/office/drawing/2014/main" id="{AF435A4D-F84E-A342-BB46-F3C385B297ED}"/>
              </a:ext>
            </a:extLst>
          </p:cNvPr>
          <p:cNvSpPr>
            <a:spLocks noGrp="1"/>
          </p:cNvSpPr>
          <p:nvPr>
            <p:ph type="pic" sz="quarter" idx="33"/>
          </p:nvPr>
        </p:nvSpPr>
        <p:spPr>
          <a:xfrm>
            <a:off x="6663223" y="1402378"/>
            <a:ext cx="1591542" cy="1435825"/>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143249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s obrázkem">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D37CA3-3EB2-B64D-84EC-D4F9C6C2CE9D}"/>
              </a:ext>
            </a:extLst>
          </p:cNvPr>
          <p:cNvSpPr>
            <a:spLocks noGrp="1"/>
          </p:cNvSpPr>
          <p:nvPr>
            <p:ph type="pic" sz="quarter" idx="14"/>
          </p:nvPr>
        </p:nvSpPr>
        <p:spPr>
          <a:xfrm>
            <a:off x="0" y="0"/>
            <a:ext cx="9144000" cy="5143500"/>
          </a:xfrm>
          <a:prstGeom prst="rect">
            <a:avLst/>
          </a:prstGeom>
          <a:solidFill>
            <a:schemeClr val="tx1"/>
          </a:solidFill>
        </p:spPr>
        <p:txBody>
          <a:bodyPr anchor="ctr"/>
          <a:lstStyle>
            <a:lvl1pPr algn="ctr">
              <a:buNone/>
              <a:defRPr sz="2000"/>
            </a:lvl1pPr>
          </a:lstStyle>
          <a:p>
            <a:endParaRPr lang="en-GB" dirty="0"/>
          </a:p>
        </p:txBody>
      </p:sp>
      <p:sp>
        <p:nvSpPr>
          <p:cNvPr id="6" name="Text Placeholder 5">
            <a:extLst>
              <a:ext uri="{FF2B5EF4-FFF2-40B4-BE49-F238E27FC236}">
                <a16:creationId xmlns:a16="http://schemas.microsoft.com/office/drawing/2014/main" id="{BF44A04A-95E2-3B45-A3B9-EBD92AF8E80C}"/>
              </a:ext>
            </a:extLst>
          </p:cNvPr>
          <p:cNvSpPr>
            <a:spLocks noGrp="1"/>
          </p:cNvSpPr>
          <p:nvPr>
            <p:ph type="body" sz="quarter" idx="11" hasCustomPrompt="1"/>
          </p:nvPr>
        </p:nvSpPr>
        <p:spPr>
          <a:xfrm>
            <a:off x="560343" y="1921689"/>
            <a:ext cx="7974056" cy="187583"/>
          </a:xfrm>
          <a:prstGeom prst="rect">
            <a:avLst/>
          </a:prstGeom>
        </p:spPr>
        <p:txBody>
          <a:bodyPr lIns="0" tIns="0" rIns="0" bIns="0"/>
          <a:lstStyle>
            <a:lvl1pPr marL="0" indent="0">
              <a:lnSpc>
                <a:spcPts val="1200"/>
              </a:lnSpc>
              <a:spcBef>
                <a:spcPts val="0"/>
              </a:spcBef>
              <a:buNone/>
              <a:defRPr sz="1100" b="0" kern="0" spc="40" baseline="0">
                <a:solidFill>
                  <a:schemeClr val="bg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a:t>
            </a:r>
            <a:r>
              <a:rPr lang="en-GB" dirty="0" err="1"/>
              <a:t>ispum</a:t>
            </a:r>
            <a:r>
              <a:rPr lang="en-GB" dirty="0"/>
              <a:t> </a:t>
            </a:r>
            <a:r>
              <a:rPr lang="en-GB" dirty="0" err="1"/>
              <a:t>dolor</a:t>
            </a:r>
            <a:r>
              <a:rPr lang="en-GB" dirty="0"/>
              <a:t> sit </a:t>
            </a:r>
            <a:r>
              <a:rPr lang="en-GB" dirty="0" err="1"/>
              <a:t>amet</a:t>
            </a:r>
            <a:r>
              <a:rPr lang="en-GB" dirty="0"/>
              <a:t> </a:t>
            </a:r>
            <a:r>
              <a:rPr lang="en-GB" dirty="0" err="1"/>
              <a:t>consectetur</a:t>
            </a:r>
            <a:endParaRPr lang="en-US" dirty="0"/>
          </a:p>
        </p:txBody>
      </p:sp>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3" y="2187384"/>
            <a:ext cx="7974057" cy="323058"/>
          </a:xfrm>
        </p:spPr>
        <p:txBody>
          <a:bodyPr/>
          <a:lstStyle>
            <a:lvl1pPr>
              <a:defRPr>
                <a:solidFill>
                  <a:schemeClr val="bg1"/>
                </a:solidFill>
              </a:defRPr>
            </a:lvl1pPr>
          </a:lstStyle>
          <a:p>
            <a:r>
              <a:rPr lang="en-GB" dirty="0"/>
              <a:t>Presentation title</a:t>
            </a:r>
            <a:endParaRPr lang="en-US" dirty="0"/>
          </a:p>
        </p:txBody>
      </p:sp>
      <p:sp>
        <p:nvSpPr>
          <p:cNvPr id="4" name="Date Placeholder 3">
            <a:extLst>
              <a:ext uri="{FF2B5EF4-FFF2-40B4-BE49-F238E27FC236}">
                <a16:creationId xmlns:a16="http://schemas.microsoft.com/office/drawing/2014/main" id="{81962D12-62C6-B34D-BB51-1A63ACD6F3D9}"/>
              </a:ext>
            </a:extLst>
          </p:cNvPr>
          <p:cNvSpPr>
            <a:spLocks noGrp="1"/>
          </p:cNvSpPr>
          <p:nvPr>
            <p:ph type="dt" sz="half" idx="12"/>
          </p:nvPr>
        </p:nvSpPr>
        <p:spPr>
          <a:xfrm>
            <a:off x="560343" y="4569368"/>
            <a:ext cx="2687954" cy="187922"/>
          </a:xfrm>
        </p:spPr>
        <p:txBody>
          <a:bodyPr/>
          <a:lstStyle/>
          <a:p>
            <a:endParaRPr lang="en-US" dirty="0"/>
          </a:p>
        </p:txBody>
      </p:sp>
      <p:sp>
        <p:nvSpPr>
          <p:cNvPr id="7" name="Text Placeholder 5">
            <a:extLst>
              <a:ext uri="{FF2B5EF4-FFF2-40B4-BE49-F238E27FC236}">
                <a16:creationId xmlns:a16="http://schemas.microsoft.com/office/drawing/2014/main" id="{E887030A-39E7-CB44-8EC9-6576EA072E00}"/>
              </a:ext>
            </a:extLst>
          </p:cNvPr>
          <p:cNvSpPr>
            <a:spLocks noGrp="1"/>
          </p:cNvSpPr>
          <p:nvPr>
            <p:ph type="body" sz="quarter" idx="13" hasCustomPrompt="1"/>
          </p:nvPr>
        </p:nvSpPr>
        <p:spPr>
          <a:xfrm>
            <a:off x="560343" y="2705026"/>
            <a:ext cx="7974056" cy="187922"/>
          </a:xfrm>
          <a:prstGeom prst="rect">
            <a:avLst/>
          </a:prstGeom>
        </p:spPr>
        <p:txBody>
          <a:bodyPr lIns="0" tIns="0" rIns="0" bIns="0"/>
          <a:lstStyle>
            <a:lvl1pPr marL="0" indent="0">
              <a:lnSpc>
                <a:spcPts val="1500"/>
              </a:lnSpc>
              <a:spcBef>
                <a:spcPts val="0"/>
              </a:spcBef>
              <a:buNone/>
              <a:defRPr sz="1400" b="0" kern="0" spc="40" baseline="0">
                <a:solidFill>
                  <a:schemeClr val="bg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spTree>
    <p:extLst>
      <p:ext uri="{BB962C8B-B14F-4D97-AF65-F5344CB8AC3E}">
        <p14:creationId xmlns:p14="http://schemas.microsoft.com/office/powerpoint/2010/main" val="3258782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ři fotky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807785" y="3044398"/>
            <a:ext cx="208641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807783" y="3559380"/>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3420352" y="3044398"/>
            <a:ext cx="208641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3420350" y="3559380"/>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6032919" y="3044398"/>
            <a:ext cx="208641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6032917" y="3559380"/>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Picture Placeholder 3">
            <a:extLst>
              <a:ext uri="{FF2B5EF4-FFF2-40B4-BE49-F238E27FC236}">
                <a16:creationId xmlns:a16="http://schemas.microsoft.com/office/drawing/2014/main" id="{A9FEC2D4-1F77-9542-84C8-22DD896B3AA4}"/>
              </a:ext>
            </a:extLst>
          </p:cNvPr>
          <p:cNvSpPr>
            <a:spLocks noGrp="1"/>
          </p:cNvSpPr>
          <p:nvPr>
            <p:ph type="pic" sz="quarter" idx="18"/>
          </p:nvPr>
        </p:nvSpPr>
        <p:spPr>
          <a:xfrm>
            <a:off x="807783" y="1402378"/>
            <a:ext cx="2085974" cy="1547197"/>
          </a:xfrm>
          <a:prstGeom prst="roundRect">
            <a:avLst>
              <a:gd name="adj" fmla="val 3399"/>
            </a:avLst>
          </a:prstGeom>
        </p:spPr>
        <p:txBody>
          <a:bodyPr anchor="t"/>
          <a:lstStyle>
            <a:lvl1pPr algn="ctr">
              <a:defRPr/>
            </a:lvl1pPr>
          </a:lstStyle>
          <a:p>
            <a:endParaRPr lang="en-GB" dirty="0"/>
          </a:p>
        </p:txBody>
      </p:sp>
      <p:sp>
        <p:nvSpPr>
          <p:cNvPr id="19" name="Picture Placeholder 3">
            <a:extLst>
              <a:ext uri="{FF2B5EF4-FFF2-40B4-BE49-F238E27FC236}">
                <a16:creationId xmlns:a16="http://schemas.microsoft.com/office/drawing/2014/main" id="{5B374836-9BAE-9541-ACA4-0146AA0A4891}"/>
              </a:ext>
            </a:extLst>
          </p:cNvPr>
          <p:cNvSpPr>
            <a:spLocks noGrp="1"/>
          </p:cNvSpPr>
          <p:nvPr>
            <p:ph type="pic" sz="quarter" idx="34"/>
          </p:nvPr>
        </p:nvSpPr>
        <p:spPr>
          <a:xfrm>
            <a:off x="3411283" y="1402378"/>
            <a:ext cx="2085974" cy="1547197"/>
          </a:xfrm>
          <a:prstGeom prst="roundRect">
            <a:avLst>
              <a:gd name="adj" fmla="val 3399"/>
            </a:avLst>
          </a:prstGeom>
        </p:spPr>
        <p:txBody>
          <a:bodyPr anchor="t"/>
          <a:lstStyle>
            <a:lvl1pPr algn="ctr">
              <a:defRPr/>
            </a:lvl1pPr>
          </a:lstStyle>
          <a:p>
            <a:endParaRPr lang="en-GB" dirty="0"/>
          </a:p>
        </p:txBody>
      </p:sp>
      <p:sp>
        <p:nvSpPr>
          <p:cNvPr id="20" name="Picture Placeholder 3">
            <a:extLst>
              <a:ext uri="{FF2B5EF4-FFF2-40B4-BE49-F238E27FC236}">
                <a16:creationId xmlns:a16="http://schemas.microsoft.com/office/drawing/2014/main" id="{FE403D1B-0351-1D45-A5EE-39722DAA1056}"/>
              </a:ext>
            </a:extLst>
          </p:cNvPr>
          <p:cNvSpPr>
            <a:spLocks noGrp="1"/>
          </p:cNvSpPr>
          <p:nvPr>
            <p:ph type="pic" sz="quarter" idx="35"/>
          </p:nvPr>
        </p:nvSpPr>
        <p:spPr>
          <a:xfrm>
            <a:off x="6027483" y="1402378"/>
            <a:ext cx="2085974" cy="1547197"/>
          </a:xfrm>
          <a:prstGeom prst="roundRect">
            <a:avLst>
              <a:gd name="adj" fmla="val 3399"/>
            </a:avLst>
          </a:prstGeom>
        </p:spPr>
        <p:txBody>
          <a:bodyPr anchor="t"/>
          <a:lstStyle>
            <a:lvl1pPr algn="ctr">
              <a:defRPr/>
            </a:lvl1pPr>
          </a:lstStyle>
          <a:p>
            <a:endParaRPr lang="en-GB" dirty="0"/>
          </a:p>
        </p:txBody>
      </p:sp>
    </p:spTree>
    <p:extLst>
      <p:ext uri="{BB962C8B-B14F-4D97-AF65-F5344CB8AC3E}">
        <p14:creationId xmlns:p14="http://schemas.microsoft.com/office/powerpoint/2010/main" val="56462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ři fotky a text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807785" y="3044398"/>
            <a:ext cx="208641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807783" y="3559380"/>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3420352" y="3044398"/>
            <a:ext cx="208641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3420350" y="3559380"/>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6032919" y="3044398"/>
            <a:ext cx="2086414" cy="432821"/>
          </a:xfrm>
        </p:spPr>
        <p:txBody>
          <a:bodyPr>
            <a:noAutofit/>
          </a:bodyPr>
          <a:lstStyle>
            <a:lvl1pPr algn="ctr">
              <a:lnSpc>
                <a:spcPts val="1500"/>
              </a:lnSpc>
              <a:defRPr sz="12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6032917" y="3559380"/>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Picture Placeholder 3">
            <a:extLst>
              <a:ext uri="{FF2B5EF4-FFF2-40B4-BE49-F238E27FC236}">
                <a16:creationId xmlns:a16="http://schemas.microsoft.com/office/drawing/2014/main" id="{B3B743C4-56A8-0844-889B-B435E7A66C9D}"/>
              </a:ext>
            </a:extLst>
          </p:cNvPr>
          <p:cNvSpPr>
            <a:spLocks noGrp="1"/>
          </p:cNvSpPr>
          <p:nvPr>
            <p:ph type="pic" sz="quarter" idx="18"/>
          </p:nvPr>
        </p:nvSpPr>
        <p:spPr>
          <a:xfrm>
            <a:off x="807783" y="1401763"/>
            <a:ext cx="2085975" cy="1547812"/>
          </a:xfrm>
          <a:prstGeom prst="round2DiagRect">
            <a:avLst>
              <a:gd name="adj1" fmla="val 35867"/>
              <a:gd name="adj2" fmla="val 0"/>
            </a:avLst>
          </a:prstGeom>
        </p:spPr>
        <p:txBody>
          <a:bodyPr anchor="t"/>
          <a:lstStyle>
            <a:lvl1pPr algn="ctr">
              <a:defRPr/>
            </a:lvl1pPr>
          </a:lstStyle>
          <a:p>
            <a:endParaRPr lang="en-GB" dirty="0"/>
          </a:p>
        </p:txBody>
      </p:sp>
      <p:sp>
        <p:nvSpPr>
          <p:cNvPr id="16" name="Picture Placeholder 3">
            <a:extLst>
              <a:ext uri="{FF2B5EF4-FFF2-40B4-BE49-F238E27FC236}">
                <a16:creationId xmlns:a16="http://schemas.microsoft.com/office/drawing/2014/main" id="{9BCA3A29-7CA8-5647-9AE5-52321020CCB8}"/>
              </a:ext>
            </a:extLst>
          </p:cNvPr>
          <p:cNvSpPr>
            <a:spLocks noGrp="1"/>
          </p:cNvSpPr>
          <p:nvPr>
            <p:ph type="pic" sz="quarter" idx="34"/>
          </p:nvPr>
        </p:nvSpPr>
        <p:spPr>
          <a:xfrm>
            <a:off x="3408479" y="1401763"/>
            <a:ext cx="2085975" cy="1547812"/>
          </a:xfrm>
          <a:prstGeom prst="round2DiagRect">
            <a:avLst>
              <a:gd name="adj1" fmla="val 35867"/>
              <a:gd name="adj2" fmla="val 0"/>
            </a:avLst>
          </a:prstGeom>
        </p:spPr>
        <p:txBody>
          <a:bodyPr anchor="t"/>
          <a:lstStyle>
            <a:lvl1pPr algn="ctr">
              <a:defRPr/>
            </a:lvl1pPr>
          </a:lstStyle>
          <a:p>
            <a:endParaRPr lang="en-GB" dirty="0"/>
          </a:p>
        </p:txBody>
      </p:sp>
      <p:sp>
        <p:nvSpPr>
          <p:cNvPr id="18" name="Picture Placeholder 3">
            <a:extLst>
              <a:ext uri="{FF2B5EF4-FFF2-40B4-BE49-F238E27FC236}">
                <a16:creationId xmlns:a16="http://schemas.microsoft.com/office/drawing/2014/main" id="{F4CD0E19-4C10-2544-9DD9-4DC498E28639}"/>
              </a:ext>
            </a:extLst>
          </p:cNvPr>
          <p:cNvSpPr>
            <a:spLocks noGrp="1"/>
          </p:cNvSpPr>
          <p:nvPr>
            <p:ph type="pic" sz="quarter" idx="35"/>
          </p:nvPr>
        </p:nvSpPr>
        <p:spPr>
          <a:xfrm>
            <a:off x="6020605" y="1401763"/>
            <a:ext cx="2085975" cy="1547812"/>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2716319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sm fotek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0"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2614960"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2614958"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7">
            <a:extLst>
              <a:ext uri="{FF2B5EF4-FFF2-40B4-BE49-F238E27FC236}">
                <a16:creationId xmlns:a16="http://schemas.microsoft.com/office/drawing/2014/main" id="{E4F0E73F-69B1-F848-BFBB-DC914993401C}"/>
              </a:ext>
            </a:extLst>
          </p:cNvPr>
          <p:cNvSpPr>
            <a:spLocks noGrp="1"/>
          </p:cNvSpPr>
          <p:nvPr>
            <p:ph type="body" sz="quarter" idx="25" hasCustomPrompt="1"/>
          </p:nvPr>
        </p:nvSpPr>
        <p:spPr>
          <a:xfrm>
            <a:off x="4651087"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0" name="Text Placeholder 5">
            <a:extLst>
              <a:ext uri="{FF2B5EF4-FFF2-40B4-BE49-F238E27FC236}">
                <a16:creationId xmlns:a16="http://schemas.microsoft.com/office/drawing/2014/main" id="{7702574A-0512-774E-B543-4751BA2F4AFD}"/>
              </a:ext>
            </a:extLst>
          </p:cNvPr>
          <p:cNvSpPr>
            <a:spLocks noGrp="1"/>
          </p:cNvSpPr>
          <p:nvPr>
            <p:ph type="body" sz="quarter" idx="27" hasCustomPrompt="1"/>
          </p:nvPr>
        </p:nvSpPr>
        <p:spPr>
          <a:xfrm>
            <a:off x="4651085"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6687212"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6687210"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4" name="Text Placeholder 7">
            <a:extLst>
              <a:ext uri="{FF2B5EF4-FFF2-40B4-BE49-F238E27FC236}">
                <a16:creationId xmlns:a16="http://schemas.microsoft.com/office/drawing/2014/main" id="{B300F9AC-B5AB-8342-B61E-382643837DA8}"/>
              </a:ext>
            </a:extLst>
          </p:cNvPr>
          <p:cNvSpPr>
            <a:spLocks noGrp="1"/>
          </p:cNvSpPr>
          <p:nvPr>
            <p:ph type="body" sz="quarter" idx="31" hasCustomPrompt="1"/>
          </p:nvPr>
        </p:nvSpPr>
        <p:spPr>
          <a:xfrm>
            <a:off x="578841"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6" name="Text Placeholder 5">
            <a:extLst>
              <a:ext uri="{FF2B5EF4-FFF2-40B4-BE49-F238E27FC236}">
                <a16:creationId xmlns:a16="http://schemas.microsoft.com/office/drawing/2014/main" id="{CD234D03-BD54-DA41-94C8-BFF05FF1E407}"/>
              </a:ext>
            </a:extLst>
          </p:cNvPr>
          <p:cNvSpPr>
            <a:spLocks noGrp="1"/>
          </p:cNvSpPr>
          <p:nvPr>
            <p:ph type="body" sz="quarter" idx="33" hasCustomPrompt="1"/>
          </p:nvPr>
        </p:nvSpPr>
        <p:spPr>
          <a:xfrm>
            <a:off x="578840"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7" name="Text Placeholder 7">
            <a:extLst>
              <a:ext uri="{FF2B5EF4-FFF2-40B4-BE49-F238E27FC236}">
                <a16:creationId xmlns:a16="http://schemas.microsoft.com/office/drawing/2014/main" id="{6E70A08E-91AE-4B4B-9B79-45DDD2A57993}"/>
              </a:ext>
            </a:extLst>
          </p:cNvPr>
          <p:cNvSpPr>
            <a:spLocks noGrp="1"/>
          </p:cNvSpPr>
          <p:nvPr>
            <p:ph type="body" sz="quarter" idx="34" hasCustomPrompt="1"/>
          </p:nvPr>
        </p:nvSpPr>
        <p:spPr>
          <a:xfrm>
            <a:off x="2614960"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9" name="Text Placeholder 5">
            <a:extLst>
              <a:ext uri="{FF2B5EF4-FFF2-40B4-BE49-F238E27FC236}">
                <a16:creationId xmlns:a16="http://schemas.microsoft.com/office/drawing/2014/main" id="{81BE503A-0D23-654B-987A-C0DA848C09A0}"/>
              </a:ext>
            </a:extLst>
          </p:cNvPr>
          <p:cNvSpPr>
            <a:spLocks noGrp="1"/>
          </p:cNvSpPr>
          <p:nvPr>
            <p:ph type="body" sz="quarter" idx="36" hasCustomPrompt="1"/>
          </p:nvPr>
        </p:nvSpPr>
        <p:spPr>
          <a:xfrm>
            <a:off x="2614958"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0" name="Text Placeholder 7">
            <a:extLst>
              <a:ext uri="{FF2B5EF4-FFF2-40B4-BE49-F238E27FC236}">
                <a16:creationId xmlns:a16="http://schemas.microsoft.com/office/drawing/2014/main" id="{02E2E4A4-37C3-464E-B2C6-64A785B83B10}"/>
              </a:ext>
            </a:extLst>
          </p:cNvPr>
          <p:cNvSpPr>
            <a:spLocks noGrp="1"/>
          </p:cNvSpPr>
          <p:nvPr>
            <p:ph type="body" sz="quarter" idx="37" hasCustomPrompt="1"/>
          </p:nvPr>
        </p:nvSpPr>
        <p:spPr>
          <a:xfrm>
            <a:off x="4651087"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2" name="Text Placeholder 5">
            <a:extLst>
              <a:ext uri="{FF2B5EF4-FFF2-40B4-BE49-F238E27FC236}">
                <a16:creationId xmlns:a16="http://schemas.microsoft.com/office/drawing/2014/main" id="{D98713A1-59EB-6047-9DFA-860C112283F7}"/>
              </a:ext>
            </a:extLst>
          </p:cNvPr>
          <p:cNvSpPr>
            <a:spLocks noGrp="1"/>
          </p:cNvSpPr>
          <p:nvPr>
            <p:ph type="body" sz="quarter" idx="39" hasCustomPrompt="1"/>
          </p:nvPr>
        </p:nvSpPr>
        <p:spPr>
          <a:xfrm>
            <a:off x="4651085"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3" name="Text Placeholder 7">
            <a:extLst>
              <a:ext uri="{FF2B5EF4-FFF2-40B4-BE49-F238E27FC236}">
                <a16:creationId xmlns:a16="http://schemas.microsoft.com/office/drawing/2014/main" id="{EAD4C463-68B2-5143-8119-B5D72E8709B1}"/>
              </a:ext>
            </a:extLst>
          </p:cNvPr>
          <p:cNvSpPr>
            <a:spLocks noGrp="1"/>
          </p:cNvSpPr>
          <p:nvPr>
            <p:ph type="body" sz="quarter" idx="40" hasCustomPrompt="1"/>
          </p:nvPr>
        </p:nvSpPr>
        <p:spPr>
          <a:xfrm>
            <a:off x="6687212"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5" name="Text Placeholder 5">
            <a:extLst>
              <a:ext uri="{FF2B5EF4-FFF2-40B4-BE49-F238E27FC236}">
                <a16:creationId xmlns:a16="http://schemas.microsoft.com/office/drawing/2014/main" id="{F2312602-DF9C-2B4C-9051-0CDDAC1620AC}"/>
              </a:ext>
            </a:extLst>
          </p:cNvPr>
          <p:cNvSpPr>
            <a:spLocks noGrp="1"/>
          </p:cNvSpPr>
          <p:nvPr>
            <p:ph type="body" sz="quarter" idx="42" hasCustomPrompt="1"/>
          </p:nvPr>
        </p:nvSpPr>
        <p:spPr>
          <a:xfrm>
            <a:off x="6687210"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5" name="Picture Placeholder 3">
            <a:extLst>
              <a:ext uri="{FF2B5EF4-FFF2-40B4-BE49-F238E27FC236}">
                <a16:creationId xmlns:a16="http://schemas.microsoft.com/office/drawing/2014/main" id="{6DBE6AD5-9F83-1644-B1A4-B36D30E79D41}"/>
              </a:ext>
            </a:extLst>
          </p:cNvPr>
          <p:cNvSpPr>
            <a:spLocks noGrp="1"/>
          </p:cNvSpPr>
          <p:nvPr>
            <p:ph type="pic" sz="quarter" idx="18"/>
          </p:nvPr>
        </p:nvSpPr>
        <p:spPr>
          <a:xfrm>
            <a:off x="955214" y="1224819"/>
            <a:ext cx="810342" cy="807181"/>
          </a:xfrm>
          <a:prstGeom prst="roundRect">
            <a:avLst>
              <a:gd name="adj" fmla="val 9401"/>
            </a:avLst>
          </a:prstGeom>
        </p:spPr>
        <p:txBody>
          <a:bodyPr anchor="t"/>
          <a:lstStyle>
            <a:lvl1pPr algn="ctr">
              <a:defRPr/>
            </a:lvl1pPr>
          </a:lstStyle>
          <a:p>
            <a:endParaRPr lang="en-GB" dirty="0"/>
          </a:p>
        </p:txBody>
      </p:sp>
      <p:sp>
        <p:nvSpPr>
          <p:cNvPr id="66" name="Picture Placeholder 3">
            <a:extLst>
              <a:ext uri="{FF2B5EF4-FFF2-40B4-BE49-F238E27FC236}">
                <a16:creationId xmlns:a16="http://schemas.microsoft.com/office/drawing/2014/main" id="{973EDD19-FADE-FE4E-94D8-507706D4C422}"/>
              </a:ext>
            </a:extLst>
          </p:cNvPr>
          <p:cNvSpPr>
            <a:spLocks noGrp="1"/>
          </p:cNvSpPr>
          <p:nvPr>
            <p:ph type="pic" sz="quarter" idx="58"/>
          </p:nvPr>
        </p:nvSpPr>
        <p:spPr>
          <a:xfrm>
            <a:off x="2995961" y="1224819"/>
            <a:ext cx="810342" cy="807181"/>
          </a:xfrm>
          <a:prstGeom prst="roundRect">
            <a:avLst>
              <a:gd name="adj" fmla="val 9401"/>
            </a:avLst>
          </a:prstGeom>
        </p:spPr>
        <p:txBody>
          <a:bodyPr anchor="t"/>
          <a:lstStyle>
            <a:lvl1pPr algn="ctr">
              <a:defRPr/>
            </a:lvl1pPr>
          </a:lstStyle>
          <a:p>
            <a:endParaRPr lang="en-GB" dirty="0"/>
          </a:p>
        </p:txBody>
      </p:sp>
      <p:sp>
        <p:nvSpPr>
          <p:cNvPr id="67" name="Picture Placeholder 3">
            <a:extLst>
              <a:ext uri="{FF2B5EF4-FFF2-40B4-BE49-F238E27FC236}">
                <a16:creationId xmlns:a16="http://schemas.microsoft.com/office/drawing/2014/main" id="{ACAE644B-D14B-9743-A91C-945CA732369C}"/>
              </a:ext>
            </a:extLst>
          </p:cNvPr>
          <p:cNvSpPr>
            <a:spLocks noGrp="1"/>
          </p:cNvSpPr>
          <p:nvPr>
            <p:ph type="pic" sz="quarter" idx="59"/>
          </p:nvPr>
        </p:nvSpPr>
        <p:spPr>
          <a:xfrm>
            <a:off x="5006389" y="1224819"/>
            <a:ext cx="810342" cy="807181"/>
          </a:xfrm>
          <a:prstGeom prst="roundRect">
            <a:avLst>
              <a:gd name="adj" fmla="val 9401"/>
            </a:avLst>
          </a:prstGeom>
        </p:spPr>
        <p:txBody>
          <a:bodyPr anchor="t"/>
          <a:lstStyle>
            <a:lvl1pPr algn="ctr">
              <a:defRPr/>
            </a:lvl1pPr>
          </a:lstStyle>
          <a:p>
            <a:endParaRPr lang="en-GB" dirty="0"/>
          </a:p>
        </p:txBody>
      </p:sp>
      <p:sp>
        <p:nvSpPr>
          <p:cNvPr id="68" name="Picture Placeholder 3">
            <a:extLst>
              <a:ext uri="{FF2B5EF4-FFF2-40B4-BE49-F238E27FC236}">
                <a16:creationId xmlns:a16="http://schemas.microsoft.com/office/drawing/2014/main" id="{55CAD922-0A11-C349-BDBB-48766ED21850}"/>
              </a:ext>
            </a:extLst>
          </p:cNvPr>
          <p:cNvSpPr>
            <a:spLocks noGrp="1"/>
          </p:cNvSpPr>
          <p:nvPr>
            <p:ph type="pic" sz="quarter" idx="60"/>
          </p:nvPr>
        </p:nvSpPr>
        <p:spPr>
          <a:xfrm>
            <a:off x="7047136" y="1224819"/>
            <a:ext cx="810342" cy="807181"/>
          </a:xfrm>
          <a:prstGeom prst="roundRect">
            <a:avLst>
              <a:gd name="adj" fmla="val 9401"/>
            </a:avLst>
          </a:prstGeom>
        </p:spPr>
        <p:txBody>
          <a:bodyPr anchor="t"/>
          <a:lstStyle>
            <a:lvl1pPr algn="ctr">
              <a:defRPr/>
            </a:lvl1pPr>
          </a:lstStyle>
          <a:p>
            <a:endParaRPr lang="en-GB" dirty="0"/>
          </a:p>
        </p:txBody>
      </p:sp>
      <p:sp>
        <p:nvSpPr>
          <p:cNvPr id="69" name="Picture Placeholder 3">
            <a:extLst>
              <a:ext uri="{FF2B5EF4-FFF2-40B4-BE49-F238E27FC236}">
                <a16:creationId xmlns:a16="http://schemas.microsoft.com/office/drawing/2014/main" id="{F495F502-FD12-1449-8163-84AD1A78E801}"/>
              </a:ext>
            </a:extLst>
          </p:cNvPr>
          <p:cNvSpPr>
            <a:spLocks noGrp="1"/>
          </p:cNvSpPr>
          <p:nvPr>
            <p:ph type="pic" sz="quarter" idx="61"/>
          </p:nvPr>
        </p:nvSpPr>
        <p:spPr>
          <a:xfrm>
            <a:off x="955214" y="3000610"/>
            <a:ext cx="810342" cy="807181"/>
          </a:xfrm>
          <a:prstGeom prst="roundRect">
            <a:avLst>
              <a:gd name="adj" fmla="val 9401"/>
            </a:avLst>
          </a:prstGeom>
        </p:spPr>
        <p:txBody>
          <a:bodyPr anchor="t"/>
          <a:lstStyle>
            <a:lvl1pPr algn="ctr">
              <a:defRPr/>
            </a:lvl1pPr>
          </a:lstStyle>
          <a:p>
            <a:endParaRPr lang="en-GB" dirty="0"/>
          </a:p>
        </p:txBody>
      </p:sp>
      <p:sp>
        <p:nvSpPr>
          <p:cNvPr id="70" name="Picture Placeholder 3">
            <a:extLst>
              <a:ext uri="{FF2B5EF4-FFF2-40B4-BE49-F238E27FC236}">
                <a16:creationId xmlns:a16="http://schemas.microsoft.com/office/drawing/2014/main" id="{07172184-CC6C-A34A-BC9F-CAF64D7EEE68}"/>
              </a:ext>
            </a:extLst>
          </p:cNvPr>
          <p:cNvSpPr>
            <a:spLocks noGrp="1"/>
          </p:cNvSpPr>
          <p:nvPr>
            <p:ph type="pic" sz="quarter" idx="62"/>
          </p:nvPr>
        </p:nvSpPr>
        <p:spPr>
          <a:xfrm>
            <a:off x="2995961" y="3000610"/>
            <a:ext cx="810342" cy="807181"/>
          </a:xfrm>
          <a:prstGeom prst="roundRect">
            <a:avLst>
              <a:gd name="adj" fmla="val 9401"/>
            </a:avLst>
          </a:prstGeom>
        </p:spPr>
        <p:txBody>
          <a:bodyPr anchor="t"/>
          <a:lstStyle>
            <a:lvl1pPr algn="ctr">
              <a:defRPr/>
            </a:lvl1pPr>
          </a:lstStyle>
          <a:p>
            <a:endParaRPr lang="en-GB" dirty="0"/>
          </a:p>
        </p:txBody>
      </p:sp>
      <p:sp>
        <p:nvSpPr>
          <p:cNvPr id="71" name="Picture Placeholder 3">
            <a:extLst>
              <a:ext uri="{FF2B5EF4-FFF2-40B4-BE49-F238E27FC236}">
                <a16:creationId xmlns:a16="http://schemas.microsoft.com/office/drawing/2014/main" id="{9FAA26D9-6855-034D-93FE-F2CE4DFB3103}"/>
              </a:ext>
            </a:extLst>
          </p:cNvPr>
          <p:cNvSpPr>
            <a:spLocks noGrp="1"/>
          </p:cNvSpPr>
          <p:nvPr>
            <p:ph type="pic" sz="quarter" idx="63"/>
          </p:nvPr>
        </p:nvSpPr>
        <p:spPr>
          <a:xfrm>
            <a:off x="5006389" y="3000610"/>
            <a:ext cx="810342" cy="807181"/>
          </a:xfrm>
          <a:prstGeom prst="roundRect">
            <a:avLst>
              <a:gd name="adj" fmla="val 9401"/>
            </a:avLst>
          </a:prstGeom>
        </p:spPr>
        <p:txBody>
          <a:bodyPr anchor="t"/>
          <a:lstStyle>
            <a:lvl1pPr algn="ctr">
              <a:defRPr/>
            </a:lvl1pPr>
          </a:lstStyle>
          <a:p>
            <a:endParaRPr lang="en-GB" dirty="0"/>
          </a:p>
        </p:txBody>
      </p:sp>
      <p:sp>
        <p:nvSpPr>
          <p:cNvPr id="72" name="Picture Placeholder 3">
            <a:extLst>
              <a:ext uri="{FF2B5EF4-FFF2-40B4-BE49-F238E27FC236}">
                <a16:creationId xmlns:a16="http://schemas.microsoft.com/office/drawing/2014/main" id="{878F2EC4-6173-7A4C-A18A-A1452D9FF442}"/>
              </a:ext>
            </a:extLst>
          </p:cNvPr>
          <p:cNvSpPr>
            <a:spLocks noGrp="1"/>
          </p:cNvSpPr>
          <p:nvPr>
            <p:ph type="pic" sz="quarter" idx="64"/>
          </p:nvPr>
        </p:nvSpPr>
        <p:spPr>
          <a:xfrm>
            <a:off x="7047136" y="3000610"/>
            <a:ext cx="810342" cy="807181"/>
          </a:xfrm>
          <a:prstGeom prst="roundRect">
            <a:avLst>
              <a:gd name="adj" fmla="val 9401"/>
            </a:avLst>
          </a:prstGeom>
        </p:spPr>
        <p:txBody>
          <a:bodyPr anchor="t"/>
          <a:lstStyle>
            <a:lvl1pPr algn="ctr">
              <a:defRPr/>
            </a:lvl1pPr>
          </a:lstStyle>
          <a:p>
            <a:endParaRPr lang="en-GB" dirty="0"/>
          </a:p>
        </p:txBody>
      </p:sp>
    </p:spTree>
    <p:extLst>
      <p:ext uri="{BB962C8B-B14F-4D97-AF65-F5344CB8AC3E}">
        <p14:creationId xmlns:p14="http://schemas.microsoft.com/office/powerpoint/2010/main" val="3118634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sm fotek a text - wingshape">
    <p:spTree>
      <p:nvGrpSpPr>
        <p:cNvPr id="1" name=""/>
        <p:cNvGrpSpPr/>
        <p:nvPr/>
      </p:nvGrpSpPr>
      <p:grpSpPr>
        <a:xfrm>
          <a:off x="0" y="0"/>
          <a:ext cx="0" cy="0"/>
          <a:chOff x="0" y="0"/>
          <a:chExt cx="0" cy="0"/>
        </a:xfrm>
      </p:grpSpPr>
      <p:sp>
        <p:nvSpPr>
          <p:cNvPr id="44" name="Picture Placeholder 3">
            <a:extLst>
              <a:ext uri="{FF2B5EF4-FFF2-40B4-BE49-F238E27FC236}">
                <a16:creationId xmlns:a16="http://schemas.microsoft.com/office/drawing/2014/main" id="{5A525DD2-44AB-E249-AA5F-3B9D07BF225E}"/>
              </a:ext>
            </a:extLst>
          </p:cNvPr>
          <p:cNvSpPr>
            <a:spLocks noGrp="1"/>
          </p:cNvSpPr>
          <p:nvPr>
            <p:ph type="pic" sz="quarter" idx="54"/>
          </p:nvPr>
        </p:nvSpPr>
        <p:spPr>
          <a:xfrm>
            <a:off x="928243" y="3009650"/>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45" name="Picture Placeholder 3">
            <a:extLst>
              <a:ext uri="{FF2B5EF4-FFF2-40B4-BE49-F238E27FC236}">
                <a16:creationId xmlns:a16="http://schemas.microsoft.com/office/drawing/2014/main" id="{A596779D-EC71-A345-B1EE-116EC2EA2A6E}"/>
              </a:ext>
            </a:extLst>
          </p:cNvPr>
          <p:cNvSpPr>
            <a:spLocks noGrp="1"/>
          </p:cNvSpPr>
          <p:nvPr>
            <p:ph type="pic" sz="quarter" idx="55"/>
          </p:nvPr>
        </p:nvSpPr>
        <p:spPr>
          <a:xfrm>
            <a:off x="2970799" y="3009650"/>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46" name="Picture Placeholder 3">
            <a:extLst>
              <a:ext uri="{FF2B5EF4-FFF2-40B4-BE49-F238E27FC236}">
                <a16:creationId xmlns:a16="http://schemas.microsoft.com/office/drawing/2014/main" id="{4CFAE978-A97A-8347-8D5C-911B931CE18B}"/>
              </a:ext>
            </a:extLst>
          </p:cNvPr>
          <p:cNvSpPr>
            <a:spLocks noGrp="1"/>
          </p:cNvSpPr>
          <p:nvPr>
            <p:ph type="pic" sz="quarter" idx="56"/>
          </p:nvPr>
        </p:nvSpPr>
        <p:spPr>
          <a:xfrm>
            <a:off x="5001479" y="3009650"/>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47" name="Picture Placeholder 3">
            <a:extLst>
              <a:ext uri="{FF2B5EF4-FFF2-40B4-BE49-F238E27FC236}">
                <a16:creationId xmlns:a16="http://schemas.microsoft.com/office/drawing/2014/main" id="{CC92791F-DA52-D247-B5A2-4C2E0CBA923D}"/>
              </a:ext>
            </a:extLst>
          </p:cNvPr>
          <p:cNvSpPr>
            <a:spLocks noGrp="1"/>
          </p:cNvSpPr>
          <p:nvPr>
            <p:ph type="pic" sz="quarter" idx="57"/>
          </p:nvPr>
        </p:nvSpPr>
        <p:spPr>
          <a:xfrm>
            <a:off x="7032160" y="3009650"/>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28" name="Picture Placeholder 3">
            <a:extLst>
              <a:ext uri="{FF2B5EF4-FFF2-40B4-BE49-F238E27FC236}">
                <a16:creationId xmlns:a16="http://schemas.microsoft.com/office/drawing/2014/main" id="{7C991319-BC07-7D4F-B7AE-117415A0995E}"/>
              </a:ext>
            </a:extLst>
          </p:cNvPr>
          <p:cNvSpPr>
            <a:spLocks noGrp="1"/>
          </p:cNvSpPr>
          <p:nvPr>
            <p:ph type="pic" sz="quarter" idx="18"/>
          </p:nvPr>
        </p:nvSpPr>
        <p:spPr>
          <a:xfrm>
            <a:off x="928243" y="1240227"/>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31" name="Picture Placeholder 3">
            <a:extLst>
              <a:ext uri="{FF2B5EF4-FFF2-40B4-BE49-F238E27FC236}">
                <a16:creationId xmlns:a16="http://schemas.microsoft.com/office/drawing/2014/main" id="{D6CB1238-5316-F448-9B7B-01BA6148FCC7}"/>
              </a:ext>
            </a:extLst>
          </p:cNvPr>
          <p:cNvSpPr>
            <a:spLocks noGrp="1"/>
          </p:cNvSpPr>
          <p:nvPr>
            <p:ph type="pic" sz="quarter" idx="51"/>
          </p:nvPr>
        </p:nvSpPr>
        <p:spPr>
          <a:xfrm>
            <a:off x="2970799" y="1240227"/>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43" name="Picture Placeholder 3">
            <a:extLst>
              <a:ext uri="{FF2B5EF4-FFF2-40B4-BE49-F238E27FC236}">
                <a16:creationId xmlns:a16="http://schemas.microsoft.com/office/drawing/2014/main" id="{8209B9D4-A734-744B-8977-0E499AA02F0C}"/>
              </a:ext>
            </a:extLst>
          </p:cNvPr>
          <p:cNvSpPr>
            <a:spLocks noGrp="1"/>
          </p:cNvSpPr>
          <p:nvPr>
            <p:ph type="pic" sz="quarter" idx="53"/>
          </p:nvPr>
        </p:nvSpPr>
        <p:spPr>
          <a:xfrm>
            <a:off x="7032160" y="1240227"/>
            <a:ext cx="878072" cy="792162"/>
          </a:xfrm>
          <a:prstGeom prst="round2DiagRect">
            <a:avLst>
              <a:gd name="adj1" fmla="val 35867"/>
              <a:gd name="adj2" fmla="val 0"/>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0"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2614960"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2614958"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7">
            <a:extLst>
              <a:ext uri="{FF2B5EF4-FFF2-40B4-BE49-F238E27FC236}">
                <a16:creationId xmlns:a16="http://schemas.microsoft.com/office/drawing/2014/main" id="{E4F0E73F-69B1-F848-BFBB-DC914993401C}"/>
              </a:ext>
            </a:extLst>
          </p:cNvPr>
          <p:cNvSpPr>
            <a:spLocks noGrp="1"/>
          </p:cNvSpPr>
          <p:nvPr>
            <p:ph type="body" sz="quarter" idx="25" hasCustomPrompt="1"/>
          </p:nvPr>
        </p:nvSpPr>
        <p:spPr>
          <a:xfrm>
            <a:off x="4651087"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0" name="Text Placeholder 5">
            <a:extLst>
              <a:ext uri="{FF2B5EF4-FFF2-40B4-BE49-F238E27FC236}">
                <a16:creationId xmlns:a16="http://schemas.microsoft.com/office/drawing/2014/main" id="{7702574A-0512-774E-B543-4751BA2F4AFD}"/>
              </a:ext>
            </a:extLst>
          </p:cNvPr>
          <p:cNvSpPr>
            <a:spLocks noGrp="1"/>
          </p:cNvSpPr>
          <p:nvPr>
            <p:ph type="body" sz="quarter" idx="27" hasCustomPrompt="1"/>
          </p:nvPr>
        </p:nvSpPr>
        <p:spPr>
          <a:xfrm>
            <a:off x="4651085"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6687212" y="212621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6687210" y="245838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4" name="Text Placeholder 7">
            <a:extLst>
              <a:ext uri="{FF2B5EF4-FFF2-40B4-BE49-F238E27FC236}">
                <a16:creationId xmlns:a16="http://schemas.microsoft.com/office/drawing/2014/main" id="{B300F9AC-B5AB-8342-B61E-382643837DA8}"/>
              </a:ext>
            </a:extLst>
          </p:cNvPr>
          <p:cNvSpPr>
            <a:spLocks noGrp="1"/>
          </p:cNvSpPr>
          <p:nvPr>
            <p:ph type="body" sz="quarter" idx="31" hasCustomPrompt="1"/>
          </p:nvPr>
        </p:nvSpPr>
        <p:spPr>
          <a:xfrm>
            <a:off x="578841"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6" name="Text Placeholder 5">
            <a:extLst>
              <a:ext uri="{FF2B5EF4-FFF2-40B4-BE49-F238E27FC236}">
                <a16:creationId xmlns:a16="http://schemas.microsoft.com/office/drawing/2014/main" id="{CD234D03-BD54-DA41-94C8-BFF05FF1E407}"/>
              </a:ext>
            </a:extLst>
          </p:cNvPr>
          <p:cNvSpPr>
            <a:spLocks noGrp="1"/>
          </p:cNvSpPr>
          <p:nvPr>
            <p:ph type="body" sz="quarter" idx="33" hasCustomPrompt="1"/>
          </p:nvPr>
        </p:nvSpPr>
        <p:spPr>
          <a:xfrm>
            <a:off x="578840"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7" name="Text Placeholder 7">
            <a:extLst>
              <a:ext uri="{FF2B5EF4-FFF2-40B4-BE49-F238E27FC236}">
                <a16:creationId xmlns:a16="http://schemas.microsoft.com/office/drawing/2014/main" id="{6E70A08E-91AE-4B4B-9B79-45DDD2A57993}"/>
              </a:ext>
            </a:extLst>
          </p:cNvPr>
          <p:cNvSpPr>
            <a:spLocks noGrp="1"/>
          </p:cNvSpPr>
          <p:nvPr>
            <p:ph type="body" sz="quarter" idx="34" hasCustomPrompt="1"/>
          </p:nvPr>
        </p:nvSpPr>
        <p:spPr>
          <a:xfrm>
            <a:off x="2614960"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9" name="Text Placeholder 5">
            <a:extLst>
              <a:ext uri="{FF2B5EF4-FFF2-40B4-BE49-F238E27FC236}">
                <a16:creationId xmlns:a16="http://schemas.microsoft.com/office/drawing/2014/main" id="{81BE503A-0D23-654B-987A-C0DA848C09A0}"/>
              </a:ext>
            </a:extLst>
          </p:cNvPr>
          <p:cNvSpPr>
            <a:spLocks noGrp="1"/>
          </p:cNvSpPr>
          <p:nvPr>
            <p:ph type="body" sz="quarter" idx="36" hasCustomPrompt="1"/>
          </p:nvPr>
        </p:nvSpPr>
        <p:spPr>
          <a:xfrm>
            <a:off x="2614958"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0" name="Text Placeholder 7">
            <a:extLst>
              <a:ext uri="{FF2B5EF4-FFF2-40B4-BE49-F238E27FC236}">
                <a16:creationId xmlns:a16="http://schemas.microsoft.com/office/drawing/2014/main" id="{02E2E4A4-37C3-464E-B2C6-64A785B83B10}"/>
              </a:ext>
            </a:extLst>
          </p:cNvPr>
          <p:cNvSpPr>
            <a:spLocks noGrp="1"/>
          </p:cNvSpPr>
          <p:nvPr>
            <p:ph type="body" sz="quarter" idx="37" hasCustomPrompt="1"/>
          </p:nvPr>
        </p:nvSpPr>
        <p:spPr>
          <a:xfrm>
            <a:off x="4651087"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2" name="Text Placeholder 5">
            <a:extLst>
              <a:ext uri="{FF2B5EF4-FFF2-40B4-BE49-F238E27FC236}">
                <a16:creationId xmlns:a16="http://schemas.microsoft.com/office/drawing/2014/main" id="{D98713A1-59EB-6047-9DFA-860C112283F7}"/>
              </a:ext>
            </a:extLst>
          </p:cNvPr>
          <p:cNvSpPr>
            <a:spLocks noGrp="1"/>
          </p:cNvSpPr>
          <p:nvPr>
            <p:ph type="body" sz="quarter" idx="39" hasCustomPrompt="1"/>
          </p:nvPr>
        </p:nvSpPr>
        <p:spPr>
          <a:xfrm>
            <a:off x="4651085"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3" name="Text Placeholder 7">
            <a:extLst>
              <a:ext uri="{FF2B5EF4-FFF2-40B4-BE49-F238E27FC236}">
                <a16:creationId xmlns:a16="http://schemas.microsoft.com/office/drawing/2014/main" id="{EAD4C463-68B2-5143-8119-B5D72E8709B1}"/>
              </a:ext>
            </a:extLst>
          </p:cNvPr>
          <p:cNvSpPr>
            <a:spLocks noGrp="1"/>
          </p:cNvSpPr>
          <p:nvPr>
            <p:ph type="body" sz="quarter" idx="40" hasCustomPrompt="1"/>
          </p:nvPr>
        </p:nvSpPr>
        <p:spPr>
          <a:xfrm>
            <a:off x="6687212" y="3904139"/>
            <a:ext cx="1567554"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5" name="Text Placeholder 5">
            <a:extLst>
              <a:ext uri="{FF2B5EF4-FFF2-40B4-BE49-F238E27FC236}">
                <a16:creationId xmlns:a16="http://schemas.microsoft.com/office/drawing/2014/main" id="{F2312602-DF9C-2B4C-9051-0CDDAC1620AC}"/>
              </a:ext>
            </a:extLst>
          </p:cNvPr>
          <p:cNvSpPr>
            <a:spLocks noGrp="1"/>
          </p:cNvSpPr>
          <p:nvPr>
            <p:ph type="body" sz="quarter" idx="42" hasCustomPrompt="1"/>
          </p:nvPr>
        </p:nvSpPr>
        <p:spPr>
          <a:xfrm>
            <a:off x="6687210" y="4236302"/>
            <a:ext cx="1567556"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4" name="Picture Placeholder 3">
            <a:extLst>
              <a:ext uri="{FF2B5EF4-FFF2-40B4-BE49-F238E27FC236}">
                <a16:creationId xmlns:a16="http://schemas.microsoft.com/office/drawing/2014/main" id="{62A29AA5-0703-264D-AFAF-3E8E079497E0}"/>
              </a:ext>
            </a:extLst>
          </p:cNvPr>
          <p:cNvSpPr>
            <a:spLocks noGrp="1"/>
          </p:cNvSpPr>
          <p:nvPr>
            <p:ph type="pic" sz="quarter" idx="52"/>
          </p:nvPr>
        </p:nvSpPr>
        <p:spPr>
          <a:xfrm>
            <a:off x="5001479" y="1240227"/>
            <a:ext cx="878072" cy="792162"/>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2766907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sm fotek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714869" y="212621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714868" y="239014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B241CC59-5A9D-AD46-B611-0D80E4750E25}"/>
              </a:ext>
            </a:extLst>
          </p:cNvPr>
          <p:cNvSpPr>
            <a:spLocks noGrp="1"/>
          </p:cNvSpPr>
          <p:nvPr>
            <p:ph type="body" sz="quarter" idx="22" hasCustomPrompt="1"/>
          </p:nvPr>
        </p:nvSpPr>
        <p:spPr>
          <a:xfrm>
            <a:off x="2355203" y="212621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7" name="Text Placeholder 5">
            <a:extLst>
              <a:ext uri="{FF2B5EF4-FFF2-40B4-BE49-F238E27FC236}">
                <a16:creationId xmlns:a16="http://schemas.microsoft.com/office/drawing/2014/main" id="{8BD2367F-06C0-4847-8497-A6AFFCF790D8}"/>
              </a:ext>
            </a:extLst>
          </p:cNvPr>
          <p:cNvSpPr>
            <a:spLocks noGrp="1"/>
          </p:cNvSpPr>
          <p:nvPr>
            <p:ph type="body" sz="quarter" idx="24" hasCustomPrompt="1"/>
          </p:nvPr>
        </p:nvSpPr>
        <p:spPr>
          <a:xfrm>
            <a:off x="2355201" y="239014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7">
            <a:extLst>
              <a:ext uri="{FF2B5EF4-FFF2-40B4-BE49-F238E27FC236}">
                <a16:creationId xmlns:a16="http://schemas.microsoft.com/office/drawing/2014/main" id="{E4F0E73F-69B1-F848-BFBB-DC914993401C}"/>
              </a:ext>
            </a:extLst>
          </p:cNvPr>
          <p:cNvSpPr>
            <a:spLocks noGrp="1"/>
          </p:cNvSpPr>
          <p:nvPr>
            <p:ph type="body" sz="quarter" idx="25" hasCustomPrompt="1"/>
          </p:nvPr>
        </p:nvSpPr>
        <p:spPr>
          <a:xfrm>
            <a:off x="3993173" y="212621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0" name="Text Placeholder 5">
            <a:extLst>
              <a:ext uri="{FF2B5EF4-FFF2-40B4-BE49-F238E27FC236}">
                <a16:creationId xmlns:a16="http://schemas.microsoft.com/office/drawing/2014/main" id="{7702574A-0512-774E-B543-4751BA2F4AFD}"/>
              </a:ext>
            </a:extLst>
          </p:cNvPr>
          <p:cNvSpPr>
            <a:spLocks noGrp="1"/>
          </p:cNvSpPr>
          <p:nvPr>
            <p:ph type="body" sz="quarter" idx="27" hasCustomPrompt="1"/>
          </p:nvPr>
        </p:nvSpPr>
        <p:spPr>
          <a:xfrm>
            <a:off x="3993171" y="239014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7">
            <a:extLst>
              <a:ext uri="{FF2B5EF4-FFF2-40B4-BE49-F238E27FC236}">
                <a16:creationId xmlns:a16="http://schemas.microsoft.com/office/drawing/2014/main" id="{2A111EBE-CC40-7A40-A184-16C9986EF7D5}"/>
              </a:ext>
            </a:extLst>
          </p:cNvPr>
          <p:cNvSpPr>
            <a:spLocks noGrp="1"/>
          </p:cNvSpPr>
          <p:nvPr>
            <p:ph type="body" sz="quarter" idx="28" hasCustomPrompt="1"/>
          </p:nvPr>
        </p:nvSpPr>
        <p:spPr>
          <a:xfrm>
            <a:off x="5602421" y="212621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3" name="Text Placeholder 5">
            <a:extLst>
              <a:ext uri="{FF2B5EF4-FFF2-40B4-BE49-F238E27FC236}">
                <a16:creationId xmlns:a16="http://schemas.microsoft.com/office/drawing/2014/main" id="{D916B981-3684-2B41-86AF-326B2189A9EF}"/>
              </a:ext>
            </a:extLst>
          </p:cNvPr>
          <p:cNvSpPr>
            <a:spLocks noGrp="1"/>
          </p:cNvSpPr>
          <p:nvPr>
            <p:ph type="body" sz="quarter" idx="30" hasCustomPrompt="1"/>
          </p:nvPr>
        </p:nvSpPr>
        <p:spPr>
          <a:xfrm>
            <a:off x="5602419" y="239014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4" name="Text Placeholder 7">
            <a:extLst>
              <a:ext uri="{FF2B5EF4-FFF2-40B4-BE49-F238E27FC236}">
                <a16:creationId xmlns:a16="http://schemas.microsoft.com/office/drawing/2014/main" id="{B300F9AC-B5AB-8342-B61E-382643837DA8}"/>
              </a:ext>
            </a:extLst>
          </p:cNvPr>
          <p:cNvSpPr>
            <a:spLocks noGrp="1"/>
          </p:cNvSpPr>
          <p:nvPr>
            <p:ph type="body" sz="quarter" idx="31" hasCustomPrompt="1"/>
          </p:nvPr>
        </p:nvSpPr>
        <p:spPr>
          <a:xfrm>
            <a:off x="714869" y="390413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6" name="Text Placeholder 5">
            <a:extLst>
              <a:ext uri="{FF2B5EF4-FFF2-40B4-BE49-F238E27FC236}">
                <a16:creationId xmlns:a16="http://schemas.microsoft.com/office/drawing/2014/main" id="{CD234D03-BD54-DA41-94C8-BFF05FF1E407}"/>
              </a:ext>
            </a:extLst>
          </p:cNvPr>
          <p:cNvSpPr>
            <a:spLocks noGrp="1"/>
          </p:cNvSpPr>
          <p:nvPr>
            <p:ph type="body" sz="quarter" idx="33" hasCustomPrompt="1"/>
          </p:nvPr>
        </p:nvSpPr>
        <p:spPr>
          <a:xfrm>
            <a:off x="714868" y="416806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7" name="Text Placeholder 7">
            <a:extLst>
              <a:ext uri="{FF2B5EF4-FFF2-40B4-BE49-F238E27FC236}">
                <a16:creationId xmlns:a16="http://schemas.microsoft.com/office/drawing/2014/main" id="{6E70A08E-91AE-4B4B-9B79-45DDD2A57993}"/>
              </a:ext>
            </a:extLst>
          </p:cNvPr>
          <p:cNvSpPr>
            <a:spLocks noGrp="1"/>
          </p:cNvSpPr>
          <p:nvPr>
            <p:ph type="body" sz="quarter" idx="34" hasCustomPrompt="1"/>
          </p:nvPr>
        </p:nvSpPr>
        <p:spPr>
          <a:xfrm>
            <a:off x="2355203" y="390413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9" name="Text Placeholder 5">
            <a:extLst>
              <a:ext uri="{FF2B5EF4-FFF2-40B4-BE49-F238E27FC236}">
                <a16:creationId xmlns:a16="http://schemas.microsoft.com/office/drawing/2014/main" id="{81BE503A-0D23-654B-987A-C0DA848C09A0}"/>
              </a:ext>
            </a:extLst>
          </p:cNvPr>
          <p:cNvSpPr>
            <a:spLocks noGrp="1"/>
          </p:cNvSpPr>
          <p:nvPr>
            <p:ph type="body" sz="quarter" idx="36" hasCustomPrompt="1"/>
          </p:nvPr>
        </p:nvSpPr>
        <p:spPr>
          <a:xfrm>
            <a:off x="2355201" y="416806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0" name="Text Placeholder 7">
            <a:extLst>
              <a:ext uri="{FF2B5EF4-FFF2-40B4-BE49-F238E27FC236}">
                <a16:creationId xmlns:a16="http://schemas.microsoft.com/office/drawing/2014/main" id="{02E2E4A4-37C3-464E-B2C6-64A785B83B10}"/>
              </a:ext>
            </a:extLst>
          </p:cNvPr>
          <p:cNvSpPr>
            <a:spLocks noGrp="1"/>
          </p:cNvSpPr>
          <p:nvPr>
            <p:ph type="body" sz="quarter" idx="37" hasCustomPrompt="1"/>
          </p:nvPr>
        </p:nvSpPr>
        <p:spPr>
          <a:xfrm>
            <a:off x="3993173" y="390413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2" name="Text Placeholder 5">
            <a:extLst>
              <a:ext uri="{FF2B5EF4-FFF2-40B4-BE49-F238E27FC236}">
                <a16:creationId xmlns:a16="http://schemas.microsoft.com/office/drawing/2014/main" id="{D98713A1-59EB-6047-9DFA-860C112283F7}"/>
              </a:ext>
            </a:extLst>
          </p:cNvPr>
          <p:cNvSpPr>
            <a:spLocks noGrp="1"/>
          </p:cNvSpPr>
          <p:nvPr>
            <p:ph type="body" sz="quarter" idx="39" hasCustomPrompt="1"/>
          </p:nvPr>
        </p:nvSpPr>
        <p:spPr>
          <a:xfrm>
            <a:off x="3993171" y="416806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3" name="Text Placeholder 7">
            <a:extLst>
              <a:ext uri="{FF2B5EF4-FFF2-40B4-BE49-F238E27FC236}">
                <a16:creationId xmlns:a16="http://schemas.microsoft.com/office/drawing/2014/main" id="{EAD4C463-68B2-5143-8119-B5D72E8709B1}"/>
              </a:ext>
            </a:extLst>
          </p:cNvPr>
          <p:cNvSpPr>
            <a:spLocks noGrp="1"/>
          </p:cNvSpPr>
          <p:nvPr>
            <p:ph type="body" sz="quarter" idx="40" hasCustomPrompt="1"/>
          </p:nvPr>
        </p:nvSpPr>
        <p:spPr>
          <a:xfrm>
            <a:off x="5602421" y="390413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5" name="Text Placeholder 5">
            <a:extLst>
              <a:ext uri="{FF2B5EF4-FFF2-40B4-BE49-F238E27FC236}">
                <a16:creationId xmlns:a16="http://schemas.microsoft.com/office/drawing/2014/main" id="{F2312602-DF9C-2B4C-9051-0CDDAC1620AC}"/>
              </a:ext>
            </a:extLst>
          </p:cNvPr>
          <p:cNvSpPr>
            <a:spLocks noGrp="1"/>
          </p:cNvSpPr>
          <p:nvPr>
            <p:ph type="body" sz="quarter" idx="42" hasCustomPrompt="1"/>
          </p:nvPr>
        </p:nvSpPr>
        <p:spPr>
          <a:xfrm>
            <a:off x="5602419" y="416806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5" name="Picture Placeholder 3">
            <a:extLst>
              <a:ext uri="{FF2B5EF4-FFF2-40B4-BE49-F238E27FC236}">
                <a16:creationId xmlns:a16="http://schemas.microsoft.com/office/drawing/2014/main" id="{6DBE6AD5-9F83-1644-B1A4-B36D30E79D41}"/>
              </a:ext>
            </a:extLst>
          </p:cNvPr>
          <p:cNvSpPr>
            <a:spLocks noGrp="1"/>
          </p:cNvSpPr>
          <p:nvPr>
            <p:ph type="pic" sz="quarter" idx="18"/>
          </p:nvPr>
        </p:nvSpPr>
        <p:spPr>
          <a:xfrm>
            <a:off x="955214" y="1224819"/>
            <a:ext cx="810342" cy="807181"/>
          </a:xfrm>
          <a:prstGeom prst="roundRect">
            <a:avLst>
              <a:gd name="adj" fmla="val 9401"/>
            </a:avLst>
          </a:prstGeom>
        </p:spPr>
        <p:txBody>
          <a:bodyPr anchor="t"/>
          <a:lstStyle>
            <a:lvl1pPr algn="ctr">
              <a:defRPr/>
            </a:lvl1pPr>
          </a:lstStyle>
          <a:p>
            <a:endParaRPr lang="en-GB" dirty="0"/>
          </a:p>
        </p:txBody>
      </p:sp>
      <p:sp>
        <p:nvSpPr>
          <p:cNvPr id="66" name="Picture Placeholder 3">
            <a:extLst>
              <a:ext uri="{FF2B5EF4-FFF2-40B4-BE49-F238E27FC236}">
                <a16:creationId xmlns:a16="http://schemas.microsoft.com/office/drawing/2014/main" id="{973EDD19-FADE-FE4E-94D8-507706D4C422}"/>
              </a:ext>
            </a:extLst>
          </p:cNvPr>
          <p:cNvSpPr>
            <a:spLocks noGrp="1"/>
          </p:cNvSpPr>
          <p:nvPr>
            <p:ph type="pic" sz="quarter" idx="58"/>
          </p:nvPr>
        </p:nvSpPr>
        <p:spPr>
          <a:xfrm>
            <a:off x="2600176" y="1224819"/>
            <a:ext cx="810342" cy="807181"/>
          </a:xfrm>
          <a:prstGeom prst="roundRect">
            <a:avLst>
              <a:gd name="adj" fmla="val 9401"/>
            </a:avLst>
          </a:prstGeom>
        </p:spPr>
        <p:txBody>
          <a:bodyPr anchor="t"/>
          <a:lstStyle>
            <a:lvl1pPr algn="ctr">
              <a:defRPr/>
            </a:lvl1pPr>
          </a:lstStyle>
          <a:p>
            <a:endParaRPr lang="en-GB" dirty="0"/>
          </a:p>
        </p:txBody>
      </p:sp>
      <p:sp>
        <p:nvSpPr>
          <p:cNvPr id="67" name="Picture Placeholder 3">
            <a:extLst>
              <a:ext uri="{FF2B5EF4-FFF2-40B4-BE49-F238E27FC236}">
                <a16:creationId xmlns:a16="http://schemas.microsoft.com/office/drawing/2014/main" id="{ACAE644B-D14B-9743-A91C-945CA732369C}"/>
              </a:ext>
            </a:extLst>
          </p:cNvPr>
          <p:cNvSpPr>
            <a:spLocks noGrp="1"/>
          </p:cNvSpPr>
          <p:nvPr>
            <p:ph type="pic" sz="quarter" idx="59"/>
          </p:nvPr>
        </p:nvSpPr>
        <p:spPr>
          <a:xfrm>
            <a:off x="4212447" y="1224819"/>
            <a:ext cx="810342" cy="807181"/>
          </a:xfrm>
          <a:prstGeom prst="roundRect">
            <a:avLst>
              <a:gd name="adj" fmla="val 9401"/>
            </a:avLst>
          </a:prstGeom>
        </p:spPr>
        <p:txBody>
          <a:bodyPr anchor="t"/>
          <a:lstStyle>
            <a:lvl1pPr algn="ctr">
              <a:defRPr/>
            </a:lvl1pPr>
          </a:lstStyle>
          <a:p>
            <a:endParaRPr lang="en-GB" dirty="0"/>
          </a:p>
        </p:txBody>
      </p:sp>
      <p:sp>
        <p:nvSpPr>
          <p:cNvPr id="68" name="Picture Placeholder 3">
            <a:extLst>
              <a:ext uri="{FF2B5EF4-FFF2-40B4-BE49-F238E27FC236}">
                <a16:creationId xmlns:a16="http://schemas.microsoft.com/office/drawing/2014/main" id="{55CAD922-0A11-C349-BDBB-48766ED21850}"/>
              </a:ext>
            </a:extLst>
          </p:cNvPr>
          <p:cNvSpPr>
            <a:spLocks noGrp="1"/>
          </p:cNvSpPr>
          <p:nvPr>
            <p:ph type="pic" sz="quarter" idx="60"/>
          </p:nvPr>
        </p:nvSpPr>
        <p:spPr>
          <a:xfrm>
            <a:off x="5826317" y="1224819"/>
            <a:ext cx="810342" cy="807181"/>
          </a:xfrm>
          <a:prstGeom prst="roundRect">
            <a:avLst>
              <a:gd name="adj" fmla="val 9401"/>
            </a:avLst>
          </a:prstGeom>
        </p:spPr>
        <p:txBody>
          <a:bodyPr anchor="t"/>
          <a:lstStyle>
            <a:lvl1pPr algn="ctr">
              <a:defRPr/>
            </a:lvl1pPr>
          </a:lstStyle>
          <a:p>
            <a:endParaRPr lang="en-GB" dirty="0"/>
          </a:p>
        </p:txBody>
      </p:sp>
      <p:sp>
        <p:nvSpPr>
          <p:cNvPr id="69" name="Picture Placeholder 3">
            <a:extLst>
              <a:ext uri="{FF2B5EF4-FFF2-40B4-BE49-F238E27FC236}">
                <a16:creationId xmlns:a16="http://schemas.microsoft.com/office/drawing/2014/main" id="{F495F502-FD12-1449-8163-84AD1A78E801}"/>
              </a:ext>
            </a:extLst>
          </p:cNvPr>
          <p:cNvSpPr>
            <a:spLocks noGrp="1"/>
          </p:cNvSpPr>
          <p:nvPr>
            <p:ph type="pic" sz="quarter" idx="61"/>
          </p:nvPr>
        </p:nvSpPr>
        <p:spPr>
          <a:xfrm>
            <a:off x="955214" y="3000610"/>
            <a:ext cx="810342" cy="807181"/>
          </a:xfrm>
          <a:prstGeom prst="roundRect">
            <a:avLst>
              <a:gd name="adj" fmla="val 9401"/>
            </a:avLst>
          </a:prstGeom>
        </p:spPr>
        <p:txBody>
          <a:bodyPr anchor="t"/>
          <a:lstStyle>
            <a:lvl1pPr algn="ctr">
              <a:defRPr/>
            </a:lvl1pPr>
          </a:lstStyle>
          <a:p>
            <a:endParaRPr lang="en-GB" dirty="0"/>
          </a:p>
        </p:txBody>
      </p:sp>
      <p:sp>
        <p:nvSpPr>
          <p:cNvPr id="70" name="Picture Placeholder 3">
            <a:extLst>
              <a:ext uri="{FF2B5EF4-FFF2-40B4-BE49-F238E27FC236}">
                <a16:creationId xmlns:a16="http://schemas.microsoft.com/office/drawing/2014/main" id="{07172184-CC6C-A34A-BC9F-CAF64D7EEE68}"/>
              </a:ext>
            </a:extLst>
          </p:cNvPr>
          <p:cNvSpPr>
            <a:spLocks noGrp="1"/>
          </p:cNvSpPr>
          <p:nvPr>
            <p:ph type="pic" sz="quarter" idx="62"/>
          </p:nvPr>
        </p:nvSpPr>
        <p:spPr>
          <a:xfrm>
            <a:off x="2600176" y="3000610"/>
            <a:ext cx="810342" cy="807181"/>
          </a:xfrm>
          <a:prstGeom prst="roundRect">
            <a:avLst>
              <a:gd name="adj" fmla="val 9401"/>
            </a:avLst>
          </a:prstGeom>
        </p:spPr>
        <p:txBody>
          <a:bodyPr anchor="t"/>
          <a:lstStyle>
            <a:lvl1pPr algn="ctr">
              <a:defRPr/>
            </a:lvl1pPr>
          </a:lstStyle>
          <a:p>
            <a:endParaRPr lang="en-GB" dirty="0"/>
          </a:p>
        </p:txBody>
      </p:sp>
      <p:sp>
        <p:nvSpPr>
          <p:cNvPr id="71" name="Picture Placeholder 3">
            <a:extLst>
              <a:ext uri="{FF2B5EF4-FFF2-40B4-BE49-F238E27FC236}">
                <a16:creationId xmlns:a16="http://schemas.microsoft.com/office/drawing/2014/main" id="{9FAA26D9-6855-034D-93FE-F2CE4DFB3103}"/>
              </a:ext>
            </a:extLst>
          </p:cNvPr>
          <p:cNvSpPr>
            <a:spLocks noGrp="1"/>
          </p:cNvSpPr>
          <p:nvPr>
            <p:ph type="pic" sz="quarter" idx="63"/>
          </p:nvPr>
        </p:nvSpPr>
        <p:spPr>
          <a:xfrm>
            <a:off x="4212447" y="3000610"/>
            <a:ext cx="810342" cy="807181"/>
          </a:xfrm>
          <a:prstGeom prst="roundRect">
            <a:avLst>
              <a:gd name="adj" fmla="val 9401"/>
            </a:avLst>
          </a:prstGeom>
        </p:spPr>
        <p:txBody>
          <a:bodyPr anchor="t"/>
          <a:lstStyle>
            <a:lvl1pPr algn="ctr">
              <a:defRPr/>
            </a:lvl1pPr>
          </a:lstStyle>
          <a:p>
            <a:endParaRPr lang="en-GB" dirty="0"/>
          </a:p>
        </p:txBody>
      </p:sp>
      <p:sp>
        <p:nvSpPr>
          <p:cNvPr id="72" name="Picture Placeholder 3">
            <a:extLst>
              <a:ext uri="{FF2B5EF4-FFF2-40B4-BE49-F238E27FC236}">
                <a16:creationId xmlns:a16="http://schemas.microsoft.com/office/drawing/2014/main" id="{878F2EC4-6173-7A4C-A18A-A1452D9FF442}"/>
              </a:ext>
            </a:extLst>
          </p:cNvPr>
          <p:cNvSpPr>
            <a:spLocks noGrp="1"/>
          </p:cNvSpPr>
          <p:nvPr>
            <p:ph type="pic" sz="quarter" idx="64"/>
          </p:nvPr>
        </p:nvSpPr>
        <p:spPr>
          <a:xfrm>
            <a:off x="5826317" y="3000610"/>
            <a:ext cx="810342" cy="807181"/>
          </a:xfrm>
          <a:prstGeom prst="roundRect">
            <a:avLst>
              <a:gd name="adj" fmla="val 9401"/>
            </a:avLst>
          </a:prstGeom>
        </p:spPr>
        <p:txBody>
          <a:bodyPr anchor="t"/>
          <a:lstStyle>
            <a:lvl1pPr algn="ctr">
              <a:defRPr/>
            </a:lvl1pPr>
          </a:lstStyle>
          <a:p>
            <a:endParaRPr lang="en-GB" dirty="0"/>
          </a:p>
        </p:txBody>
      </p:sp>
      <p:sp>
        <p:nvSpPr>
          <p:cNvPr id="28" name="Text Placeholder 7">
            <a:extLst>
              <a:ext uri="{FF2B5EF4-FFF2-40B4-BE49-F238E27FC236}">
                <a16:creationId xmlns:a16="http://schemas.microsoft.com/office/drawing/2014/main" id="{A678176A-EDF2-4848-BFAF-361E3203E085}"/>
              </a:ext>
            </a:extLst>
          </p:cNvPr>
          <p:cNvSpPr>
            <a:spLocks noGrp="1"/>
          </p:cNvSpPr>
          <p:nvPr>
            <p:ph type="body" sz="quarter" idx="65" hasCustomPrompt="1"/>
          </p:nvPr>
        </p:nvSpPr>
        <p:spPr>
          <a:xfrm>
            <a:off x="7226505" y="212621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1" name="Text Placeholder 5">
            <a:extLst>
              <a:ext uri="{FF2B5EF4-FFF2-40B4-BE49-F238E27FC236}">
                <a16:creationId xmlns:a16="http://schemas.microsoft.com/office/drawing/2014/main" id="{C33151BD-9279-A34D-A603-1B93AE399FC9}"/>
              </a:ext>
            </a:extLst>
          </p:cNvPr>
          <p:cNvSpPr>
            <a:spLocks noGrp="1"/>
          </p:cNvSpPr>
          <p:nvPr>
            <p:ph type="body" sz="quarter" idx="66" hasCustomPrompt="1"/>
          </p:nvPr>
        </p:nvSpPr>
        <p:spPr>
          <a:xfrm>
            <a:off x="7226503" y="239014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4" name="Text Placeholder 7">
            <a:extLst>
              <a:ext uri="{FF2B5EF4-FFF2-40B4-BE49-F238E27FC236}">
                <a16:creationId xmlns:a16="http://schemas.microsoft.com/office/drawing/2014/main" id="{80832EC0-3442-C741-A910-01B1C2E31602}"/>
              </a:ext>
            </a:extLst>
          </p:cNvPr>
          <p:cNvSpPr>
            <a:spLocks noGrp="1"/>
          </p:cNvSpPr>
          <p:nvPr>
            <p:ph type="body" sz="quarter" idx="67" hasCustomPrompt="1"/>
          </p:nvPr>
        </p:nvSpPr>
        <p:spPr>
          <a:xfrm>
            <a:off x="7226505" y="3904139"/>
            <a:ext cx="1295499" cy="237944"/>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6" name="Text Placeholder 5">
            <a:extLst>
              <a:ext uri="{FF2B5EF4-FFF2-40B4-BE49-F238E27FC236}">
                <a16:creationId xmlns:a16="http://schemas.microsoft.com/office/drawing/2014/main" id="{6178C240-A6AA-FA4E-9C8F-9F1F865B414C}"/>
              </a:ext>
            </a:extLst>
          </p:cNvPr>
          <p:cNvSpPr>
            <a:spLocks noGrp="1"/>
          </p:cNvSpPr>
          <p:nvPr>
            <p:ph type="body" sz="quarter" idx="68" hasCustomPrompt="1"/>
          </p:nvPr>
        </p:nvSpPr>
        <p:spPr>
          <a:xfrm>
            <a:off x="7226503" y="4168062"/>
            <a:ext cx="1295501"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7" name="Picture Placeholder 3">
            <a:extLst>
              <a:ext uri="{FF2B5EF4-FFF2-40B4-BE49-F238E27FC236}">
                <a16:creationId xmlns:a16="http://schemas.microsoft.com/office/drawing/2014/main" id="{CE1F1B6E-4E2E-5248-8DB4-61031DD21B86}"/>
              </a:ext>
            </a:extLst>
          </p:cNvPr>
          <p:cNvSpPr>
            <a:spLocks noGrp="1"/>
          </p:cNvSpPr>
          <p:nvPr>
            <p:ph type="pic" sz="quarter" idx="69"/>
          </p:nvPr>
        </p:nvSpPr>
        <p:spPr>
          <a:xfrm>
            <a:off x="7450401" y="1224819"/>
            <a:ext cx="810342" cy="807181"/>
          </a:xfrm>
          <a:prstGeom prst="roundRect">
            <a:avLst>
              <a:gd name="adj" fmla="val 9401"/>
            </a:avLst>
          </a:prstGeom>
        </p:spPr>
        <p:txBody>
          <a:bodyPr anchor="t"/>
          <a:lstStyle>
            <a:lvl1pPr algn="ctr">
              <a:defRPr/>
            </a:lvl1pPr>
          </a:lstStyle>
          <a:p>
            <a:endParaRPr lang="en-GB" dirty="0"/>
          </a:p>
        </p:txBody>
      </p:sp>
      <p:sp>
        <p:nvSpPr>
          <p:cNvPr id="38" name="Picture Placeholder 3">
            <a:extLst>
              <a:ext uri="{FF2B5EF4-FFF2-40B4-BE49-F238E27FC236}">
                <a16:creationId xmlns:a16="http://schemas.microsoft.com/office/drawing/2014/main" id="{6E916E0F-CAEB-5142-A22F-61807501E52B}"/>
              </a:ext>
            </a:extLst>
          </p:cNvPr>
          <p:cNvSpPr>
            <a:spLocks noGrp="1"/>
          </p:cNvSpPr>
          <p:nvPr>
            <p:ph type="pic" sz="quarter" idx="70"/>
          </p:nvPr>
        </p:nvSpPr>
        <p:spPr>
          <a:xfrm>
            <a:off x="7450401" y="3000610"/>
            <a:ext cx="810342" cy="807181"/>
          </a:xfrm>
          <a:prstGeom prst="roundRect">
            <a:avLst>
              <a:gd name="adj" fmla="val 9401"/>
            </a:avLst>
          </a:prstGeom>
        </p:spPr>
        <p:txBody>
          <a:bodyPr anchor="t"/>
          <a:lstStyle>
            <a:lvl1pPr algn="ctr">
              <a:defRPr/>
            </a:lvl1pPr>
          </a:lstStyle>
          <a:p>
            <a:endParaRPr lang="en-GB" dirty="0"/>
          </a:p>
        </p:txBody>
      </p:sp>
    </p:spTree>
    <p:extLst>
      <p:ext uri="{BB962C8B-B14F-4D97-AF65-F5344CB8AC3E}">
        <p14:creationId xmlns:p14="http://schemas.microsoft.com/office/powerpoint/2010/main" val="2587341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L, SHL a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7919274" cy="583251"/>
          </a:xfrm>
        </p:spPr>
        <p:txBody>
          <a:bodyPr/>
          <a:lstStyle/>
          <a:p>
            <a:r>
              <a:rPr lang="en-GB" dirty="0"/>
              <a:t>CLICK TO EDIT MASTER TITLE STYLE</a:t>
            </a:r>
            <a:endParaRPr lang="en-US" dirty="0"/>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578839" y="1409221"/>
            <a:ext cx="7919274" cy="583252"/>
          </a:xfrm>
        </p:spPr>
        <p:txBody>
          <a:bodyPr/>
          <a:lstStyle>
            <a:lvl1pPr marL="171450" indent="-171450">
              <a:lnSpc>
                <a:spcPct val="100000"/>
              </a:lnSpc>
              <a:buClr>
                <a:schemeClr val="accent2"/>
              </a:buClr>
              <a:buSzPct val="120000"/>
              <a:buFont typeface="Arial" panose="020B0604020202020204" pitchFamily="34" charset="0"/>
              <a:buNone/>
              <a:defRPr sz="1200" b="1">
                <a:solidFill>
                  <a:schemeClr val="accent1"/>
                </a:solidFill>
              </a:defRPr>
            </a:lvl1pPr>
            <a:lvl2pPr marL="562447" indent="-171450">
              <a:lnSpc>
                <a:spcPct val="100000"/>
              </a:lnSpc>
              <a:buClr>
                <a:schemeClr val="accent2"/>
              </a:buClr>
              <a:buSzPct val="120000"/>
              <a:buFont typeface="Arial" panose="020B0604020202020204" pitchFamily="34" charset="0"/>
              <a:buNone/>
              <a:defRPr sz="1200" b="1">
                <a:solidFill>
                  <a:schemeClr val="accent1"/>
                </a:solidFill>
              </a:defRPr>
            </a:lvl2pPr>
            <a:lvl3pPr marL="953445" indent="-171450">
              <a:lnSpc>
                <a:spcPct val="100000"/>
              </a:lnSpc>
              <a:buClr>
                <a:schemeClr val="accent2"/>
              </a:buClr>
              <a:buSzPct val="120000"/>
              <a:buFont typeface="Arial" panose="020B0604020202020204" pitchFamily="34" charset="0"/>
              <a:buNone/>
              <a:defRPr sz="1200">
                <a:solidFill>
                  <a:srgbClr val="FF0000"/>
                </a:solidFill>
              </a:defRPr>
            </a:lvl3pPr>
            <a:lvl4pPr marL="1344442" indent="-171450">
              <a:lnSpc>
                <a:spcPct val="100000"/>
              </a:lnSpc>
              <a:buClr>
                <a:schemeClr val="accent2"/>
              </a:buClr>
              <a:buSzPct val="120000"/>
              <a:buFont typeface="Arial" panose="020B0604020202020204" pitchFamily="34" charset="0"/>
              <a:buNone/>
              <a:defRPr sz="1200">
                <a:solidFill>
                  <a:srgbClr val="FF0000"/>
                </a:solidFill>
              </a:defRPr>
            </a:lvl4pPr>
            <a:lvl5pPr marL="1735440" indent="-171450">
              <a:lnSpc>
                <a:spcPct val="100000"/>
              </a:lnSpc>
              <a:buClr>
                <a:schemeClr val="accent2"/>
              </a:buClr>
              <a:buSzPct val="120000"/>
              <a:buFont typeface="Arial" panose="020B0604020202020204" pitchFamily="34" charset="0"/>
              <a:buNone/>
              <a:defRPr sz="1200">
                <a:solidFill>
                  <a:srgbClr val="FF0000"/>
                </a:solidFill>
              </a:defRPr>
            </a:lvl5pPr>
          </a:lstStyle>
          <a:p>
            <a:pPr lvl="0"/>
            <a:r>
              <a:rPr lang="en-GB" dirty="0"/>
              <a:t>Click to edit Master text styles</a:t>
            </a:r>
          </a:p>
          <a:p>
            <a:pPr lvl="1"/>
            <a:r>
              <a:rPr lang="en-GB" dirty="0"/>
              <a:t>Second level</a:t>
            </a:r>
            <a:endParaRPr lang="en-US" dirty="0"/>
          </a:p>
        </p:txBody>
      </p:sp>
      <p:sp>
        <p:nvSpPr>
          <p:cNvPr id="5" name="Text Placeholder 8">
            <a:extLst>
              <a:ext uri="{FF2B5EF4-FFF2-40B4-BE49-F238E27FC236}">
                <a16:creationId xmlns:a16="http://schemas.microsoft.com/office/drawing/2014/main" id="{5D83DAEE-036A-B140-861E-CD52DA48A093}"/>
              </a:ext>
            </a:extLst>
          </p:cNvPr>
          <p:cNvSpPr>
            <a:spLocks noGrp="1"/>
          </p:cNvSpPr>
          <p:nvPr>
            <p:ph type="body" sz="quarter" idx="18"/>
          </p:nvPr>
        </p:nvSpPr>
        <p:spPr>
          <a:xfrm>
            <a:off x="578839" y="2108200"/>
            <a:ext cx="7919274" cy="2346355"/>
          </a:xfrm>
        </p:spPr>
        <p:txBody>
          <a:bodyPr/>
          <a:lstStyle>
            <a:lvl1pPr marL="171450" indent="-171450">
              <a:lnSpc>
                <a:spcPct val="100000"/>
              </a:lnSpc>
              <a:buClr>
                <a:srgbClr val="C01E20"/>
              </a:buClr>
              <a:buSzPct val="120000"/>
              <a:buFont typeface="Arial" panose="020B0604020202020204" pitchFamily="34" charset="0"/>
              <a:buChar char="•"/>
              <a:defRPr sz="1200">
                <a:solidFill>
                  <a:schemeClr val="accent2"/>
                </a:solidFill>
              </a:defRPr>
            </a:lvl1pPr>
            <a:lvl2pPr marL="562447" indent="-171450">
              <a:lnSpc>
                <a:spcPct val="100000"/>
              </a:lnSpc>
              <a:buClr>
                <a:srgbClr val="C01E20"/>
              </a:buClr>
              <a:buSzPct val="120000"/>
              <a:buFont typeface="Arial" panose="020B0604020202020204" pitchFamily="34" charset="0"/>
              <a:buChar char="•"/>
              <a:defRPr sz="1200">
                <a:solidFill>
                  <a:schemeClr val="accent2"/>
                </a:solidFill>
              </a:defRPr>
            </a:lvl2pPr>
            <a:lvl3pPr marL="953445" indent="-171450">
              <a:lnSpc>
                <a:spcPct val="100000"/>
              </a:lnSpc>
              <a:buClr>
                <a:srgbClr val="C01E20"/>
              </a:buClr>
              <a:buSzPct val="120000"/>
              <a:buFont typeface="Arial" panose="020B0604020202020204" pitchFamily="34" charset="0"/>
              <a:buChar char="•"/>
              <a:defRPr sz="1200">
                <a:solidFill>
                  <a:schemeClr val="accent2"/>
                </a:solidFill>
              </a:defRPr>
            </a:lvl3pPr>
            <a:lvl4pPr marL="1344442" indent="-171450">
              <a:lnSpc>
                <a:spcPct val="100000"/>
              </a:lnSpc>
              <a:buClr>
                <a:srgbClr val="C01E20"/>
              </a:buClr>
              <a:buSzPct val="120000"/>
              <a:buFont typeface="Arial" panose="020B0604020202020204" pitchFamily="34" charset="0"/>
              <a:buChar char="•"/>
              <a:defRPr sz="1200">
                <a:solidFill>
                  <a:schemeClr val="accent2"/>
                </a:solidFill>
              </a:defRPr>
            </a:lvl4pPr>
            <a:lvl5pPr marL="1735440" indent="-171450">
              <a:lnSpc>
                <a:spcPct val="100000"/>
              </a:lnSpc>
              <a:buClr>
                <a:srgbClr val="C01E20"/>
              </a:buClr>
              <a:buSzPct val="120000"/>
              <a:buFont typeface="Arial" panose="020B0604020202020204" pitchFamily="34" charset="0"/>
              <a:buChar char="•"/>
              <a:defRPr sz="12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33880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La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7919274" cy="583251"/>
          </a:xfrm>
        </p:spPr>
        <p:txBody>
          <a:bodyPr/>
          <a:lstStyle/>
          <a:p>
            <a:r>
              <a:rPr lang="en-GB" dirty="0"/>
              <a:t>CLICK TO EDIT MASTER TITLE STYLE</a:t>
            </a:r>
            <a:endParaRPr lang="en-US" dirty="0"/>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578839" y="1409220"/>
            <a:ext cx="7919274" cy="3045335"/>
          </a:xfrm>
        </p:spPr>
        <p:txBody>
          <a:bodyPr/>
          <a:lstStyle>
            <a:lvl1pPr marL="171450" indent="-171450">
              <a:lnSpc>
                <a:spcPct val="100000"/>
              </a:lnSpc>
              <a:buClr>
                <a:srgbClr val="C01E20"/>
              </a:buClr>
              <a:buSzPct val="120000"/>
              <a:buFont typeface="Arial" panose="020B0604020202020204" pitchFamily="34" charset="0"/>
              <a:buChar char="•"/>
              <a:defRPr sz="1200">
                <a:solidFill>
                  <a:schemeClr val="accent2"/>
                </a:solidFill>
              </a:defRPr>
            </a:lvl1pPr>
            <a:lvl2pPr marL="562447" indent="-171450">
              <a:lnSpc>
                <a:spcPct val="100000"/>
              </a:lnSpc>
              <a:buClr>
                <a:srgbClr val="C01E20"/>
              </a:buClr>
              <a:buSzPct val="120000"/>
              <a:buFont typeface="Arial" panose="020B0604020202020204" pitchFamily="34" charset="0"/>
              <a:buChar char="•"/>
              <a:defRPr sz="1200">
                <a:solidFill>
                  <a:schemeClr val="accent2"/>
                </a:solidFill>
              </a:defRPr>
            </a:lvl2pPr>
            <a:lvl3pPr marL="953445" indent="-171450">
              <a:lnSpc>
                <a:spcPct val="100000"/>
              </a:lnSpc>
              <a:buClr>
                <a:srgbClr val="C01E20"/>
              </a:buClr>
              <a:buSzPct val="120000"/>
              <a:buFont typeface="Arial" panose="020B0604020202020204" pitchFamily="34" charset="0"/>
              <a:buChar char="•"/>
              <a:defRPr sz="1200">
                <a:solidFill>
                  <a:schemeClr val="accent2"/>
                </a:solidFill>
              </a:defRPr>
            </a:lvl3pPr>
            <a:lvl4pPr marL="1344442" indent="-171450">
              <a:lnSpc>
                <a:spcPct val="100000"/>
              </a:lnSpc>
              <a:buClr>
                <a:srgbClr val="C01E20"/>
              </a:buClr>
              <a:buSzPct val="120000"/>
              <a:buFont typeface="Arial" panose="020B0604020202020204" pitchFamily="34" charset="0"/>
              <a:buChar char="•"/>
              <a:defRPr sz="1200">
                <a:solidFill>
                  <a:schemeClr val="accent2"/>
                </a:solidFill>
              </a:defRPr>
            </a:lvl4pPr>
            <a:lvl5pPr marL="1735440" indent="-171450">
              <a:lnSpc>
                <a:spcPct val="100000"/>
              </a:lnSpc>
              <a:buClr>
                <a:srgbClr val="C01E20"/>
              </a:buClr>
              <a:buSzPct val="120000"/>
              <a:buFont typeface="Arial" panose="020B0604020202020204" pitchFamily="34" charset="0"/>
              <a:buChar char="•"/>
              <a:defRPr sz="12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93525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0" y="1633467"/>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39" y="1899565"/>
            <a:ext cx="134140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5" name="Text Placeholder 7">
            <a:extLst>
              <a:ext uri="{FF2B5EF4-FFF2-40B4-BE49-F238E27FC236}">
                <a16:creationId xmlns:a16="http://schemas.microsoft.com/office/drawing/2014/main" id="{A09C11A7-B982-8D4B-9998-65F24D2A2B7E}"/>
              </a:ext>
            </a:extLst>
          </p:cNvPr>
          <p:cNvSpPr>
            <a:spLocks noGrp="1"/>
          </p:cNvSpPr>
          <p:nvPr>
            <p:ph type="body" sz="quarter" idx="22" hasCustomPrompt="1"/>
          </p:nvPr>
        </p:nvSpPr>
        <p:spPr>
          <a:xfrm>
            <a:off x="2940459" y="1633467"/>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6" name="Text Placeholder 5">
            <a:extLst>
              <a:ext uri="{FF2B5EF4-FFF2-40B4-BE49-F238E27FC236}">
                <a16:creationId xmlns:a16="http://schemas.microsoft.com/office/drawing/2014/main" id="{02E34505-6EFC-9C48-9E43-61001C96CFF1}"/>
              </a:ext>
            </a:extLst>
          </p:cNvPr>
          <p:cNvSpPr>
            <a:spLocks noGrp="1"/>
          </p:cNvSpPr>
          <p:nvPr>
            <p:ph type="body" sz="quarter" idx="23" hasCustomPrompt="1"/>
          </p:nvPr>
        </p:nvSpPr>
        <p:spPr>
          <a:xfrm>
            <a:off x="2940460" y="1899565"/>
            <a:ext cx="134140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7" name="Text Placeholder 7">
            <a:extLst>
              <a:ext uri="{FF2B5EF4-FFF2-40B4-BE49-F238E27FC236}">
                <a16:creationId xmlns:a16="http://schemas.microsoft.com/office/drawing/2014/main" id="{F83BC01B-1165-DE4B-B59F-1B0266BA97F6}"/>
              </a:ext>
            </a:extLst>
          </p:cNvPr>
          <p:cNvSpPr>
            <a:spLocks noGrp="1"/>
          </p:cNvSpPr>
          <p:nvPr>
            <p:ph type="body" sz="quarter" idx="24" hasCustomPrompt="1"/>
          </p:nvPr>
        </p:nvSpPr>
        <p:spPr>
          <a:xfrm>
            <a:off x="5413609" y="1633467"/>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8" name="Text Placeholder 5">
            <a:extLst>
              <a:ext uri="{FF2B5EF4-FFF2-40B4-BE49-F238E27FC236}">
                <a16:creationId xmlns:a16="http://schemas.microsoft.com/office/drawing/2014/main" id="{D7EE24A2-BB7F-D44B-9EFF-F2574975107A}"/>
              </a:ext>
            </a:extLst>
          </p:cNvPr>
          <p:cNvSpPr>
            <a:spLocks noGrp="1"/>
          </p:cNvSpPr>
          <p:nvPr>
            <p:ph type="body" sz="quarter" idx="25" hasCustomPrompt="1"/>
          </p:nvPr>
        </p:nvSpPr>
        <p:spPr>
          <a:xfrm>
            <a:off x="5413609" y="1899565"/>
            <a:ext cx="134140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9" name="Text Placeholder 7">
            <a:extLst>
              <a:ext uri="{FF2B5EF4-FFF2-40B4-BE49-F238E27FC236}">
                <a16:creationId xmlns:a16="http://schemas.microsoft.com/office/drawing/2014/main" id="{CE2439BA-634C-8447-B071-210FAA48B247}"/>
              </a:ext>
            </a:extLst>
          </p:cNvPr>
          <p:cNvSpPr>
            <a:spLocks noGrp="1"/>
          </p:cNvSpPr>
          <p:nvPr>
            <p:ph type="body" sz="quarter" idx="26" hasCustomPrompt="1"/>
          </p:nvPr>
        </p:nvSpPr>
        <p:spPr>
          <a:xfrm>
            <a:off x="7886758" y="1633467"/>
            <a:ext cx="884225"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0" name="Text Placeholder 5">
            <a:extLst>
              <a:ext uri="{FF2B5EF4-FFF2-40B4-BE49-F238E27FC236}">
                <a16:creationId xmlns:a16="http://schemas.microsoft.com/office/drawing/2014/main" id="{1A2EAB44-771E-714C-9ED7-D4717B71BD4B}"/>
              </a:ext>
            </a:extLst>
          </p:cNvPr>
          <p:cNvSpPr>
            <a:spLocks noGrp="1"/>
          </p:cNvSpPr>
          <p:nvPr>
            <p:ph type="body" sz="quarter" idx="27" hasCustomPrompt="1"/>
          </p:nvPr>
        </p:nvSpPr>
        <p:spPr>
          <a:xfrm>
            <a:off x="7886757" y="1899565"/>
            <a:ext cx="884224"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1" name="Text Placeholder 7">
            <a:extLst>
              <a:ext uri="{FF2B5EF4-FFF2-40B4-BE49-F238E27FC236}">
                <a16:creationId xmlns:a16="http://schemas.microsoft.com/office/drawing/2014/main" id="{25FDDC64-0DD8-FE4B-B8D8-9ADF3CFA9D42}"/>
              </a:ext>
            </a:extLst>
          </p:cNvPr>
          <p:cNvSpPr>
            <a:spLocks noGrp="1"/>
          </p:cNvSpPr>
          <p:nvPr>
            <p:ph type="body" sz="quarter" idx="28" hasCustomPrompt="1"/>
          </p:nvPr>
        </p:nvSpPr>
        <p:spPr>
          <a:xfrm>
            <a:off x="1599056" y="3034553"/>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2" name="Text Placeholder 5">
            <a:extLst>
              <a:ext uri="{FF2B5EF4-FFF2-40B4-BE49-F238E27FC236}">
                <a16:creationId xmlns:a16="http://schemas.microsoft.com/office/drawing/2014/main" id="{A9065012-63C5-9947-B5C4-2FB69EB2CCD6}"/>
              </a:ext>
            </a:extLst>
          </p:cNvPr>
          <p:cNvSpPr>
            <a:spLocks noGrp="1"/>
          </p:cNvSpPr>
          <p:nvPr>
            <p:ph type="body" sz="quarter" idx="29" hasCustomPrompt="1"/>
          </p:nvPr>
        </p:nvSpPr>
        <p:spPr>
          <a:xfrm>
            <a:off x="1599055" y="3300650"/>
            <a:ext cx="1341402" cy="82077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3" name="Text Placeholder 7">
            <a:extLst>
              <a:ext uri="{FF2B5EF4-FFF2-40B4-BE49-F238E27FC236}">
                <a16:creationId xmlns:a16="http://schemas.microsoft.com/office/drawing/2014/main" id="{BE6BEFC2-917F-7048-B8DA-B75CEC248569}"/>
              </a:ext>
            </a:extLst>
          </p:cNvPr>
          <p:cNvSpPr>
            <a:spLocks noGrp="1"/>
          </p:cNvSpPr>
          <p:nvPr>
            <p:ph type="body" sz="quarter" idx="30" hasCustomPrompt="1"/>
          </p:nvPr>
        </p:nvSpPr>
        <p:spPr>
          <a:xfrm>
            <a:off x="4072204" y="3034553"/>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4" name="Text Placeholder 5">
            <a:extLst>
              <a:ext uri="{FF2B5EF4-FFF2-40B4-BE49-F238E27FC236}">
                <a16:creationId xmlns:a16="http://schemas.microsoft.com/office/drawing/2014/main" id="{485F4DDA-8D5C-C64F-B23E-B03FC43018E2}"/>
              </a:ext>
            </a:extLst>
          </p:cNvPr>
          <p:cNvSpPr>
            <a:spLocks noGrp="1"/>
          </p:cNvSpPr>
          <p:nvPr>
            <p:ph type="body" sz="quarter" idx="31" hasCustomPrompt="1"/>
          </p:nvPr>
        </p:nvSpPr>
        <p:spPr>
          <a:xfrm>
            <a:off x="4072205" y="3300650"/>
            <a:ext cx="1341402" cy="82077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5" name="Text Placeholder 7">
            <a:extLst>
              <a:ext uri="{FF2B5EF4-FFF2-40B4-BE49-F238E27FC236}">
                <a16:creationId xmlns:a16="http://schemas.microsoft.com/office/drawing/2014/main" id="{1D7858DF-B4F2-2141-8865-04A72F7032B7}"/>
              </a:ext>
            </a:extLst>
          </p:cNvPr>
          <p:cNvSpPr>
            <a:spLocks noGrp="1"/>
          </p:cNvSpPr>
          <p:nvPr>
            <p:ph type="body" sz="quarter" idx="32" hasCustomPrompt="1"/>
          </p:nvPr>
        </p:nvSpPr>
        <p:spPr>
          <a:xfrm>
            <a:off x="6545355" y="3034553"/>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6" name="Text Placeholder 5">
            <a:extLst>
              <a:ext uri="{FF2B5EF4-FFF2-40B4-BE49-F238E27FC236}">
                <a16:creationId xmlns:a16="http://schemas.microsoft.com/office/drawing/2014/main" id="{9DB6C7B6-E158-D644-BA81-8EA1100A5514}"/>
              </a:ext>
            </a:extLst>
          </p:cNvPr>
          <p:cNvSpPr>
            <a:spLocks noGrp="1"/>
          </p:cNvSpPr>
          <p:nvPr>
            <p:ph type="body" sz="quarter" idx="33" hasCustomPrompt="1"/>
          </p:nvPr>
        </p:nvSpPr>
        <p:spPr>
          <a:xfrm>
            <a:off x="6545355" y="3300650"/>
            <a:ext cx="1341402" cy="82077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3718275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2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40" name="Text Placeholder 5">
            <a:extLst>
              <a:ext uri="{FF2B5EF4-FFF2-40B4-BE49-F238E27FC236}">
                <a16:creationId xmlns:a16="http://schemas.microsoft.com/office/drawing/2014/main" id="{1A2EAB44-771E-714C-9ED7-D4717B71BD4B}"/>
              </a:ext>
            </a:extLst>
          </p:cNvPr>
          <p:cNvSpPr>
            <a:spLocks noGrp="1"/>
          </p:cNvSpPr>
          <p:nvPr>
            <p:ph type="body" sz="quarter" idx="27" hasCustomPrompt="1"/>
          </p:nvPr>
        </p:nvSpPr>
        <p:spPr>
          <a:xfrm>
            <a:off x="7886757" y="1293469"/>
            <a:ext cx="884224" cy="1157264"/>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6" name="Text Placeholder 5">
            <a:extLst>
              <a:ext uri="{FF2B5EF4-FFF2-40B4-BE49-F238E27FC236}">
                <a16:creationId xmlns:a16="http://schemas.microsoft.com/office/drawing/2014/main" id="{9DB6C7B6-E158-D644-BA81-8EA1100A5514}"/>
              </a:ext>
            </a:extLst>
          </p:cNvPr>
          <p:cNvSpPr>
            <a:spLocks noGrp="1"/>
          </p:cNvSpPr>
          <p:nvPr>
            <p:ph type="body" sz="quarter" idx="33" hasCustomPrompt="1"/>
          </p:nvPr>
        </p:nvSpPr>
        <p:spPr>
          <a:xfrm>
            <a:off x="7018455" y="2890261"/>
            <a:ext cx="1758556" cy="130415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5" name="Text Placeholder 7">
            <a:extLst>
              <a:ext uri="{FF2B5EF4-FFF2-40B4-BE49-F238E27FC236}">
                <a16:creationId xmlns:a16="http://schemas.microsoft.com/office/drawing/2014/main" id="{1D7858DF-B4F2-2141-8865-04A72F7032B7}"/>
              </a:ext>
            </a:extLst>
          </p:cNvPr>
          <p:cNvSpPr>
            <a:spLocks noGrp="1"/>
          </p:cNvSpPr>
          <p:nvPr>
            <p:ph type="body" sz="quarter" idx="32" hasCustomPrompt="1"/>
          </p:nvPr>
        </p:nvSpPr>
        <p:spPr>
          <a:xfrm>
            <a:off x="29058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14" name="Text Placeholder 7">
            <a:extLst>
              <a:ext uri="{FF2B5EF4-FFF2-40B4-BE49-F238E27FC236}">
                <a16:creationId xmlns:a16="http://schemas.microsoft.com/office/drawing/2014/main" id="{4D730434-019A-5344-887F-7B8DC173B440}"/>
              </a:ext>
            </a:extLst>
          </p:cNvPr>
          <p:cNvSpPr>
            <a:spLocks noGrp="1"/>
          </p:cNvSpPr>
          <p:nvPr>
            <p:ph type="body" sz="quarter" idx="34" hasCustomPrompt="1"/>
          </p:nvPr>
        </p:nvSpPr>
        <p:spPr>
          <a:xfrm>
            <a:off x="122530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15" name="Text Placeholder 7">
            <a:extLst>
              <a:ext uri="{FF2B5EF4-FFF2-40B4-BE49-F238E27FC236}">
                <a16:creationId xmlns:a16="http://schemas.microsoft.com/office/drawing/2014/main" id="{17BDD06F-8A52-6448-98B6-CBE82F2FA5E0}"/>
              </a:ext>
            </a:extLst>
          </p:cNvPr>
          <p:cNvSpPr>
            <a:spLocks noGrp="1"/>
          </p:cNvSpPr>
          <p:nvPr>
            <p:ph type="body" sz="quarter" idx="35" hasCustomPrompt="1"/>
          </p:nvPr>
        </p:nvSpPr>
        <p:spPr>
          <a:xfrm>
            <a:off x="213970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16" name="Text Placeholder 7">
            <a:extLst>
              <a:ext uri="{FF2B5EF4-FFF2-40B4-BE49-F238E27FC236}">
                <a16:creationId xmlns:a16="http://schemas.microsoft.com/office/drawing/2014/main" id="{11287160-E387-D247-8B45-4F79F094EE2D}"/>
              </a:ext>
            </a:extLst>
          </p:cNvPr>
          <p:cNvSpPr>
            <a:spLocks noGrp="1"/>
          </p:cNvSpPr>
          <p:nvPr>
            <p:ph type="body" sz="quarter" idx="36" hasCustomPrompt="1"/>
          </p:nvPr>
        </p:nvSpPr>
        <p:spPr>
          <a:xfrm>
            <a:off x="307442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17" name="Text Placeholder 7">
            <a:extLst>
              <a:ext uri="{FF2B5EF4-FFF2-40B4-BE49-F238E27FC236}">
                <a16:creationId xmlns:a16="http://schemas.microsoft.com/office/drawing/2014/main" id="{9783A882-26FF-4349-B22A-DA4820294AD0}"/>
              </a:ext>
            </a:extLst>
          </p:cNvPr>
          <p:cNvSpPr>
            <a:spLocks noGrp="1"/>
          </p:cNvSpPr>
          <p:nvPr>
            <p:ph type="body" sz="quarter" idx="37" hasCustomPrompt="1"/>
          </p:nvPr>
        </p:nvSpPr>
        <p:spPr>
          <a:xfrm>
            <a:off x="401930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18" name="Text Placeholder 7">
            <a:extLst>
              <a:ext uri="{FF2B5EF4-FFF2-40B4-BE49-F238E27FC236}">
                <a16:creationId xmlns:a16="http://schemas.microsoft.com/office/drawing/2014/main" id="{9FC368E3-FB1A-BB47-BBBB-49998C70986E}"/>
              </a:ext>
            </a:extLst>
          </p:cNvPr>
          <p:cNvSpPr>
            <a:spLocks noGrp="1"/>
          </p:cNvSpPr>
          <p:nvPr>
            <p:ph type="body" sz="quarter" idx="38" hasCustomPrompt="1"/>
          </p:nvPr>
        </p:nvSpPr>
        <p:spPr>
          <a:xfrm>
            <a:off x="495402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19" name="Text Placeholder 7">
            <a:extLst>
              <a:ext uri="{FF2B5EF4-FFF2-40B4-BE49-F238E27FC236}">
                <a16:creationId xmlns:a16="http://schemas.microsoft.com/office/drawing/2014/main" id="{C507B42C-F63B-D345-8EEF-6BD120EE862E}"/>
              </a:ext>
            </a:extLst>
          </p:cNvPr>
          <p:cNvSpPr>
            <a:spLocks noGrp="1"/>
          </p:cNvSpPr>
          <p:nvPr>
            <p:ph type="body" sz="quarter" idx="39" hasCustomPrompt="1"/>
          </p:nvPr>
        </p:nvSpPr>
        <p:spPr>
          <a:xfrm>
            <a:off x="591922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20" name="Text Placeholder 7">
            <a:extLst>
              <a:ext uri="{FF2B5EF4-FFF2-40B4-BE49-F238E27FC236}">
                <a16:creationId xmlns:a16="http://schemas.microsoft.com/office/drawing/2014/main" id="{A6D202DD-DD2C-BB4D-AC48-16259D30CFD9}"/>
              </a:ext>
            </a:extLst>
          </p:cNvPr>
          <p:cNvSpPr>
            <a:spLocks noGrp="1"/>
          </p:cNvSpPr>
          <p:nvPr>
            <p:ph type="body" sz="quarter" idx="40" hasCustomPrompt="1"/>
          </p:nvPr>
        </p:nvSpPr>
        <p:spPr>
          <a:xfrm>
            <a:off x="685394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21" name="Text Placeholder 7">
            <a:extLst>
              <a:ext uri="{FF2B5EF4-FFF2-40B4-BE49-F238E27FC236}">
                <a16:creationId xmlns:a16="http://schemas.microsoft.com/office/drawing/2014/main" id="{2F5ADFCB-3AB9-4547-917B-73D7DC05CB81}"/>
              </a:ext>
            </a:extLst>
          </p:cNvPr>
          <p:cNvSpPr>
            <a:spLocks noGrp="1"/>
          </p:cNvSpPr>
          <p:nvPr>
            <p:ph type="body" sz="quarter" idx="41" hasCustomPrompt="1"/>
          </p:nvPr>
        </p:nvSpPr>
        <p:spPr>
          <a:xfrm>
            <a:off x="7808980" y="2575611"/>
            <a:ext cx="688351" cy="189771"/>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2014</a:t>
            </a:r>
          </a:p>
        </p:txBody>
      </p:sp>
      <p:sp>
        <p:nvSpPr>
          <p:cNvPr id="122" name="Text Placeholder 5">
            <a:extLst>
              <a:ext uri="{FF2B5EF4-FFF2-40B4-BE49-F238E27FC236}">
                <a16:creationId xmlns:a16="http://schemas.microsoft.com/office/drawing/2014/main" id="{24023E59-6705-4444-90AB-27E8F0646242}"/>
              </a:ext>
            </a:extLst>
          </p:cNvPr>
          <p:cNvSpPr>
            <a:spLocks noGrp="1"/>
          </p:cNvSpPr>
          <p:nvPr>
            <p:ph type="body" sz="quarter" idx="42" hasCustomPrompt="1"/>
          </p:nvPr>
        </p:nvSpPr>
        <p:spPr>
          <a:xfrm>
            <a:off x="5098215" y="2890261"/>
            <a:ext cx="1508347" cy="130415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3" name="Text Placeholder 5">
            <a:extLst>
              <a:ext uri="{FF2B5EF4-FFF2-40B4-BE49-F238E27FC236}">
                <a16:creationId xmlns:a16="http://schemas.microsoft.com/office/drawing/2014/main" id="{13B23122-2C4F-224C-9B76-C54A732A4275}"/>
              </a:ext>
            </a:extLst>
          </p:cNvPr>
          <p:cNvSpPr>
            <a:spLocks noGrp="1"/>
          </p:cNvSpPr>
          <p:nvPr>
            <p:ph type="body" sz="quarter" idx="43" hasCustomPrompt="1"/>
          </p:nvPr>
        </p:nvSpPr>
        <p:spPr>
          <a:xfrm>
            <a:off x="6027476" y="1293469"/>
            <a:ext cx="1514813" cy="1157264"/>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4" name="Text Placeholder 5">
            <a:extLst>
              <a:ext uri="{FF2B5EF4-FFF2-40B4-BE49-F238E27FC236}">
                <a16:creationId xmlns:a16="http://schemas.microsoft.com/office/drawing/2014/main" id="{16E1DE1C-074E-814B-BB52-D713910E37BA}"/>
              </a:ext>
            </a:extLst>
          </p:cNvPr>
          <p:cNvSpPr>
            <a:spLocks noGrp="1"/>
          </p:cNvSpPr>
          <p:nvPr>
            <p:ph type="body" sz="quarter" idx="44" hasCustomPrompt="1"/>
          </p:nvPr>
        </p:nvSpPr>
        <p:spPr>
          <a:xfrm>
            <a:off x="4147876" y="1293469"/>
            <a:ext cx="1514813" cy="1157264"/>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5" name="Text Placeholder 5">
            <a:extLst>
              <a:ext uri="{FF2B5EF4-FFF2-40B4-BE49-F238E27FC236}">
                <a16:creationId xmlns:a16="http://schemas.microsoft.com/office/drawing/2014/main" id="{E88199DD-F96B-0446-869C-81FF1C971157}"/>
              </a:ext>
            </a:extLst>
          </p:cNvPr>
          <p:cNvSpPr>
            <a:spLocks noGrp="1"/>
          </p:cNvSpPr>
          <p:nvPr>
            <p:ph type="body" sz="quarter" idx="45" hasCustomPrompt="1"/>
          </p:nvPr>
        </p:nvSpPr>
        <p:spPr>
          <a:xfrm>
            <a:off x="3218615" y="2890261"/>
            <a:ext cx="1508347" cy="130415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6" name="Text Placeholder 5">
            <a:extLst>
              <a:ext uri="{FF2B5EF4-FFF2-40B4-BE49-F238E27FC236}">
                <a16:creationId xmlns:a16="http://schemas.microsoft.com/office/drawing/2014/main" id="{201AEBA5-ECD1-8640-B685-8B01AAB6F9DB}"/>
              </a:ext>
            </a:extLst>
          </p:cNvPr>
          <p:cNvSpPr>
            <a:spLocks noGrp="1"/>
          </p:cNvSpPr>
          <p:nvPr>
            <p:ph type="body" sz="quarter" idx="46" hasCustomPrompt="1"/>
          </p:nvPr>
        </p:nvSpPr>
        <p:spPr>
          <a:xfrm>
            <a:off x="2258116" y="1293469"/>
            <a:ext cx="1514813" cy="1157264"/>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7" name="Text Placeholder 5">
            <a:extLst>
              <a:ext uri="{FF2B5EF4-FFF2-40B4-BE49-F238E27FC236}">
                <a16:creationId xmlns:a16="http://schemas.microsoft.com/office/drawing/2014/main" id="{06E62FC5-83F2-2D41-ABF4-7EF0C9BA0DAF}"/>
              </a:ext>
            </a:extLst>
          </p:cNvPr>
          <p:cNvSpPr>
            <a:spLocks noGrp="1"/>
          </p:cNvSpPr>
          <p:nvPr>
            <p:ph type="body" sz="quarter" idx="47" hasCustomPrompt="1"/>
          </p:nvPr>
        </p:nvSpPr>
        <p:spPr>
          <a:xfrm>
            <a:off x="1339015" y="2890261"/>
            <a:ext cx="1508347" cy="130415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9" name="Text Placeholder 5">
            <a:extLst>
              <a:ext uri="{FF2B5EF4-FFF2-40B4-BE49-F238E27FC236}">
                <a16:creationId xmlns:a16="http://schemas.microsoft.com/office/drawing/2014/main" id="{9E52FA66-6979-C345-908F-CFB4AB69263F}"/>
              </a:ext>
            </a:extLst>
          </p:cNvPr>
          <p:cNvSpPr>
            <a:spLocks noGrp="1"/>
          </p:cNvSpPr>
          <p:nvPr>
            <p:ph type="body" sz="quarter" idx="48" hasCustomPrompt="1"/>
          </p:nvPr>
        </p:nvSpPr>
        <p:spPr>
          <a:xfrm>
            <a:off x="398836" y="1293469"/>
            <a:ext cx="1514813" cy="1157264"/>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975083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1"/>
            <a:ext cx="8191732" cy="422880"/>
          </a:xfrm>
        </p:spPr>
        <p:txBody>
          <a:bodyPr/>
          <a:lstStyle/>
          <a:p>
            <a:r>
              <a:rPr lang="en-GB" dirty="0"/>
              <a:t>CLICK TO EDIT MASTER TITLE STYLE</a:t>
            </a:r>
            <a:endParaRPr lang="en-US" dirty="0"/>
          </a:p>
        </p:txBody>
      </p:sp>
      <p:sp>
        <p:nvSpPr>
          <p:cNvPr id="11" name="Picture Placeholder 5">
            <a:extLst>
              <a:ext uri="{FF2B5EF4-FFF2-40B4-BE49-F238E27FC236}">
                <a16:creationId xmlns:a16="http://schemas.microsoft.com/office/drawing/2014/main" id="{80306570-2C4A-374D-91A4-3373FFF821C3}"/>
              </a:ext>
            </a:extLst>
          </p:cNvPr>
          <p:cNvSpPr>
            <a:spLocks noGrp="1"/>
          </p:cNvSpPr>
          <p:nvPr>
            <p:ph type="pic" sz="quarter" idx="44"/>
          </p:nvPr>
        </p:nvSpPr>
        <p:spPr>
          <a:xfrm>
            <a:off x="504024" y="1416959"/>
            <a:ext cx="708459" cy="178840"/>
          </a:xfrm>
        </p:spPr>
        <p:txBody>
          <a:bodyPr anchor="ctr"/>
          <a:lstStyle>
            <a:lvl1pPr algn="ctr">
              <a:buNone/>
              <a:defRPr sz="500"/>
            </a:lvl1pPr>
          </a:lstStyle>
          <a:p>
            <a:endParaRPr lang="en-GB" dirty="0"/>
          </a:p>
        </p:txBody>
      </p:sp>
      <p:sp>
        <p:nvSpPr>
          <p:cNvPr id="23" name="Text Placeholder 12">
            <a:extLst>
              <a:ext uri="{FF2B5EF4-FFF2-40B4-BE49-F238E27FC236}">
                <a16:creationId xmlns:a16="http://schemas.microsoft.com/office/drawing/2014/main" id="{935CAB5D-F995-9845-8288-EA7E281E0D43}"/>
              </a:ext>
            </a:extLst>
          </p:cNvPr>
          <p:cNvSpPr>
            <a:spLocks noGrp="1"/>
          </p:cNvSpPr>
          <p:nvPr>
            <p:ph type="body" sz="quarter" idx="21"/>
          </p:nvPr>
        </p:nvSpPr>
        <p:spPr>
          <a:xfrm>
            <a:off x="545122"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24" name="Text Placeholder 12">
            <a:extLst>
              <a:ext uri="{FF2B5EF4-FFF2-40B4-BE49-F238E27FC236}">
                <a16:creationId xmlns:a16="http://schemas.microsoft.com/office/drawing/2014/main" id="{FD638BEA-7E83-0E47-800F-A3C196FD5CFF}"/>
              </a:ext>
            </a:extLst>
          </p:cNvPr>
          <p:cNvSpPr>
            <a:spLocks noGrp="1"/>
          </p:cNvSpPr>
          <p:nvPr>
            <p:ph type="body" sz="quarter" idx="45" hasCustomPrompt="1"/>
          </p:nvPr>
        </p:nvSpPr>
        <p:spPr>
          <a:xfrm>
            <a:off x="677743"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93" name="Picture Placeholder 5">
            <a:extLst>
              <a:ext uri="{FF2B5EF4-FFF2-40B4-BE49-F238E27FC236}">
                <a16:creationId xmlns:a16="http://schemas.microsoft.com/office/drawing/2014/main" id="{F07FC584-4EE2-3348-A2E9-EC682D083D76}"/>
              </a:ext>
            </a:extLst>
          </p:cNvPr>
          <p:cNvSpPr>
            <a:spLocks noGrp="1"/>
          </p:cNvSpPr>
          <p:nvPr>
            <p:ph type="pic" sz="quarter" idx="46"/>
          </p:nvPr>
        </p:nvSpPr>
        <p:spPr>
          <a:xfrm>
            <a:off x="1182557" y="1416959"/>
            <a:ext cx="708459" cy="178840"/>
          </a:xfrm>
        </p:spPr>
        <p:txBody>
          <a:bodyPr anchor="ctr"/>
          <a:lstStyle>
            <a:lvl1pPr algn="ctr">
              <a:buNone/>
              <a:defRPr sz="500"/>
            </a:lvl1pPr>
          </a:lstStyle>
          <a:p>
            <a:endParaRPr lang="en-GB" dirty="0"/>
          </a:p>
        </p:txBody>
      </p:sp>
      <p:sp>
        <p:nvSpPr>
          <p:cNvPr id="94" name="Text Placeholder 12">
            <a:extLst>
              <a:ext uri="{FF2B5EF4-FFF2-40B4-BE49-F238E27FC236}">
                <a16:creationId xmlns:a16="http://schemas.microsoft.com/office/drawing/2014/main" id="{EEA87CFA-D7CA-074B-BFD0-F80AD58998F2}"/>
              </a:ext>
            </a:extLst>
          </p:cNvPr>
          <p:cNvSpPr>
            <a:spLocks noGrp="1"/>
          </p:cNvSpPr>
          <p:nvPr>
            <p:ph type="body" sz="quarter" idx="47" hasCustomPrompt="1"/>
          </p:nvPr>
        </p:nvSpPr>
        <p:spPr>
          <a:xfrm>
            <a:off x="1355278"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95" name="Picture Placeholder 5">
            <a:extLst>
              <a:ext uri="{FF2B5EF4-FFF2-40B4-BE49-F238E27FC236}">
                <a16:creationId xmlns:a16="http://schemas.microsoft.com/office/drawing/2014/main" id="{B8AE68B3-6A58-3841-AA70-93E2CC925705}"/>
              </a:ext>
            </a:extLst>
          </p:cNvPr>
          <p:cNvSpPr>
            <a:spLocks noGrp="1"/>
          </p:cNvSpPr>
          <p:nvPr>
            <p:ph type="pic" sz="quarter" idx="48"/>
          </p:nvPr>
        </p:nvSpPr>
        <p:spPr>
          <a:xfrm>
            <a:off x="1861090" y="1416959"/>
            <a:ext cx="708459" cy="178840"/>
          </a:xfrm>
        </p:spPr>
        <p:txBody>
          <a:bodyPr anchor="ctr"/>
          <a:lstStyle>
            <a:lvl1pPr algn="ctr">
              <a:buNone/>
              <a:defRPr sz="500"/>
            </a:lvl1pPr>
          </a:lstStyle>
          <a:p>
            <a:endParaRPr lang="en-GB" dirty="0"/>
          </a:p>
        </p:txBody>
      </p:sp>
      <p:sp>
        <p:nvSpPr>
          <p:cNvPr id="96" name="Text Placeholder 12">
            <a:extLst>
              <a:ext uri="{FF2B5EF4-FFF2-40B4-BE49-F238E27FC236}">
                <a16:creationId xmlns:a16="http://schemas.microsoft.com/office/drawing/2014/main" id="{164680C0-8E17-3445-AFB0-3AC997A5A315}"/>
              </a:ext>
            </a:extLst>
          </p:cNvPr>
          <p:cNvSpPr>
            <a:spLocks noGrp="1"/>
          </p:cNvSpPr>
          <p:nvPr>
            <p:ph type="body" sz="quarter" idx="49" hasCustomPrompt="1"/>
          </p:nvPr>
        </p:nvSpPr>
        <p:spPr>
          <a:xfrm>
            <a:off x="2032813"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97" name="Picture Placeholder 5">
            <a:extLst>
              <a:ext uri="{FF2B5EF4-FFF2-40B4-BE49-F238E27FC236}">
                <a16:creationId xmlns:a16="http://schemas.microsoft.com/office/drawing/2014/main" id="{3D3E96C6-9C75-F248-B68C-2AC3C5DFCC78}"/>
              </a:ext>
            </a:extLst>
          </p:cNvPr>
          <p:cNvSpPr>
            <a:spLocks noGrp="1"/>
          </p:cNvSpPr>
          <p:nvPr>
            <p:ph type="pic" sz="quarter" idx="50"/>
          </p:nvPr>
        </p:nvSpPr>
        <p:spPr>
          <a:xfrm>
            <a:off x="2539623" y="1416959"/>
            <a:ext cx="708459" cy="178840"/>
          </a:xfrm>
        </p:spPr>
        <p:txBody>
          <a:bodyPr anchor="ctr"/>
          <a:lstStyle>
            <a:lvl1pPr algn="ctr">
              <a:buNone/>
              <a:defRPr sz="500"/>
            </a:lvl1pPr>
          </a:lstStyle>
          <a:p>
            <a:endParaRPr lang="en-GB" dirty="0"/>
          </a:p>
        </p:txBody>
      </p:sp>
      <p:sp>
        <p:nvSpPr>
          <p:cNvPr id="98" name="Text Placeholder 12">
            <a:extLst>
              <a:ext uri="{FF2B5EF4-FFF2-40B4-BE49-F238E27FC236}">
                <a16:creationId xmlns:a16="http://schemas.microsoft.com/office/drawing/2014/main" id="{A339F0F0-657E-DD4D-9267-EE9583386D35}"/>
              </a:ext>
            </a:extLst>
          </p:cNvPr>
          <p:cNvSpPr>
            <a:spLocks noGrp="1"/>
          </p:cNvSpPr>
          <p:nvPr>
            <p:ph type="body" sz="quarter" idx="51" hasCustomPrompt="1"/>
          </p:nvPr>
        </p:nvSpPr>
        <p:spPr>
          <a:xfrm>
            <a:off x="2710348"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99" name="Picture Placeholder 5">
            <a:extLst>
              <a:ext uri="{FF2B5EF4-FFF2-40B4-BE49-F238E27FC236}">
                <a16:creationId xmlns:a16="http://schemas.microsoft.com/office/drawing/2014/main" id="{9ECF2106-98B0-8545-9FB1-D048042DE343}"/>
              </a:ext>
            </a:extLst>
          </p:cNvPr>
          <p:cNvSpPr>
            <a:spLocks noGrp="1"/>
          </p:cNvSpPr>
          <p:nvPr>
            <p:ph type="pic" sz="quarter" idx="52"/>
          </p:nvPr>
        </p:nvSpPr>
        <p:spPr>
          <a:xfrm>
            <a:off x="3218156" y="1416959"/>
            <a:ext cx="708459" cy="178840"/>
          </a:xfrm>
        </p:spPr>
        <p:txBody>
          <a:bodyPr anchor="ctr"/>
          <a:lstStyle>
            <a:lvl1pPr algn="ctr">
              <a:buNone/>
              <a:defRPr sz="500"/>
            </a:lvl1pPr>
          </a:lstStyle>
          <a:p>
            <a:endParaRPr lang="en-GB" dirty="0"/>
          </a:p>
        </p:txBody>
      </p:sp>
      <p:sp>
        <p:nvSpPr>
          <p:cNvPr id="100" name="Text Placeholder 12">
            <a:extLst>
              <a:ext uri="{FF2B5EF4-FFF2-40B4-BE49-F238E27FC236}">
                <a16:creationId xmlns:a16="http://schemas.microsoft.com/office/drawing/2014/main" id="{5049429E-61E1-5144-856B-BADBFB35B770}"/>
              </a:ext>
            </a:extLst>
          </p:cNvPr>
          <p:cNvSpPr>
            <a:spLocks noGrp="1"/>
          </p:cNvSpPr>
          <p:nvPr>
            <p:ph type="body" sz="quarter" idx="53" hasCustomPrompt="1"/>
          </p:nvPr>
        </p:nvSpPr>
        <p:spPr>
          <a:xfrm>
            <a:off x="3387883"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01" name="Picture Placeholder 5">
            <a:extLst>
              <a:ext uri="{FF2B5EF4-FFF2-40B4-BE49-F238E27FC236}">
                <a16:creationId xmlns:a16="http://schemas.microsoft.com/office/drawing/2014/main" id="{68737424-CE81-6246-AD7B-C9A4F316B996}"/>
              </a:ext>
            </a:extLst>
          </p:cNvPr>
          <p:cNvSpPr>
            <a:spLocks noGrp="1"/>
          </p:cNvSpPr>
          <p:nvPr>
            <p:ph type="pic" sz="quarter" idx="54"/>
          </p:nvPr>
        </p:nvSpPr>
        <p:spPr>
          <a:xfrm>
            <a:off x="3896689" y="1416959"/>
            <a:ext cx="708459" cy="178840"/>
          </a:xfrm>
        </p:spPr>
        <p:txBody>
          <a:bodyPr anchor="ctr"/>
          <a:lstStyle>
            <a:lvl1pPr algn="ctr">
              <a:buNone/>
              <a:defRPr sz="500"/>
            </a:lvl1pPr>
          </a:lstStyle>
          <a:p>
            <a:endParaRPr lang="en-GB" dirty="0"/>
          </a:p>
        </p:txBody>
      </p:sp>
      <p:sp>
        <p:nvSpPr>
          <p:cNvPr id="102" name="Text Placeholder 12">
            <a:extLst>
              <a:ext uri="{FF2B5EF4-FFF2-40B4-BE49-F238E27FC236}">
                <a16:creationId xmlns:a16="http://schemas.microsoft.com/office/drawing/2014/main" id="{40FB6A1A-05DE-FE4F-9BF2-C3586846C6E6}"/>
              </a:ext>
            </a:extLst>
          </p:cNvPr>
          <p:cNvSpPr>
            <a:spLocks noGrp="1"/>
          </p:cNvSpPr>
          <p:nvPr>
            <p:ph type="body" sz="quarter" idx="55" hasCustomPrompt="1"/>
          </p:nvPr>
        </p:nvSpPr>
        <p:spPr>
          <a:xfrm>
            <a:off x="4065418"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03" name="Picture Placeholder 5">
            <a:extLst>
              <a:ext uri="{FF2B5EF4-FFF2-40B4-BE49-F238E27FC236}">
                <a16:creationId xmlns:a16="http://schemas.microsoft.com/office/drawing/2014/main" id="{F17A1FA4-48B7-7B49-A9EF-963686657B37}"/>
              </a:ext>
            </a:extLst>
          </p:cNvPr>
          <p:cNvSpPr>
            <a:spLocks noGrp="1"/>
          </p:cNvSpPr>
          <p:nvPr>
            <p:ph type="pic" sz="quarter" idx="56"/>
          </p:nvPr>
        </p:nvSpPr>
        <p:spPr>
          <a:xfrm>
            <a:off x="4575222" y="1416959"/>
            <a:ext cx="708459" cy="178840"/>
          </a:xfrm>
        </p:spPr>
        <p:txBody>
          <a:bodyPr anchor="ctr"/>
          <a:lstStyle>
            <a:lvl1pPr algn="ctr">
              <a:buNone/>
              <a:defRPr sz="500"/>
            </a:lvl1pPr>
          </a:lstStyle>
          <a:p>
            <a:endParaRPr lang="en-GB" dirty="0"/>
          </a:p>
        </p:txBody>
      </p:sp>
      <p:sp>
        <p:nvSpPr>
          <p:cNvPr id="104" name="Text Placeholder 12">
            <a:extLst>
              <a:ext uri="{FF2B5EF4-FFF2-40B4-BE49-F238E27FC236}">
                <a16:creationId xmlns:a16="http://schemas.microsoft.com/office/drawing/2014/main" id="{E92F766E-7CD8-1B44-859C-84281760336D}"/>
              </a:ext>
            </a:extLst>
          </p:cNvPr>
          <p:cNvSpPr>
            <a:spLocks noGrp="1"/>
          </p:cNvSpPr>
          <p:nvPr>
            <p:ph type="body" sz="quarter" idx="57" hasCustomPrompt="1"/>
          </p:nvPr>
        </p:nvSpPr>
        <p:spPr>
          <a:xfrm>
            <a:off x="4742953"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05" name="Picture Placeholder 5">
            <a:extLst>
              <a:ext uri="{FF2B5EF4-FFF2-40B4-BE49-F238E27FC236}">
                <a16:creationId xmlns:a16="http://schemas.microsoft.com/office/drawing/2014/main" id="{4154D8F2-1087-834C-8014-8CDD91B3B12B}"/>
              </a:ext>
            </a:extLst>
          </p:cNvPr>
          <p:cNvSpPr>
            <a:spLocks noGrp="1"/>
          </p:cNvSpPr>
          <p:nvPr>
            <p:ph type="pic" sz="quarter" idx="58"/>
          </p:nvPr>
        </p:nvSpPr>
        <p:spPr>
          <a:xfrm>
            <a:off x="5253755" y="1416959"/>
            <a:ext cx="708459" cy="178840"/>
          </a:xfrm>
        </p:spPr>
        <p:txBody>
          <a:bodyPr anchor="ctr"/>
          <a:lstStyle>
            <a:lvl1pPr algn="ctr">
              <a:buNone/>
              <a:defRPr sz="500"/>
            </a:lvl1pPr>
          </a:lstStyle>
          <a:p>
            <a:endParaRPr lang="en-GB" dirty="0"/>
          </a:p>
        </p:txBody>
      </p:sp>
      <p:sp>
        <p:nvSpPr>
          <p:cNvPr id="106" name="Text Placeholder 12">
            <a:extLst>
              <a:ext uri="{FF2B5EF4-FFF2-40B4-BE49-F238E27FC236}">
                <a16:creationId xmlns:a16="http://schemas.microsoft.com/office/drawing/2014/main" id="{61FD6E7D-8467-CC4E-8FB1-17BDD6DA6296}"/>
              </a:ext>
            </a:extLst>
          </p:cNvPr>
          <p:cNvSpPr>
            <a:spLocks noGrp="1"/>
          </p:cNvSpPr>
          <p:nvPr>
            <p:ph type="body" sz="quarter" idx="59" hasCustomPrompt="1"/>
          </p:nvPr>
        </p:nvSpPr>
        <p:spPr>
          <a:xfrm>
            <a:off x="5420488"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07" name="Picture Placeholder 5">
            <a:extLst>
              <a:ext uri="{FF2B5EF4-FFF2-40B4-BE49-F238E27FC236}">
                <a16:creationId xmlns:a16="http://schemas.microsoft.com/office/drawing/2014/main" id="{0ABCE02C-1DFF-2D42-9C4F-908C9A1E3E32}"/>
              </a:ext>
            </a:extLst>
          </p:cNvPr>
          <p:cNvSpPr>
            <a:spLocks noGrp="1"/>
          </p:cNvSpPr>
          <p:nvPr>
            <p:ph type="pic" sz="quarter" idx="60"/>
          </p:nvPr>
        </p:nvSpPr>
        <p:spPr>
          <a:xfrm>
            <a:off x="5932288" y="1416959"/>
            <a:ext cx="708459" cy="178840"/>
          </a:xfrm>
        </p:spPr>
        <p:txBody>
          <a:bodyPr anchor="ctr"/>
          <a:lstStyle>
            <a:lvl1pPr algn="ctr">
              <a:buNone/>
              <a:defRPr sz="500"/>
            </a:lvl1pPr>
          </a:lstStyle>
          <a:p>
            <a:endParaRPr lang="en-GB" dirty="0"/>
          </a:p>
        </p:txBody>
      </p:sp>
      <p:sp>
        <p:nvSpPr>
          <p:cNvPr id="108" name="Text Placeholder 12">
            <a:extLst>
              <a:ext uri="{FF2B5EF4-FFF2-40B4-BE49-F238E27FC236}">
                <a16:creationId xmlns:a16="http://schemas.microsoft.com/office/drawing/2014/main" id="{1D40930C-D46E-5542-82CF-94CE2830E98E}"/>
              </a:ext>
            </a:extLst>
          </p:cNvPr>
          <p:cNvSpPr>
            <a:spLocks noGrp="1"/>
          </p:cNvSpPr>
          <p:nvPr>
            <p:ph type="body" sz="quarter" idx="61" hasCustomPrompt="1"/>
          </p:nvPr>
        </p:nvSpPr>
        <p:spPr>
          <a:xfrm>
            <a:off x="6098023"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09" name="Picture Placeholder 5">
            <a:extLst>
              <a:ext uri="{FF2B5EF4-FFF2-40B4-BE49-F238E27FC236}">
                <a16:creationId xmlns:a16="http://schemas.microsoft.com/office/drawing/2014/main" id="{EF6E36E8-2FC4-FA40-BC89-AC6AF1F05543}"/>
              </a:ext>
            </a:extLst>
          </p:cNvPr>
          <p:cNvSpPr>
            <a:spLocks noGrp="1"/>
          </p:cNvSpPr>
          <p:nvPr>
            <p:ph type="pic" sz="quarter" idx="62"/>
          </p:nvPr>
        </p:nvSpPr>
        <p:spPr>
          <a:xfrm>
            <a:off x="6610821" y="1416959"/>
            <a:ext cx="708459" cy="178840"/>
          </a:xfrm>
        </p:spPr>
        <p:txBody>
          <a:bodyPr anchor="ctr"/>
          <a:lstStyle>
            <a:lvl1pPr algn="ctr">
              <a:buNone/>
              <a:defRPr sz="500"/>
            </a:lvl1pPr>
          </a:lstStyle>
          <a:p>
            <a:endParaRPr lang="en-GB" dirty="0"/>
          </a:p>
        </p:txBody>
      </p:sp>
      <p:sp>
        <p:nvSpPr>
          <p:cNvPr id="110" name="Text Placeholder 12">
            <a:extLst>
              <a:ext uri="{FF2B5EF4-FFF2-40B4-BE49-F238E27FC236}">
                <a16:creationId xmlns:a16="http://schemas.microsoft.com/office/drawing/2014/main" id="{1ECC2399-AE41-B748-AD3B-513E39512B31}"/>
              </a:ext>
            </a:extLst>
          </p:cNvPr>
          <p:cNvSpPr>
            <a:spLocks noGrp="1"/>
          </p:cNvSpPr>
          <p:nvPr>
            <p:ph type="body" sz="quarter" idx="63" hasCustomPrompt="1"/>
          </p:nvPr>
        </p:nvSpPr>
        <p:spPr>
          <a:xfrm>
            <a:off x="6775558"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11" name="Picture Placeholder 5">
            <a:extLst>
              <a:ext uri="{FF2B5EF4-FFF2-40B4-BE49-F238E27FC236}">
                <a16:creationId xmlns:a16="http://schemas.microsoft.com/office/drawing/2014/main" id="{22D8FA41-5CDB-CC49-B10B-964FB23C2BFB}"/>
              </a:ext>
            </a:extLst>
          </p:cNvPr>
          <p:cNvSpPr>
            <a:spLocks noGrp="1"/>
          </p:cNvSpPr>
          <p:nvPr>
            <p:ph type="pic" sz="quarter" idx="64"/>
          </p:nvPr>
        </p:nvSpPr>
        <p:spPr>
          <a:xfrm>
            <a:off x="7289354" y="1416959"/>
            <a:ext cx="708459" cy="178840"/>
          </a:xfrm>
        </p:spPr>
        <p:txBody>
          <a:bodyPr anchor="ctr"/>
          <a:lstStyle>
            <a:lvl1pPr algn="ctr">
              <a:buNone/>
              <a:defRPr sz="500"/>
            </a:lvl1pPr>
          </a:lstStyle>
          <a:p>
            <a:endParaRPr lang="en-GB" dirty="0"/>
          </a:p>
        </p:txBody>
      </p:sp>
      <p:sp>
        <p:nvSpPr>
          <p:cNvPr id="112" name="Text Placeholder 12">
            <a:extLst>
              <a:ext uri="{FF2B5EF4-FFF2-40B4-BE49-F238E27FC236}">
                <a16:creationId xmlns:a16="http://schemas.microsoft.com/office/drawing/2014/main" id="{A16EFAC1-33A0-A149-BC61-834A0E0BF1AF}"/>
              </a:ext>
            </a:extLst>
          </p:cNvPr>
          <p:cNvSpPr>
            <a:spLocks noGrp="1"/>
          </p:cNvSpPr>
          <p:nvPr>
            <p:ph type="body" sz="quarter" idx="65" hasCustomPrompt="1"/>
          </p:nvPr>
        </p:nvSpPr>
        <p:spPr>
          <a:xfrm>
            <a:off x="7453093"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13" name="Picture Placeholder 5">
            <a:extLst>
              <a:ext uri="{FF2B5EF4-FFF2-40B4-BE49-F238E27FC236}">
                <a16:creationId xmlns:a16="http://schemas.microsoft.com/office/drawing/2014/main" id="{E1F6DF00-64F5-8245-BB5A-9D58857F45F6}"/>
              </a:ext>
            </a:extLst>
          </p:cNvPr>
          <p:cNvSpPr>
            <a:spLocks noGrp="1"/>
          </p:cNvSpPr>
          <p:nvPr>
            <p:ph type="pic" sz="quarter" idx="66"/>
          </p:nvPr>
        </p:nvSpPr>
        <p:spPr>
          <a:xfrm>
            <a:off x="7967886" y="1416959"/>
            <a:ext cx="708459" cy="178840"/>
          </a:xfrm>
        </p:spPr>
        <p:txBody>
          <a:bodyPr anchor="ctr"/>
          <a:lstStyle>
            <a:lvl1pPr algn="ctr">
              <a:buNone/>
              <a:defRPr sz="700"/>
            </a:lvl1pPr>
          </a:lstStyle>
          <a:p>
            <a:endParaRPr lang="en-GB" dirty="0"/>
          </a:p>
        </p:txBody>
      </p:sp>
      <p:sp>
        <p:nvSpPr>
          <p:cNvPr id="114" name="Text Placeholder 12">
            <a:extLst>
              <a:ext uri="{FF2B5EF4-FFF2-40B4-BE49-F238E27FC236}">
                <a16:creationId xmlns:a16="http://schemas.microsoft.com/office/drawing/2014/main" id="{E235E242-088D-C24E-B5F2-6E5E465AD2F3}"/>
              </a:ext>
            </a:extLst>
          </p:cNvPr>
          <p:cNvSpPr>
            <a:spLocks noGrp="1"/>
          </p:cNvSpPr>
          <p:nvPr>
            <p:ph type="body" sz="quarter" idx="67" hasCustomPrompt="1"/>
          </p:nvPr>
        </p:nvSpPr>
        <p:spPr>
          <a:xfrm>
            <a:off x="8130624" y="1376058"/>
            <a:ext cx="372002" cy="260642"/>
          </a:xfrm>
        </p:spPr>
        <p:txBody>
          <a:bodyPr anchor="ctr"/>
          <a:lstStyle>
            <a:lvl1pPr marL="0" indent="0" algn="ctr">
              <a:lnSpc>
                <a:spcPct val="100000"/>
              </a:lnSpc>
              <a:spcBef>
                <a:spcPts val="0"/>
              </a:spcBef>
              <a:buNone/>
              <a:defRPr lang="en-GB" sz="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115" name="Text Placeholder 12">
            <a:extLst>
              <a:ext uri="{FF2B5EF4-FFF2-40B4-BE49-F238E27FC236}">
                <a16:creationId xmlns:a16="http://schemas.microsoft.com/office/drawing/2014/main" id="{8BFBEB72-26EC-004F-B2C2-339C57C4533E}"/>
              </a:ext>
            </a:extLst>
          </p:cNvPr>
          <p:cNvSpPr>
            <a:spLocks noGrp="1"/>
          </p:cNvSpPr>
          <p:nvPr>
            <p:ph type="body" sz="quarter" idx="68"/>
          </p:nvPr>
        </p:nvSpPr>
        <p:spPr>
          <a:xfrm>
            <a:off x="1231861"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16" name="Text Placeholder 12">
            <a:extLst>
              <a:ext uri="{FF2B5EF4-FFF2-40B4-BE49-F238E27FC236}">
                <a16:creationId xmlns:a16="http://schemas.microsoft.com/office/drawing/2014/main" id="{6D9EB9A5-0991-4F4F-9575-EEAB616635FC}"/>
              </a:ext>
            </a:extLst>
          </p:cNvPr>
          <p:cNvSpPr>
            <a:spLocks noGrp="1"/>
          </p:cNvSpPr>
          <p:nvPr>
            <p:ph type="body" sz="quarter" idx="69"/>
          </p:nvPr>
        </p:nvSpPr>
        <p:spPr>
          <a:xfrm>
            <a:off x="1918600"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17" name="Text Placeholder 12">
            <a:extLst>
              <a:ext uri="{FF2B5EF4-FFF2-40B4-BE49-F238E27FC236}">
                <a16:creationId xmlns:a16="http://schemas.microsoft.com/office/drawing/2014/main" id="{3E1E9BEF-84A1-3740-855B-FB3495A2912D}"/>
              </a:ext>
            </a:extLst>
          </p:cNvPr>
          <p:cNvSpPr>
            <a:spLocks noGrp="1"/>
          </p:cNvSpPr>
          <p:nvPr>
            <p:ph type="body" sz="quarter" idx="70"/>
          </p:nvPr>
        </p:nvSpPr>
        <p:spPr>
          <a:xfrm>
            <a:off x="2605339"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18" name="Text Placeholder 12">
            <a:extLst>
              <a:ext uri="{FF2B5EF4-FFF2-40B4-BE49-F238E27FC236}">
                <a16:creationId xmlns:a16="http://schemas.microsoft.com/office/drawing/2014/main" id="{E72C2E8E-0956-C440-A881-AC6371DBE61C}"/>
              </a:ext>
            </a:extLst>
          </p:cNvPr>
          <p:cNvSpPr>
            <a:spLocks noGrp="1"/>
          </p:cNvSpPr>
          <p:nvPr>
            <p:ph type="body" sz="quarter" idx="71"/>
          </p:nvPr>
        </p:nvSpPr>
        <p:spPr>
          <a:xfrm>
            <a:off x="3292078"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19" name="Text Placeholder 12">
            <a:extLst>
              <a:ext uri="{FF2B5EF4-FFF2-40B4-BE49-F238E27FC236}">
                <a16:creationId xmlns:a16="http://schemas.microsoft.com/office/drawing/2014/main" id="{48653E09-3860-3E41-8297-6D802ED078DC}"/>
              </a:ext>
            </a:extLst>
          </p:cNvPr>
          <p:cNvSpPr>
            <a:spLocks noGrp="1"/>
          </p:cNvSpPr>
          <p:nvPr>
            <p:ph type="body" sz="quarter" idx="72"/>
          </p:nvPr>
        </p:nvSpPr>
        <p:spPr>
          <a:xfrm>
            <a:off x="3978817"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20" name="Text Placeholder 12">
            <a:extLst>
              <a:ext uri="{FF2B5EF4-FFF2-40B4-BE49-F238E27FC236}">
                <a16:creationId xmlns:a16="http://schemas.microsoft.com/office/drawing/2014/main" id="{3AE7A406-EEF6-7D43-AD37-0D487E6538F5}"/>
              </a:ext>
            </a:extLst>
          </p:cNvPr>
          <p:cNvSpPr>
            <a:spLocks noGrp="1"/>
          </p:cNvSpPr>
          <p:nvPr>
            <p:ph type="body" sz="quarter" idx="73"/>
          </p:nvPr>
        </p:nvSpPr>
        <p:spPr>
          <a:xfrm>
            <a:off x="4665556"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21" name="Text Placeholder 12">
            <a:extLst>
              <a:ext uri="{FF2B5EF4-FFF2-40B4-BE49-F238E27FC236}">
                <a16:creationId xmlns:a16="http://schemas.microsoft.com/office/drawing/2014/main" id="{39DC91B2-8E98-144E-90FE-DEFD099AA82A}"/>
              </a:ext>
            </a:extLst>
          </p:cNvPr>
          <p:cNvSpPr>
            <a:spLocks noGrp="1"/>
          </p:cNvSpPr>
          <p:nvPr>
            <p:ph type="body" sz="quarter" idx="74"/>
          </p:nvPr>
        </p:nvSpPr>
        <p:spPr>
          <a:xfrm>
            <a:off x="5352295"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22" name="Text Placeholder 12">
            <a:extLst>
              <a:ext uri="{FF2B5EF4-FFF2-40B4-BE49-F238E27FC236}">
                <a16:creationId xmlns:a16="http://schemas.microsoft.com/office/drawing/2014/main" id="{32C9FDD3-1308-3147-9515-A5564581ED72}"/>
              </a:ext>
            </a:extLst>
          </p:cNvPr>
          <p:cNvSpPr>
            <a:spLocks noGrp="1"/>
          </p:cNvSpPr>
          <p:nvPr>
            <p:ph type="body" sz="quarter" idx="75"/>
          </p:nvPr>
        </p:nvSpPr>
        <p:spPr>
          <a:xfrm>
            <a:off x="6039034"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23" name="Text Placeholder 12">
            <a:extLst>
              <a:ext uri="{FF2B5EF4-FFF2-40B4-BE49-F238E27FC236}">
                <a16:creationId xmlns:a16="http://schemas.microsoft.com/office/drawing/2014/main" id="{00EABE4E-F8EF-7448-8B6C-62D9520D0ADB}"/>
              </a:ext>
            </a:extLst>
          </p:cNvPr>
          <p:cNvSpPr>
            <a:spLocks noGrp="1"/>
          </p:cNvSpPr>
          <p:nvPr>
            <p:ph type="body" sz="quarter" idx="76"/>
          </p:nvPr>
        </p:nvSpPr>
        <p:spPr>
          <a:xfrm>
            <a:off x="6725773"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24" name="Text Placeholder 12">
            <a:extLst>
              <a:ext uri="{FF2B5EF4-FFF2-40B4-BE49-F238E27FC236}">
                <a16:creationId xmlns:a16="http://schemas.microsoft.com/office/drawing/2014/main" id="{E35C2A89-766F-1644-946F-1044379CBAF4}"/>
              </a:ext>
            </a:extLst>
          </p:cNvPr>
          <p:cNvSpPr>
            <a:spLocks noGrp="1"/>
          </p:cNvSpPr>
          <p:nvPr>
            <p:ph type="body" sz="quarter" idx="77"/>
          </p:nvPr>
        </p:nvSpPr>
        <p:spPr>
          <a:xfrm>
            <a:off x="7412512"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25" name="Text Placeholder 12">
            <a:extLst>
              <a:ext uri="{FF2B5EF4-FFF2-40B4-BE49-F238E27FC236}">
                <a16:creationId xmlns:a16="http://schemas.microsoft.com/office/drawing/2014/main" id="{B1523746-B74F-FA46-A955-F9FFDA9F6BCF}"/>
              </a:ext>
            </a:extLst>
          </p:cNvPr>
          <p:cNvSpPr>
            <a:spLocks noGrp="1"/>
          </p:cNvSpPr>
          <p:nvPr>
            <p:ph type="body" sz="quarter" idx="78"/>
          </p:nvPr>
        </p:nvSpPr>
        <p:spPr>
          <a:xfrm>
            <a:off x="8099250" y="1750627"/>
            <a:ext cx="589199" cy="2713308"/>
          </a:xfrm>
        </p:spPr>
        <p:txBody>
          <a:bodyPr anchor="t"/>
          <a:lstStyle>
            <a:lvl1pPr marL="90488" indent="-82550" algn="l">
              <a:lnSpc>
                <a:spcPct val="90000"/>
              </a:lnSpc>
              <a:spcBef>
                <a:spcPts val="0"/>
              </a:spcBef>
              <a:spcAft>
                <a:spcPts val="600"/>
              </a:spcAft>
              <a:buClr>
                <a:schemeClr val="accent1"/>
              </a:buClr>
              <a:buFont typeface="Arial" panose="020B0604020202020204" pitchFamily="34" charset="0"/>
              <a:buChar char="•"/>
              <a:tabLst/>
              <a:defRPr lang="en-GB" sz="7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11764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ředělový A">
    <p:bg>
      <p:bgPr>
        <a:solidFill>
          <a:schemeClr val="accent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49D1CC4-F257-9C4A-97CF-40E7682BF97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4" y="2248692"/>
            <a:ext cx="5253228" cy="323058"/>
          </a:xfrm>
        </p:spPr>
        <p:txBody>
          <a:bodyPr/>
          <a:lstStyle>
            <a:lvl1pPr>
              <a:defRPr/>
            </a:lvl1pPr>
          </a:lstStyle>
          <a:p>
            <a:r>
              <a:rPr lang="en-GB" dirty="0"/>
              <a:t>divider title</a:t>
            </a:r>
            <a:endParaRPr lang="en-US" dirty="0"/>
          </a:p>
        </p:txBody>
      </p:sp>
      <p:sp>
        <p:nvSpPr>
          <p:cNvPr id="7" name="Text Placeholder 5">
            <a:extLst>
              <a:ext uri="{FF2B5EF4-FFF2-40B4-BE49-F238E27FC236}">
                <a16:creationId xmlns:a16="http://schemas.microsoft.com/office/drawing/2014/main" id="{E887030A-39E7-CB44-8EC9-6576EA072E00}"/>
              </a:ext>
            </a:extLst>
          </p:cNvPr>
          <p:cNvSpPr>
            <a:spLocks noGrp="1"/>
          </p:cNvSpPr>
          <p:nvPr>
            <p:ph type="body" sz="quarter" idx="13" hasCustomPrompt="1"/>
          </p:nvPr>
        </p:nvSpPr>
        <p:spPr>
          <a:xfrm>
            <a:off x="560343" y="2656013"/>
            <a:ext cx="5253228" cy="196244"/>
          </a:xfrm>
          <a:prstGeom prst="rect">
            <a:avLst/>
          </a:prstGeom>
        </p:spPr>
        <p:txBody>
          <a:bodyPr lIns="0" tIns="0" rIns="0" bIns="0"/>
          <a:lstStyle>
            <a:lvl1pPr marL="0" indent="0">
              <a:lnSpc>
                <a:spcPts val="1500"/>
              </a:lnSpc>
              <a:spcBef>
                <a:spcPts val="0"/>
              </a:spcBef>
              <a:buNone/>
              <a:defRPr sz="1400" b="0" kern="0" cap="all" spc="40" baseline="0">
                <a:solidFill>
                  <a:schemeClr val="bg2"/>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sp>
        <p:nvSpPr>
          <p:cNvPr id="8" name="Text Placeholder 5">
            <a:extLst>
              <a:ext uri="{FF2B5EF4-FFF2-40B4-BE49-F238E27FC236}">
                <a16:creationId xmlns:a16="http://schemas.microsoft.com/office/drawing/2014/main" id="{29FDEF27-3E78-1D4B-8408-36D9106C0BC2}"/>
              </a:ext>
            </a:extLst>
          </p:cNvPr>
          <p:cNvSpPr>
            <a:spLocks noGrp="1"/>
          </p:cNvSpPr>
          <p:nvPr>
            <p:ph type="body" sz="quarter" idx="14" hasCustomPrompt="1"/>
          </p:nvPr>
        </p:nvSpPr>
        <p:spPr>
          <a:xfrm>
            <a:off x="5845408" y="1275274"/>
            <a:ext cx="3298592" cy="2768219"/>
          </a:xfrm>
          <a:prstGeom prst="rect">
            <a:avLst/>
          </a:prstGeom>
        </p:spPr>
        <p:txBody>
          <a:bodyPr lIns="0" tIns="0" rIns="0" bIns="0"/>
          <a:lstStyle>
            <a:lvl1pPr marL="0" indent="0">
              <a:lnSpc>
                <a:spcPts val="20000"/>
              </a:lnSpc>
              <a:spcBef>
                <a:spcPts val="0"/>
              </a:spcBef>
              <a:buNone/>
              <a:defRPr sz="20000" b="1" kern="0" spc="-300" baseline="0">
                <a:solidFill>
                  <a:schemeClr val="accent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08</a:t>
            </a:r>
            <a:endParaRPr lang="en-US" dirty="0"/>
          </a:p>
        </p:txBody>
      </p:sp>
      <p:pic>
        <p:nvPicPr>
          <p:cNvPr id="23" name="Picture 22">
            <a:extLst>
              <a:ext uri="{FF2B5EF4-FFF2-40B4-BE49-F238E27FC236}">
                <a16:creationId xmlns:a16="http://schemas.microsoft.com/office/drawing/2014/main" id="{D3758622-9B33-AE48-8D6B-FC328A96C8C3}"/>
              </a:ext>
            </a:extLst>
          </p:cNvPr>
          <p:cNvPicPr>
            <a:picLocks noChangeAspect="1"/>
          </p:cNvPicPr>
          <p:nvPr userDrawn="1"/>
        </p:nvPicPr>
        <p:blipFill>
          <a:blip r:embed="rId3"/>
          <a:stretch>
            <a:fillRect/>
          </a:stretch>
        </p:blipFill>
        <p:spPr>
          <a:xfrm>
            <a:off x="0" y="0"/>
            <a:ext cx="1050131" cy="5143500"/>
          </a:xfrm>
          <a:prstGeom prst="rect">
            <a:avLst/>
          </a:prstGeom>
        </p:spPr>
      </p:pic>
      <p:sp>
        <p:nvSpPr>
          <p:cNvPr id="2" name="Slide Number Placeholder 1">
            <a:extLst>
              <a:ext uri="{FF2B5EF4-FFF2-40B4-BE49-F238E27FC236}">
                <a16:creationId xmlns:a16="http://schemas.microsoft.com/office/drawing/2014/main" id="{C4EC088E-E958-2444-E55E-3696A4106120}"/>
              </a:ext>
            </a:extLst>
          </p:cNvPr>
          <p:cNvSpPr>
            <a:spLocks noGrp="1"/>
          </p:cNvSpPr>
          <p:nvPr>
            <p:ph type="sldNum" sz="quarter" idx="15"/>
          </p:nvPr>
        </p:nvSpPr>
        <p:spPr/>
        <p:txBody>
          <a:bodyPr/>
          <a:lstStyle/>
          <a:p>
            <a:fld id="{29CAE5FC-86E1-1448-8EC3-A22E1B31C8C0}" type="slidenum">
              <a:rPr lang="en-US" smtClean="0"/>
              <a:pPr/>
              <a:t>‹#›</a:t>
            </a:fld>
            <a:endParaRPr lang="en-US" dirty="0"/>
          </a:p>
        </p:txBody>
      </p:sp>
      <p:grpSp>
        <p:nvGrpSpPr>
          <p:cNvPr id="31" name="Group 30">
            <a:extLst>
              <a:ext uri="{FF2B5EF4-FFF2-40B4-BE49-F238E27FC236}">
                <a16:creationId xmlns:a16="http://schemas.microsoft.com/office/drawing/2014/main" id="{99ABB672-06BA-284F-A049-DBF5CAEE9D13}"/>
              </a:ext>
            </a:extLst>
          </p:cNvPr>
          <p:cNvGrpSpPr/>
          <p:nvPr userDrawn="1"/>
        </p:nvGrpSpPr>
        <p:grpSpPr>
          <a:xfrm>
            <a:off x="7515225" y="13648"/>
            <a:ext cx="1628775" cy="5143500"/>
            <a:chOff x="7515225" y="0"/>
            <a:chExt cx="1628775" cy="5143500"/>
          </a:xfrm>
        </p:grpSpPr>
        <p:pic>
          <p:nvPicPr>
            <p:cNvPr id="25" name="Picture 24">
              <a:extLst>
                <a:ext uri="{FF2B5EF4-FFF2-40B4-BE49-F238E27FC236}">
                  <a16:creationId xmlns:a16="http://schemas.microsoft.com/office/drawing/2014/main" id="{B0B65187-21E5-6549-BB4E-EA7B75A82A12}"/>
                </a:ext>
              </a:extLst>
            </p:cNvPr>
            <p:cNvPicPr>
              <a:picLocks noChangeAspect="1"/>
            </p:cNvPicPr>
            <p:nvPr userDrawn="1"/>
          </p:nvPicPr>
          <p:blipFill>
            <a:blip r:embed="rId4"/>
            <a:stretch>
              <a:fillRect/>
            </a:stretch>
          </p:blipFill>
          <p:spPr>
            <a:xfrm>
              <a:off x="7515225" y="0"/>
              <a:ext cx="1628775" cy="5143500"/>
            </a:xfrm>
            <a:prstGeom prst="rect">
              <a:avLst/>
            </a:prstGeom>
          </p:spPr>
        </p:pic>
        <p:pic>
          <p:nvPicPr>
            <p:cNvPr id="30" name="Picture 29">
              <a:extLst>
                <a:ext uri="{FF2B5EF4-FFF2-40B4-BE49-F238E27FC236}">
                  <a16:creationId xmlns:a16="http://schemas.microsoft.com/office/drawing/2014/main" id="{2B102833-F88E-CE49-B9D4-4AAEA90A244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246667" y="4689977"/>
              <a:ext cx="677465" cy="365001"/>
            </a:xfrm>
            <a:prstGeom prst="round2SameRect">
              <a:avLst/>
            </a:prstGeom>
            <a:noFill/>
          </p:spPr>
        </p:pic>
      </p:grpSp>
    </p:spTree>
    <p:extLst>
      <p:ext uri="{BB962C8B-B14F-4D97-AF65-F5344CB8AC3E}">
        <p14:creationId xmlns:p14="http://schemas.microsoft.com/office/powerpoint/2010/main" val="1452824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set ikon a text - obdelník">
    <p:spTree>
      <p:nvGrpSpPr>
        <p:cNvPr id="1" name=""/>
        <p:cNvGrpSpPr/>
        <p:nvPr/>
      </p:nvGrpSpPr>
      <p:grpSpPr>
        <a:xfrm>
          <a:off x="0" y="0"/>
          <a:ext cx="0" cy="0"/>
          <a:chOff x="0" y="0"/>
          <a:chExt cx="0" cy="0"/>
        </a:xfrm>
      </p:grpSpPr>
      <p:sp>
        <p:nvSpPr>
          <p:cNvPr id="142" name="Rettangolo 11">
            <a:extLst>
              <a:ext uri="{FF2B5EF4-FFF2-40B4-BE49-F238E27FC236}">
                <a16:creationId xmlns:a16="http://schemas.microsoft.com/office/drawing/2014/main" id="{D5055D8A-6848-F144-9215-704DD3B4D353}"/>
              </a:ext>
            </a:extLst>
          </p:cNvPr>
          <p:cNvSpPr/>
          <p:nvPr userDrawn="1"/>
        </p:nvSpPr>
        <p:spPr>
          <a:xfrm>
            <a:off x="3371850" y="0"/>
            <a:ext cx="577215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it-IT" sz="1050" kern="0">
              <a:solidFill>
                <a:srgbClr val="FFFFFF"/>
              </a:solidFill>
              <a:latin typeface="Arial"/>
              <a:sym typeface="Arial"/>
            </a:endParaRPr>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2476983" cy="811841"/>
          </a:xfrm>
        </p:spPr>
        <p:txBody>
          <a:bodyPr/>
          <a:lstStyle/>
          <a:p>
            <a:r>
              <a:rPr lang="en-GB" dirty="0"/>
              <a:t>CLICK TO EDIT MASTER TITLE STYLE</a:t>
            </a:r>
            <a:endParaRPr lang="en-US" dirty="0"/>
          </a:p>
        </p:txBody>
      </p:sp>
      <p:sp>
        <p:nvSpPr>
          <p:cNvPr id="135" name="Text Placeholder 7">
            <a:extLst>
              <a:ext uri="{FF2B5EF4-FFF2-40B4-BE49-F238E27FC236}">
                <a16:creationId xmlns:a16="http://schemas.microsoft.com/office/drawing/2014/main" id="{FA62884E-4119-6D4F-AA5C-443B95692A4B}"/>
              </a:ext>
            </a:extLst>
          </p:cNvPr>
          <p:cNvSpPr>
            <a:spLocks noGrp="1"/>
          </p:cNvSpPr>
          <p:nvPr>
            <p:ph type="body" sz="quarter" idx="14" hasCustomPrompt="1"/>
          </p:nvPr>
        </p:nvSpPr>
        <p:spPr>
          <a:xfrm>
            <a:off x="578840" y="1562206"/>
            <a:ext cx="2476983" cy="811841"/>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41" name="Text Placeholder 7">
            <a:extLst>
              <a:ext uri="{FF2B5EF4-FFF2-40B4-BE49-F238E27FC236}">
                <a16:creationId xmlns:a16="http://schemas.microsoft.com/office/drawing/2014/main" id="{0D71740C-DE24-2541-B5EA-570EADF774DD}"/>
              </a:ext>
            </a:extLst>
          </p:cNvPr>
          <p:cNvSpPr>
            <a:spLocks noGrp="1"/>
          </p:cNvSpPr>
          <p:nvPr>
            <p:ph type="body" sz="quarter" idx="22" hasCustomPrompt="1"/>
          </p:nvPr>
        </p:nvSpPr>
        <p:spPr>
          <a:xfrm>
            <a:off x="578840" y="2519468"/>
            <a:ext cx="2476983" cy="2102032"/>
          </a:xfrm>
        </p:spPr>
        <p:txBody>
          <a:bodyPr>
            <a:noAutofit/>
          </a:bodyPr>
          <a:lstStyle>
            <a:lvl1pPr algn="l">
              <a:lnSpc>
                <a:spcPts val="15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36" name="Text Placeholder 7">
            <a:extLst>
              <a:ext uri="{FF2B5EF4-FFF2-40B4-BE49-F238E27FC236}">
                <a16:creationId xmlns:a16="http://schemas.microsoft.com/office/drawing/2014/main" id="{62508584-C654-C84C-9B9D-CBCF11887CD0}"/>
              </a:ext>
            </a:extLst>
          </p:cNvPr>
          <p:cNvSpPr>
            <a:spLocks noGrp="1"/>
          </p:cNvSpPr>
          <p:nvPr>
            <p:ph type="body" sz="quarter" idx="15" hasCustomPrompt="1"/>
          </p:nvPr>
        </p:nvSpPr>
        <p:spPr>
          <a:xfrm>
            <a:off x="4095376" y="4065022"/>
            <a:ext cx="4675195" cy="250872"/>
          </a:xfrm>
        </p:spPr>
        <p:txBody>
          <a:bodyPr>
            <a:noAutofit/>
          </a:bodyPr>
          <a:lstStyle>
            <a:lvl1pPr algn="l">
              <a:lnSpc>
                <a:spcPts val="1500"/>
              </a:lnSpc>
              <a:defRPr sz="8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37" name="Picture Placeholder 3">
            <a:extLst>
              <a:ext uri="{FF2B5EF4-FFF2-40B4-BE49-F238E27FC236}">
                <a16:creationId xmlns:a16="http://schemas.microsoft.com/office/drawing/2014/main" id="{47AD437B-6B61-A84B-9058-366D1BA1A407}"/>
              </a:ext>
            </a:extLst>
          </p:cNvPr>
          <p:cNvSpPr>
            <a:spLocks noGrp="1"/>
          </p:cNvSpPr>
          <p:nvPr>
            <p:ph type="pic" sz="quarter" idx="18"/>
          </p:nvPr>
        </p:nvSpPr>
        <p:spPr>
          <a:xfrm>
            <a:off x="3707801" y="4050734"/>
            <a:ext cx="281304" cy="280207"/>
          </a:xfrm>
          <a:prstGeom prst="roundRect">
            <a:avLst>
              <a:gd name="adj" fmla="val 9401"/>
            </a:avLst>
          </a:prstGeom>
        </p:spPr>
        <p:txBody>
          <a:bodyPr anchor="t"/>
          <a:lstStyle>
            <a:lvl1pPr algn="ctr">
              <a:defRPr sz="400">
                <a:solidFill>
                  <a:schemeClr val="accent2"/>
                </a:solidFill>
              </a:defRPr>
            </a:lvl1pPr>
          </a:lstStyle>
          <a:p>
            <a:endParaRPr lang="en-GB" dirty="0"/>
          </a:p>
        </p:txBody>
      </p:sp>
      <p:grpSp>
        <p:nvGrpSpPr>
          <p:cNvPr id="15" name="Group 14">
            <a:extLst>
              <a:ext uri="{FF2B5EF4-FFF2-40B4-BE49-F238E27FC236}">
                <a16:creationId xmlns:a16="http://schemas.microsoft.com/office/drawing/2014/main" id="{783BA4F2-F0EC-E84E-9D5F-DA38AC0B6322}"/>
              </a:ext>
            </a:extLst>
          </p:cNvPr>
          <p:cNvGrpSpPr/>
          <p:nvPr userDrawn="1"/>
        </p:nvGrpSpPr>
        <p:grpSpPr>
          <a:xfrm>
            <a:off x="7515225" y="13648"/>
            <a:ext cx="1628775" cy="5143500"/>
            <a:chOff x="7515225" y="0"/>
            <a:chExt cx="1628775" cy="5143500"/>
          </a:xfrm>
        </p:grpSpPr>
        <p:pic>
          <p:nvPicPr>
            <p:cNvPr id="16" name="Picture 15">
              <a:extLst>
                <a:ext uri="{FF2B5EF4-FFF2-40B4-BE49-F238E27FC236}">
                  <a16:creationId xmlns:a16="http://schemas.microsoft.com/office/drawing/2014/main" id="{B3AE6F79-99E1-5346-9332-F60965F15C7C}"/>
                </a:ext>
              </a:extLst>
            </p:cNvPr>
            <p:cNvPicPr>
              <a:picLocks noChangeAspect="1"/>
            </p:cNvPicPr>
            <p:nvPr userDrawn="1"/>
          </p:nvPicPr>
          <p:blipFill>
            <a:blip r:embed="rId2"/>
            <a:stretch>
              <a:fillRect/>
            </a:stretch>
          </p:blipFill>
          <p:spPr>
            <a:xfrm>
              <a:off x="7515225" y="0"/>
              <a:ext cx="1628775" cy="5143500"/>
            </a:xfrm>
            <a:prstGeom prst="rect">
              <a:avLst/>
            </a:prstGeom>
          </p:spPr>
        </p:pic>
        <p:pic>
          <p:nvPicPr>
            <p:cNvPr id="17" name="Picture 16">
              <a:extLst>
                <a:ext uri="{FF2B5EF4-FFF2-40B4-BE49-F238E27FC236}">
                  <a16:creationId xmlns:a16="http://schemas.microsoft.com/office/drawing/2014/main" id="{2CE3AD69-CFC7-584F-9F20-07CEFE8A39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953794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Deset ikon a text - obdelník">
    <p:spTree>
      <p:nvGrpSpPr>
        <p:cNvPr id="1" name=""/>
        <p:cNvGrpSpPr/>
        <p:nvPr/>
      </p:nvGrpSpPr>
      <p:grpSpPr>
        <a:xfrm>
          <a:off x="0" y="0"/>
          <a:ext cx="0" cy="0"/>
          <a:chOff x="0" y="0"/>
          <a:chExt cx="0" cy="0"/>
        </a:xfrm>
      </p:grpSpPr>
      <p:sp>
        <p:nvSpPr>
          <p:cNvPr id="142" name="Rettangolo 11">
            <a:extLst>
              <a:ext uri="{FF2B5EF4-FFF2-40B4-BE49-F238E27FC236}">
                <a16:creationId xmlns:a16="http://schemas.microsoft.com/office/drawing/2014/main" id="{D5055D8A-6848-F144-9215-704DD3B4D353}"/>
              </a:ext>
            </a:extLst>
          </p:cNvPr>
          <p:cNvSpPr/>
          <p:nvPr userDrawn="1"/>
        </p:nvSpPr>
        <p:spPr>
          <a:xfrm>
            <a:off x="4797568" y="1562206"/>
            <a:ext cx="4346433" cy="22266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it-IT" sz="1050" kern="0">
              <a:solidFill>
                <a:srgbClr val="FFFFFF"/>
              </a:solidFill>
              <a:latin typeface="Arial"/>
              <a:sym typeface="Arial"/>
            </a:endParaRPr>
          </a:p>
        </p:txBody>
      </p:sp>
      <p:sp>
        <p:nvSpPr>
          <p:cNvPr id="23" name="Picture Placeholder 2">
            <a:extLst>
              <a:ext uri="{FF2B5EF4-FFF2-40B4-BE49-F238E27FC236}">
                <a16:creationId xmlns:a16="http://schemas.microsoft.com/office/drawing/2014/main" id="{20BB1AA5-630E-4D44-BEB8-43CF9821DFF8}"/>
              </a:ext>
            </a:extLst>
          </p:cNvPr>
          <p:cNvSpPr>
            <a:spLocks noGrp="1"/>
          </p:cNvSpPr>
          <p:nvPr>
            <p:ph type="pic" sz="quarter" idx="27"/>
          </p:nvPr>
        </p:nvSpPr>
        <p:spPr>
          <a:xfrm>
            <a:off x="7136351" y="1145802"/>
            <a:ext cx="2007647" cy="2630376"/>
          </a:xfrm>
          <a:prstGeom prst="roundRect">
            <a:avLst>
              <a:gd name="adj" fmla="val 0"/>
            </a:avLst>
          </a:prstGeom>
        </p:spPr>
        <p:txBody>
          <a:bodyPr/>
          <a:lstStyle/>
          <a:p>
            <a:endParaRPr lang="cs-CZ"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8191732" cy="509853"/>
          </a:xfrm>
        </p:spPr>
        <p:txBody>
          <a:bodyPr/>
          <a:lstStyle/>
          <a:p>
            <a:r>
              <a:rPr lang="en-GB" dirty="0"/>
              <a:t>CLICK TO EDIT MASTER TITLE STYLE</a:t>
            </a:r>
            <a:endParaRPr lang="en-US" dirty="0"/>
          </a:p>
        </p:txBody>
      </p:sp>
      <p:sp>
        <p:nvSpPr>
          <p:cNvPr id="135" name="Text Placeholder 7">
            <a:extLst>
              <a:ext uri="{FF2B5EF4-FFF2-40B4-BE49-F238E27FC236}">
                <a16:creationId xmlns:a16="http://schemas.microsoft.com/office/drawing/2014/main" id="{FA62884E-4119-6D4F-AA5C-443B95692A4B}"/>
              </a:ext>
            </a:extLst>
          </p:cNvPr>
          <p:cNvSpPr>
            <a:spLocks noGrp="1"/>
          </p:cNvSpPr>
          <p:nvPr>
            <p:ph type="body" sz="quarter" idx="14" hasCustomPrompt="1"/>
          </p:nvPr>
        </p:nvSpPr>
        <p:spPr>
          <a:xfrm>
            <a:off x="578840" y="1864194"/>
            <a:ext cx="3767593" cy="509853"/>
          </a:xfrm>
        </p:spPr>
        <p:txBody>
          <a:bodyPr>
            <a:noAutofit/>
          </a:bodyPr>
          <a:lstStyle>
            <a:lvl1pPr algn="l">
              <a:lnSpc>
                <a:spcPts val="1500"/>
              </a:lnSpc>
              <a:defRPr sz="12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41" name="Text Placeholder 7">
            <a:extLst>
              <a:ext uri="{FF2B5EF4-FFF2-40B4-BE49-F238E27FC236}">
                <a16:creationId xmlns:a16="http://schemas.microsoft.com/office/drawing/2014/main" id="{0D71740C-DE24-2541-B5EA-570EADF774DD}"/>
              </a:ext>
            </a:extLst>
          </p:cNvPr>
          <p:cNvSpPr>
            <a:spLocks noGrp="1"/>
          </p:cNvSpPr>
          <p:nvPr>
            <p:ph type="body" sz="quarter" idx="22" hasCustomPrompt="1"/>
          </p:nvPr>
        </p:nvSpPr>
        <p:spPr>
          <a:xfrm>
            <a:off x="578840" y="2519468"/>
            <a:ext cx="3767593" cy="2102032"/>
          </a:xfrm>
        </p:spPr>
        <p:txBody>
          <a:bodyPr>
            <a:noAutofit/>
          </a:bodyPr>
          <a:lstStyle>
            <a:lvl1pPr algn="l">
              <a:lnSpc>
                <a:spcPts val="15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pic>
        <p:nvPicPr>
          <p:cNvPr id="13" name="Graphic 13" descr="Open quotation mark with solid fill">
            <a:extLst>
              <a:ext uri="{FF2B5EF4-FFF2-40B4-BE49-F238E27FC236}">
                <a16:creationId xmlns:a16="http://schemas.microsoft.com/office/drawing/2014/main" id="{33A03F46-60C0-AC47-934D-8A21FC7AA87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620" y="1626612"/>
            <a:ext cx="515252" cy="515252"/>
          </a:xfrm>
          <a:prstGeom prst="rect">
            <a:avLst/>
          </a:prstGeom>
        </p:spPr>
      </p:pic>
      <p:sp>
        <p:nvSpPr>
          <p:cNvPr id="19" name="Text Placeholder 7">
            <a:extLst>
              <a:ext uri="{FF2B5EF4-FFF2-40B4-BE49-F238E27FC236}">
                <a16:creationId xmlns:a16="http://schemas.microsoft.com/office/drawing/2014/main" id="{E434F793-1495-6F49-AE71-8600C6A8A29C}"/>
              </a:ext>
            </a:extLst>
          </p:cNvPr>
          <p:cNvSpPr>
            <a:spLocks noGrp="1"/>
          </p:cNvSpPr>
          <p:nvPr>
            <p:ph type="body" sz="quarter" idx="23" hasCustomPrompt="1"/>
          </p:nvPr>
        </p:nvSpPr>
        <p:spPr>
          <a:xfrm>
            <a:off x="5091710" y="2118177"/>
            <a:ext cx="1919246" cy="934794"/>
          </a:xfrm>
        </p:spPr>
        <p:txBody>
          <a:bodyPr>
            <a:noAutofit/>
          </a:bodyPr>
          <a:lstStyle>
            <a:lvl1pPr algn="l">
              <a:lnSpc>
                <a:spcPts val="1500"/>
              </a:lnSpc>
              <a:defRPr sz="8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0" name="Text Placeholder 7">
            <a:extLst>
              <a:ext uri="{FF2B5EF4-FFF2-40B4-BE49-F238E27FC236}">
                <a16:creationId xmlns:a16="http://schemas.microsoft.com/office/drawing/2014/main" id="{14A9306B-2FFD-6B4D-80B8-21F436DAF339}"/>
              </a:ext>
            </a:extLst>
          </p:cNvPr>
          <p:cNvSpPr>
            <a:spLocks noGrp="1"/>
          </p:cNvSpPr>
          <p:nvPr>
            <p:ph type="body" sz="quarter" idx="24" hasCustomPrompt="1"/>
          </p:nvPr>
        </p:nvSpPr>
        <p:spPr>
          <a:xfrm>
            <a:off x="5091710" y="3221255"/>
            <a:ext cx="1919246" cy="187663"/>
          </a:xfrm>
        </p:spPr>
        <p:txBody>
          <a:bodyPr>
            <a:noAutofit/>
          </a:bodyPr>
          <a:lstStyle>
            <a:lvl1pPr algn="l">
              <a:lnSpc>
                <a:spcPts val="1500"/>
              </a:lnSpc>
              <a:defRPr sz="9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1" name="Text Placeholder 7">
            <a:extLst>
              <a:ext uri="{FF2B5EF4-FFF2-40B4-BE49-F238E27FC236}">
                <a16:creationId xmlns:a16="http://schemas.microsoft.com/office/drawing/2014/main" id="{0A799C46-55BC-4F4A-B0E8-640059CECFCE}"/>
              </a:ext>
            </a:extLst>
          </p:cNvPr>
          <p:cNvSpPr>
            <a:spLocks noGrp="1"/>
          </p:cNvSpPr>
          <p:nvPr>
            <p:ph type="body" sz="quarter" idx="25" hasCustomPrompt="1"/>
          </p:nvPr>
        </p:nvSpPr>
        <p:spPr>
          <a:xfrm>
            <a:off x="5091710" y="3381917"/>
            <a:ext cx="1919246" cy="155096"/>
          </a:xfrm>
        </p:spPr>
        <p:txBody>
          <a:bodyPr anchor="ctr">
            <a:noAutofit/>
          </a:bodyPr>
          <a:lstStyle>
            <a:lvl1pPr algn="l">
              <a:lnSpc>
                <a:spcPts val="1500"/>
              </a:lnSpc>
              <a:defRPr sz="800" b="1"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2" name="Text Placeholder 7">
            <a:extLst>
              <a:ext uri="{FF2B5EF4-FFF2-40B4-BE49-F238E27FC236}">
                <a16:creationId xmlns:a16="http://schemas.microsoft.com/office/drawing/2014/main" id="{9668194F-A64B-5645-8941-6B114A5FAEA2}"/>
              </a:ext>
            </a:extLst>
          </p:cNvPr>
          <p:cNvSpPr>
            <a:spLocks noGrp="1"/>
          </p:cNvSpPr>
          <p:nvPr>
            <p:ph type="body" sz="quarter" idx="26" hasCustomPrompt="1"/>
          </p:nvPr>
        </p:nvSpPr>
        <p:spPr>
          <a:xfrm>
            <a:off x="5091710" y="3550679"/>
            <a:ext cx="1919246" cy="116525"/>
          </a:xfrm>
        </p:spPr>
        <p:txBody>
          <a:bodyPr anchor="ctr">
            <a:noAutofit/>
          </a:bodyPr>
          <a:lstStyle>
            <a:lvl1pPr algn="l">
              <a:lnSpc>
                <a:spcPts val="1500"/>
              </a:lnSpc>
              <a:defRPr sz="8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4" name="Text Placeholder 7">
            <a:extLst>
              <a:ext uri="{FF2B5EF4-FFF2-40B4-BE49-F238E27FC236}">
                <a16:creationId xmlns:a16="http://schemas.microsoft.com/office/drawing/2014/main" id="{4E7B6A64-7AB0-DC4E-B387-25D8534BE12A}"/>
              </a:ext>
            </a:extLst>
          </p:cNvPr>
          <p:cNvSpPr>
            <a:spLocks noGrp="1"/>
          </p:cNvSpPr>
          <p:nvPr>
            <p:ph type="body" sz="quarter" idx="28" hasCustomPrompt="1"/>
          </p:nvPr>
        </p:nvSpPr>
        <p:spPr>
          <a:xfrm>
            <a:off x="578840" y="1559395"/>
            <a:ext cx="3767593" cy="304800"/>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Tree>
    <p:extLst>
      <p:ext uri="{BB962C8B-B14F-4D97-AF65-F5344CB8AC3E}">
        <p14:creationId xmlns:p14="http://schemas.microsoft.com/office/powerpoint/2010/main" val="2003647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Deset ikon a text - obdelník">
    <p:spTree>
      <p:nvGrpSpPr>
        <p:cNvPr id="1" name=""/>
        <p:cNvGrpSpPr/>
        <p:nvPr/>
      </p:nvGrpSpPr>
      <p:grpSpPr>
        <a:xfrm>
          <a:off x="0" y="0"/>
          <a:ext cx="0" cy="0"/>
          <a:chOff x="0" y="0"/>
          <a:chExt cx="0" cy="0"/>
        </a:xfrm>
      </p:grpSpPr>
      <p:grpSp>
        <p:nvGrpSpPr>
          <p:cNvPr id="16" name="Gruppo 21">
            <a:extLst>
              <a:ext uri="{FF2B5EF4-FFF2-40B4-BE49-F238E27FC236}">
                <a16:creationId xmlns:a16="http://schemas.microsoft.com/office/drawing/2014/main" id="{AD22F787-FECE-344D-A8DA-3AA7B9FEA7B3}"/>
              </a:ext>
            </a:extLst>
          </p:cNvPr>
          <p:cNvGrpSpPr/>
          <p:nvPr userDrawn="1"/>
        </p:nvGrpSpPr>
        <p:grpSpPr>
          <a:xfrm>
            <a:off x="4968115" y="3830221"/>
            <a:ext cx="4175886" cy="492818"/>
            <a:chOff x="6848788" y="4952597"/>
            <a:chExt cx="5567847" cy="657090"/>
          </a:xfrm>
        </p:grpSpPr>
        <p:pic>
          <p:nvPicPr>
            <p:cNvPr id="17" name="Immagine 22">
              <a:extLst>
                <a:ext uri="{FF2B5EF4-FFF2-40B4-BE49-F238E27FC236}">
                  <a16:creationId xmlns:a16="http://schemas.microsoft.com/office/drawing/2014/main" id="{93A59442-3C20-E843-85A3-9CB531FDEE6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48788" y="4958197"/>
              <a:ext cx="2327917" cy="651490"/>
            </a:xfrm>
            <a:prstGeom prst="rect">
              <a:avLst/>
            </a:prstGeom>
          </p:spPr>
        </p:pic>
        <p:sp>
          <p:nvSpPr>
            <p:cNvPr id="18" name="Rectangle 57">
              <a:extLst>
                <a:ext uri="{FF2B5EF4-FFF2-40B4-BE49-F238E27FC236}">
                  <a16:creationId xmlns:a16="http://schemas.microsoft.com/office/drawing/2014/main" id="{09E7B957-FDF5-224C-AF6C-5C1A68192EAC}"/>
                </a:ext>
              </a:extLst>
            </p:cNvPr>
            <p:cNvSpPr/>
            <p:nvPr/>
          </p:nvSpPr>
          <p:spPr>
            <a:xfrm>
              <a:off x="8007027" y="4952597"/>
              <a:ext cx="4409608" cy="651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it-IT" sz="1050" kern="0" dirty="0">
                <a:solidFill>
                  <a:srgbClr val="FFFFFF"/>
                </a:solidFill>
                <a:latin typeface="Arial"/>
                <a:sym typeface="Arial"/>
              </a:endParaRPr>
            </a:p>
          </p:txBody>
        </p:sp>
      </p:grpSp>
      <p:grpSp>
        <p:nvGrpSpPr>
          <p:cNvPr id="24" name="Gruppo 31">
            <a:extLst>
              <a:ext uri="{FF2B5EF4-FFF2-40B4-BE49-F238E27FC236}">
                <a16:creationId xmlns:a16="http://schemas.microsoft.com/office/drawing/2014/main" id="{BD96A8AA-5DAB-A94C-B126-85B194281DDC}"/>
              </a:ext>
            </a:extLst>
          </p:cNvPr>
          <p:cNvGrpSpPr/>
          <p:nvPr userDrawn="1"/>
        </p:nvGrpSpPr>
        <p:grpSpPr>
          <a:xfrm>
            <a:off x="3318769" y="3834421"/>
            <a:ext cx="1930583" cy="488618"/>
            <a:chOff x="4147131" y="4926580"/>
            <a:chExt cx="2574110" cy="651491"/>
          </a:xfrm>
        </p:grpSpPr>
        <p:pic>
          <p:nvPicPr>
            <p:cNvPr id="25" name="Immagine 29">
              <a:extLst>
                <a:ext uri="{FF2B5EF4-FFF2-40B4-BE49-F238E27FC236}">
                  <a16:creationId xmlns:a16="http://schemas.microsoft.com/office/drawing/2014/main" id="{AD63277F-EB09-0A48-9727-48268220FC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4393324" y="4926580"/>
              <a:ext cx="2327917" cy="651490"/>
            </a:xfrm>
            <a:prstGeom prst="rect">
              <a:avLst/>
            </a:prstGeom>
          </p:spPr>
        </p:pic>
        <p:sp>
          <p:nvSpPr>
            <p:cNvPr id="26" name="Rectangle 57">
              <a:extLst>
                <a:ext uri="{FF2B5EF4-FFF2-40B4-BE49-F238E27FC236}">
                  <a16:creationId xmlns:a16="http://schemas.microsoft.com/office/drawing/2014/main" id="{C3EE488E-DC24-9040-BF43-3A72C150A259}"/>
                </a:ext>
              </a:extLst>
            </p:cNvPr>
            <p:cNvSpPr/>
            <p:nvPr/>
          </p:nvSpPr>
          <p:spPr>
            <a:xfrm>
              <a:off x="4147131" y="4926581"/>
              <a:ext cx="1261243" cy="651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it-IT" sz="1050" kern="0" dirty="0">
                <a:solidFill>
                  <a:srgbClr val="FFFFFF"/>
                </a:solidFill>
                <a:latin typeface="Arial"/>
                <a:sym typeface="Arial"/>
              </a:endParaRPr>
            </a:p>
          </p:txBody>
        </p:sp>
      </p:grpSp>
      <p:sp>
        <p:nvSpPr>
          <p:cNvPr id="23" name="Picture Placeholder 2">
            <a:extLst>
              <a:ext uri="{FF2B5EF4-FFF2-40B4-BE49-F238E27FC236}">
                <a16:creationId xmlns:a16="http://schemas.microsoft.com/office/drawing/2014/main" id="{20BB1AA5-630E-4D44-BEB8-43CF9821DFF8}"/>
              </a:ext>
            </a:extLst>
          </p:cNvPr>
          <p:cNvSpPr>
            <a:spLocks noGrp="1"/>
          </p:cNvSpPr>
          <p:nvPr>
            <p:ph type="pic" sz="quarter" idx="27"/>
          </p:nvPr>
        </p:nvSpPr>
        <p:spPr>
          <a:xfrm>
            <a:off x="0" y="0"/>
            <a:ext cx="3294993" cy="5143500"/>
          </a:xfrm>
          <a:prstGeom prst="roundRect">
            <a:avLst>
              <a:gd name="adj" fmla="val 0"/>
            </a:avLst>
          </a:prstGeom>
        </p:spPr>
        <p:txBody>
          <a:bodyPr/>
          <a:lstStyle/>
          <a:p>
            <a:endParaRPr lang="cs-CZ"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3668730" y="522000"/>
            <a:ext cx="4993925" cy="509853"/>
          </a:xfrm>
        </p:spPr>
        <p:txBody>
          <a:bodyPr/>
          <a:lstStyle/>
          <a:p>
            <a:r>
              <a:rPr lang="en-GB" dirty="0"/>
              <a:t>CLICK TO EDIT MASTER TITLE STYLE</a:t>
            </a:r>
            <a:endParaRPr lang="en-US" dirty="0"/>
          </a:p>
        </p:txBody>
      </p:sp>
      <p:sp>
        <p:nvSpPr>
          <p:cNvPr id="135" name="Text Placeholder 7">
            <a:extLst>
              <a:ext uri="{FF2B5EF4-FFF2-40B4-BE49-F238E27FC236}">
                <a16:creationId xmlns:a16="http://schemas.microsoft.com/office/drawing/2014/main" id="{FA62884E-4119-6D4F-AA5C-443B95692A4B}"/>
              </a:ext>
            </a:extLst>
          </p:cNvPr>
          <p:cNvSpPr>
            <a:spLocks noGrp="1"/>
          </p:cNvSpPr>
          <p:nvPr>
            <p:ph type="body" sz="quarter" idx="14" hasCustomPrompt="1"/>
          </p:nvPr>
        </p:nvSpPr>
        <p:spPr>
          <a:xfrm>
            <a:off x="3668731" y="3825979"/>
            <a:ext cx="937865" cy="509852"/>
          </a:xfrm>
        </p:spPr>
        <p:txBody>
          <a:bodyPr anchor="ct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7" name="Text Placeholder 7">
            <a:extLst>
              <a:ext uri="{FF2B5EF4-FFF2-40B4-BE49-F238E27FC236}">
                <a16:creationId xmlns:a16="http://schemas.microsoft.com/office/drawing/2014/main" id="{73CCF95C-A1F3-7E4A-809D-898B2BD03DF6}"/>
              </a:ext>
            </a:extLst>
          </p:cNvPr>
          <p:cNvSpPr>
            <a:spLocks noGrp="1"/>
          </p:cNvSpPr>
          <p:nvPr>
            <p:ph type="body" sz="quarter" idx="28" hasCustomPrompt="1"/>
          </p:nvPr>
        </p:nvSpPr>
        <p:spPr>
          <a:xfrm>
            <a:off x="5599314" y="3825979"/>
            <a:ext cx="3064239" cy="509852"/>
          </a:xfrm>
        </p:spPr>
        <p:txBody>
          <a:bodyPr anchor="ct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8" name="Text Placeholder 12">
            <a:extLst>
              <a:ext uri="{FF2B5EF4-FFF2-40B4-BE49-F238E27FC236}">
                <a16:creationId xmlns:a16="http://schemas.microsoft.com/office/drawing/2014/main" id="{36977AD0-9229-F84A-A71A-FDB480DF16A0}"/>
              </a:ext>
            </a:extLst>
          </p:cNvPr>
          <p:cNvSpPr>
            <a:spLocks noGrp="1"/>
          </p:cNvSpPr>
          <p:nvPr>
            <p:ph type="body" sz="quarter" idx="19" hasCustomPrompt="1"/>
          </p:nvPr>
        </p:nvSpPr>
        <p:spPr>
          <a:xfrm>
            <a:off x="4133805" y="2238316"/>
            <a:ext cx="1633964" cy="322652"/>
          </a:xfrm>
        </p:spPr>
        <p:txBody>
          <a:bodyPr anchor="t"/>
          <a:lstStyle>
            <a:lvl1pPr marL="0" indent="0" algn="ctr">
              <a:lnSpc>
                <a:spcPct val="100000"/>
              </a:lnSpc>
              <a:spcBef>
                <a:spcPts val="0"/>
              </a:spcBef>
              <a:buNone/>
              <a:defRPr lang="en-GB" sz="20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cs-CZ" dirty="0"/>
              <a:t>XXX %</a:t>
            </a:r>
            <a:endParaRPr lang="en-GB" dirty="0"/>
          </a:p>
        </p:txBody>
      </p:sp>
      <p:sp>
        <p:nvSpPr>
          <p:cNvPr id="29" name="Text Placeholder 12">
            <a:extLst>
              <a:ext uri="{FF2B5EF4-FFF2-40B4-BE49-F238E27FC236}">
                <a16:creationId xmlns:a16="http://schemas.microsoft.com/office/drawing/2014/main" id="{0A915EFE-AF5C-4D49-8334-CCEB4F574C64}"/>
              </a:ext>
            </a:extLst>
          </p:cNvPr>
          <p:cNvSpPr>
            <a:spLocks noGrp="1"/>
          </p:cNvSpPr>
          <p:nvPr>
            <p:ph type="body" sz="quarter" idx="21"/>
          </p:nvPr>
        </p:nvSpPr>
        <p:spPr>
          <a:xfrm>
            <a:off x="4133805" y="2666749"/>
            <a:ext cx="1633964" cy="714657"/>
          </a:xfrm>
        </p:spPr>
        <p:txBody>
          <a:bodyPr anchor="t"/>
          <a:lstStyle>
            <a:lvl1pPr marL="0" indent="0" algn="ctr">
              <a:lnSpc>
                <a:spcPct val="100000"/>
              </a:lnSpc>
              <a:spcBef>
                <a:spcPts val="0"/>
              </a:spcBef>
              <a:buNone/>
              <a:defRPr lang="en-GB" sz="14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0" name="Text Placeholder 12">
            <a:extLst>
              <a:ext uri="{FF2B5EF4-FFF2-40B4-BE49-F238E27FC236}">
                <a16:creationId xmlns:a16="http://schemas.microsoft.com/office/drawing/2014/main" id="{BB468174-3F4E-1E40-AC9D-E1714BB4939D}"/>
              </a:ext>
            </a:extLst>
          </p:cNvPr>
          <p:cNvSpPr>
            <a:spLocks noGrp="1"/>
          </p:cNvSpPr>
          <p:nvPr>
            <p:ph type="body" sz="quarter" idx="22" hasCustomPrompt="1"/>
          </p:nvPr>
        </p:nvSpPr>
        <p:spPr>
          <a:xfrm>
            <a:off x="6503271" y="2238316"/>
            <a:ext cx="1633964" cy="322652"/>
          </a:xfrm>
        </p:spPr>
        <p:txBody>
          <a:bodyPr anchor="t"/>
          <a:lstStyle>
            <a:lvl1pPr marL="0" indent="0" algn="ctr">
              <a:lnSpc>
                <a:spcPct val="100000"/>
              </a:lnSpc>
              <a:spcBef>
                <a:spcPts val="0"/>
              </a:spcBef>
              <a:buNone/>
              <a:defRPr lang="en-GB" sz="20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cs-CZ" dirty="0"/>
              <a:t>XXX %</a:t>
            </a:r>
            <a:endParaRPr lang="en-GB" dirty="0"/>
          </a:p>
        </p:txBody>
      </p:sp>
      <p:sp>
        <p:nvSpPr>
          <p:cNvPr id="31" name="Text Placeholder 12">
            <a:extLst>
              <a:ext uri="{FF2B5EF4-FFF2-40B4-BE49-F238E27FC236}">
                <a16:creationId xmlns:a16="http://schemas.microsoft.com/office/drawing/2014/main" id="{9A41505F-10A0-5C40-8154-2F73FC7D3904}"/>
              </a:ext>
            </a:extLst>
          </p:cNvPr>
          <p:cNvSpPr>
            <a:spLocks noGrp="1"/>
          </p:cNvSpPr>
          <p:nvPr>
            <p:ph type="body" sz="quarter" idx="23"/>
          </p:nvPr>
        </p:nvSpPr>
        <p:spPr>
          <a:xfrm>
            <a:off x="6503271" y="2666749"/>
            <a:ext cx="1633964" cy="714657"/>
          </a:xfrm>
        </p:spPr>
        <p:txBody>
          <a:bodyPr anchor="t"/>
          <a:lstStyle>
            <a:lvl1pPr marL="0" indent="0" algn="ctr">
              <a:lnSpc>
                <a:spcPct val="100000"/>
              </a:lnSpc>
              <a:spcBef>
                <a:spcPts val="0"/>
              </a:spcBef>
              <a:buNone/>
              <a:defRPr lang="en-GB" sz="14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2" name="Picture Placeholder 5">
            <a:extLst>
              <a:ext uri="{FF2B5EF4-FFF2-40B4-BE49-F238E27FC236}">
                <a16:creationId xmlns:a16="http://schemas.microsoft.com/office/drawing/2014/main" id="{1D91EB81-8BC9-3943-8147-A4D792B5DA3C}"/>
              </a:ext>
            </a:extLst>
          </p:cNvPr>
          <p:cNvSpPr>
            <a:spLocks noGrp="1"/>
          </p:cNvSpPr>
          <p:nvPr>
            <p:ph type="pic" sz="quarter" idx="24"/>
          </p:nvPr>
        </p:nvSpPr>
        <p:spPr>
          <a:xfrm>
            <a:off x="4556502" y="1459764"/>
            <a:ext cx="668544" cy="610143"/>
          </a:xfrm>
          <a:prstGeom prst="rect">
            <a:avLst/>
          </a:prstGeom>
          <a:noFill/>
        </p:spPr>
        <p:txBody>
          <a:bodyPr/>
          <a:lstStyle>
            <a:lvl1pPr>
              <a:buNone/>
              <a:defRPr sz="1200">
                <a:solidFill>
                  <a:schemeClr val="accent2"/>
                </a:solidFill>
              </a:defRPr>
            </a:lvl1pPr>
          </a:lstStyle>
          <a:p>
            <a:endParaRPr lang="en-GB" dirty="0"/>
          </a:p>
        </p:txBody>
      </p:sp>
      <p:sp>
        <p:nvSpPr>
          <p:cNvPr id="33" name="Picture Placeholder 5">
            <a:extLst>
              <a:ext uri="{FF2B5EF4-FFF2-40B4-BE49-F238E27FC236}">
                <a16:creationId xmlns:a16="http://schemas.microsoft.com/office/drawing/2014/main" id="{84E2E9A9-C672-4C49-B3E9-82C508BE9394}"/>
              </a:ext>
            </a:extLst>
          </p:cNvPr>
          <p:cNvSpPr>
            <a:spLocks noGrp="1"/>
          </p:cNvSpPr>
          <p:nvPr>
            <p:ph type="pic" sz="quarter" idx="25"/>
          </p:nvPr>
        </p:nvSpPr>
        <p:spPr>
          <a:xfrm>
            <a:off x="6916370" y="1459764"/>
            <a:ext cx="668544" cy="610143"/>
          </a:xfrm>
          <a:prstGeom prst="rect">
            <a:avLst/>
          </a:prstGeom>
          <a:noFill/>
        </p:spPr>
        <p:txBody>
          <a:bodyPr/>
          <a:lstStyle>
            <a:lvl1pPr>
              <a:buNone/>
              <a:defRPr sz="1200">
                <a:solidFill>
                  <a:schemeClr val="accent2"/>
                </a:solidFill>
              </a:defRPr>
            </a:lvl1pPr>
          </a:lstStyle>
          <a:p>
            <a:endParaRPr lang="en-GB" dirty="0"/>
          </a:p>
        </p:txBody>
      </p:sp>
    </p:spTree>
    <p:extLst>
      <p:ext uri="{BB962C8B-B14F-4D97-AF65-F5344CB8AC3E}">
        <p14:creationId xmlns:p14="http://schemas.microsoft.com/office/powerpoint/2010/main" val="1504672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Deset ikon a text - obdelník">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20BB1AA5-630E-4D44-BEB8-43CF9821DFF8}"/>
              </a:ext>
            </a:extLst>
          </p:cNvPr>
          <p:cNvSpPr>
            <a:spLocks noGrp="1"/>
          </p:cNvSpPr>
          <p:nvPr>
            <p:ph type="pic" sz="quarter" idx="27"/>
          </p:nvPr>
        </p:nvSpPr>
        <p:spPr>
          <a:xfrm>
            <a:off x="5836794" y="0"/>
            <a:ext cx="3307206" cy="5143500"/>
          </a:xfrm>
          <a:prstGeom prst="roundRect">
            <a:avLst>
              <a:gd name="adj" fmla="val 0"/>
            </a:avLst>
          </a:prstGeom>
          <a:solidFill>
            <a:schemeClr val="bg1">
              <a:lumMod val="95000"/>
            </a:schemeClr>
          </a:solidFill>
        </p:spPr>
        <p:txBody>
          <a:bodyPr/>
          <a:lstStyle/>
          <a:p>
            <a:endParaRPr lang="cs-CZ"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9" name="Title 2">
            <a:extLst>
              <a:ext uri="{FF2B5EF4-FFF2-40B4-BE49-F238E27FC236}">
                <a16:creationId xmlns:a16="http://schemas.microsoft.com/office/drawing/2014/main" id="{C2B4EA03-8FCF-A743-8263-8123E66E28F1}"/>
              </a:ext>
            </a:extLst>
          </p:cNvPr>
          <p:cNvSpPr>
            <a:spLocks noGrp="1"/>
          </p:cNvSpPr>
          <p:nvPr>
            <p:ph type="title" hasCustomPrompt="1"/>
          </p:nvPr>
        </p:nvSpPr>
        <p:spPr>
          <a:xfrm>
            <a:off x="578838" y="522000"/>
            <a:ext cx="4892569" cy="509853"/>
          </a:xfrm>
        </p:spPr>
        <p:txBody>
          <a:bodyPr/>
          <a:lstStyle/>
          <a:p>
            <a:r>
              <a:rPr lang="en-GB" dirty="0"/>
              <a:t>CLICK TO EDIT MASTER TITLE STYLE</a:t>
            </a:r>
            <a:endParaRPr lang="en-US" dirty="0"/>
          </a:p>
        </p:txBody>
      </p:sp>
      <p:sp>
        <p:nvSpPr>
          <p:cNvPr id="20" name="Text Placeholder 7">
            <a:extLst>
              <a:ext uri="{FF2B5EF4-FFF2-40B4-BE49-F238E27FC236}">
                <a16:creationId xmlns:a16="http://schemas.microsoft.com/office/drawing/2014/main" id="{58C1F738-F9AA-1A42-AAA9-B6F26DFCF4D8}"/>
              </a:ext>
            </a:extLst>
          </p:cNvPr>
          <p:cNvSpPr>
            <a:spLocks noGrp="1"/>
          </p:cNvSpPr>
          <p:nvPr>
            <p:ph type="body" sz="quarter" idx="14" hasCustomPrompt="1"/>
          </p:nvPr>
        </p:nvSpPr>
        <p:spPr>
          <a:xfrm>
            <a:off x="578841" y="1409220"/>
            <a:ext cx="4892569"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1" name="Picture Placeholder 2">
            <a:extLst>
              <a:ext uri="{FF2B5EF4-FFF2-40B4-BE49-F238E27FC236}">
                <a16:creationId xmlns:a16="http://schemas.microsoft.com/office/drawing/2014/main" id="{57F742AE-9353-A14B-B820-93E6D5A992F5}"/>
              </a:ext>
            </a:extLst>
          </p:cNvPr>
          <p:cNvSpPr>
            <a:spLocks noGrp="1"/>
          </p:cNvSpPr>
          <p:nvPr>
            <p:ph type="pic" sz="quarter" idx="28"/>
          </p:nvPr>
        </p:nvSpPr>
        <p:spPr>
          <a:xfrm>
            <a:off x="728740" y="2310750"/>
            <a:ext cx="360000" cy="360000"/>
          </a:xfrm>
          <a:prstGeom prst="roundRect">
            <a:avLst>
              <a:gd name="adj" fmla="val 0"/>
            </a:avLst>
          </a:prstGeom>
        </p:spPr>
        <p:txBody>
          <a:bodyPr/>
          <a:lstStyle>
            <a:lvl1pPr>
              <a:defRPr>
                <a:solidFill>
                  <a:schemeClr val="accent2"/>
                </a:solidFill>
              </a:defRPr>
            </a:lvl1pPr>
          </a:lstStyle>
          <a:p>
            <a:endParaRPr lang="cs-CZ" dirty="0"/>
          </a:p>
        </p:txBody>
      </p:sp>
      <p:sp>
        <p:nvSpPr>
          <p:cNvPr id="22" name="Text Placeholder 12">
            <a:extLst>
              <a:ext uri="{FF2B5EF4-FFF2-40B4-BE49-F238E27FC236}">
                <a16:creationId xmlns:a16="http://schemas.microsoft.com/office/drawing/2014/main" id="{C3ADDC9D-DAFC-6B41-8392-183713AA5603}"/>
              </a:ext>
            </a:extLst>
          </p:cNvPr>
          <p:cNvSpPr>
            <a:spLocks noGrp="1"/>
          </p:cNvSpPr>
          <p:nvPr>
            <p:ph type="body" sz="quarter" idx="21"/>
          </p:nvPr>
        </p:nvSpPr>
        <p:spPr>
          <a:xfrm>
            <a:off x="1225336" y="2310750"/>
            <a:ext cx="2297353" cy="362806"/>
          </a:xfrm>
        </p:spPr>
        <p:txBody>
          <a:bodyPr anchor="t"/>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4" name="Picture Placeholder 2">
            <a:extLst>
              <a:ext uri="{FF2B5EF4-FFF2-40B4-BE49-F238E27FC236}">
                <a16:creationId xmlns:a16="http://schemas.microsoft.com/office/drawing/2014/main" id="{454AD2B0-F24D-864D-B0D6-CDAC73071269}"/>
              </a:ext>
            </a:extLst>
          </p:cNvPr>
          <p:cNvSpPr>
            <a:spLocks noGrp="1"/>
          </p:cNvSpPr>
          <p:nvPr>
            <p:ph type="pic" sz="quarter" idx="29"/>
          </p:nvPr>
        </p:nvSpPr>
        <p:spPr>
          <a:xfrm>
            <a:off x="728740" y="2959459"/>
            <a:ext cx="360000" cy="360000"/>
          </a:xfrm>
          <a:prstGeom prst="roundRect">
            <a:avLst>
              <a:gd name="adj" fmla="val 0"/>
            </a:avLst>
          </a:prstGeom>
        </p:spPr>
        <p:txBody>
          <a:bodyPr/>
          <a:lstStyle>
            <a:lvl1pPr>
              <a:defRPr>
                <a:solidFill>
                  <a:schemeClr val="accent2"/>
                </a:solidFill>
              </a:defRPr>
            </a:lvl1pPr>
          </a:lstStyle>
          <a:p>
            <a:endParaRPr lang="cs-CZ" dirty="0"/>
          </a:p>
        </p:txBody>
      </p:sp>
      <p:sp>
        <p:nvSpPr>
          <p:cNvPr id="35" name="Text Placeholder 12">
            <a:extLst>
              <a:ext uri="{FF2B5EF4-FFF2-40B4-BE49-F238E27FC236}">
                <a16:creationId xmlns:a16="http://schemas.microsoft.com/office/drawing/2014/main" id="{ABC560AC-46AE-5942-89B3-5CCBD1F0A760}"/>
              </a:ext>
            </a:extLst>
          </p:cNvPr>
          <p:cNvSpPr>
            <a:spLocks noGrp="1"/>
          </p:cNvSpPr>
          <p:nvPr>
            <p:ph type="body" sz="quarter" idx="30"/>
          </p:nvPr>
        </p:nvSpPr>
        <p:spPr>
          <a:xfrm>
            <a:off x="1225336" y="2959459"/>
            <a:ext cx="2297353" cy="362806"/>
          </a:xfrm>
        </p:spPr>
        <p:txBody>
          <a:bodyPr anchor="t"/>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6" name="Picture Placeholder 2">
            <a:extLst>
              <a:ext uri="{FF2B5EF4-FFF2-40B4-BE49-F238E27FC236}">
                <a16:creationId xmlns:a16="http://schemas.microsoft.com/office/drawing/2014/main" id="{B6A3BE27-195E-EB4D-B61A-E1A5EAB939C5}"/>
              </a:ext>
            </a:extLst>
          </p:cNvPr>
          <p:cNvSpPr>
            <a:spLocks noGrp="1"/>
          </p:cNvSpPr>
          <p:nvPr>
            <p:ph type="pic" sz="quarter" idx="31"/>
          </p:nvPr>
        </p:nvSpPr>
        <p:spPr>
          <a:xfrm>
            <a:off x="728740" y="3584914"/>
            <a:ext cx="360000" cy="360000"/>
          </a:xfrm>
          <a:prstGeom prst="roundRect">
            <a:avLst>
              <a:gd name="adj" fmla="val 0"/>
            </a:avLst>
          </a:prstGeom>
        </p:spPr>
        <p:txBody>
          <a:bodyPr/>
          <a:lstStyle>
            <a:lvl1pPr>
              <a:defRPr>
                <a:solidFill>
                  <a:schemeClr val="accent2"/>
                </a:solidFill>
              </a:defRPr>
            </a:lvl1pPr>
          </a:lstStyle>
          <a:p>
            <a:endParaRPr lang="cs-CZ" dirty="0"/>
          </a:p>
        </p:txBody>
      </p:sp>
      <p:sp>
        <p:nvSpPr>
          <p:cNvPr id="37" name="Text Placeholder 12">
            <a:extLst>
              <a:ext uri="{FF2B5EF4-FFF2-40B4-BE49-F238E27FC236}">
                <a16:creationId xmlns:a16="http://schemas.microsoft.com/office/drawing/2014/main" id="{F0886084-11B2-0A42-A71C-C476C1623D4A}"/>
              </a:ext>
            </a:extLst>
          </p:cNvPr>
          <p:cNvSpPr>
            <a:spLocks noGrp="1"/>
          </p:cNvSpPr>
          <p:nvPr>
            <p:ph type="body" sz="quarter" idx="32"/>
          </p:nvPr>
        </p:nvSpPr>
        <p:spPr>
          <a:xfrm>
            <a:off x="1225336" y="3584914"/>
            <a:ext cx="2297353" cy="362806"/>
          </a:xfrm>
        </p:spPr>
        <p:txBody>
          <a:bodyPr anchor="t"/>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9" name="Text Placeholder 7">
            <a:extLst>
              <a:ext uri="{FF2B5EF4-FFF2-40B4-BE49-F238E27FC236}">
                <a16:creationId xmlns:a16="http://schemas.microsoft.com/office/drawing/2014/main" id="{D4DEF192-2548-0246-A268-E8F80DA42DFD}"/>
              </a:ext>
            </a:extLst>
          </p:cNvPr>
          <p:cNvSpPr>
            <a:spLocks noGrp="1"/>
          </p:cNvSpPr>
          <p:nvPr>
            <p:ph type="body" sz="quarter" idx="33" hasCustomPrompt="1"/>
          </p:nvPr>
        </p:nvSpPr>
        <p:spPr>
          <a:xfrm>
            <a:off x="578841" y="4332302"/>
            <a:ext cx="4892569" cy="432821"/>
          </a:xfrm>
        </p:spPr>
        <p:txBody>
          <a:bodyPr>
            <a:noAutofit/>
          </a:bodyPr>
          <a:lstStyle>
            <a:lvl1pPr>
              <a:lnSpc>
                <a:spcPts val="1500"/>
              </a:lnSpc>
              <a:defRPr sz="10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0" name="Text Placeholder 12">
            <a:extLst>
              <a:ext uri="{FF2B5EF4-FFF2-40B4-BE49-F238E27FC236}">
                <a16:creationId xmlns:a16="http://schemas.microsoft.com/office/drawing/2014/main" id="{972F9B90-E851-E14A-94BA-89B0BFD96EAA}"/>
              </a:ext>
            </a:extLst>
          </p:cNvPr>
          <p:cNvSpPr>
            <a:spLocks noGrp="1"/>
          </p:cNvSpPr>
          <p:nvPr>
            <p:ph type="body" sz="quarter" idx="34"/>
          </p:nvPr>
        </p:nvSpPr>
        <p:spPr>
          <a:xfrm>
            <a:off x="3983526" y="2310750"/>
            <a:ext cx="1637787" cy="1634164"/>
          </a:xfrm>
          <a:prstGeom prst="round2DiagRect">
            <a:avLst>
              <a:gd name="adj1" fmla="val 34096"/>
              <a:gd name="adj2" fmla="val 0"/>
            </a:avLst>
          </a:prstGeom>
          <a:solidFill>
            <a:schemeClr val="bg1">
              <a:lumMod val="95000"/>
              <a:alpha val="99000"/>
            </a:schemeClr>
          </a:solidFill>
          <a:ln w="12700">
            <a:solidFill>
              <a:schemeClr val="accent1"/>
            </a:solidFill>
          </a:ln>
        </p:spPr>
        <p:txBody>
          <a:bodyPr lIns="72000" tIns="72000" rIns="72000" bIns="72000" anchor="ctr"/>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176010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22" name="Title 2">
            <a:extLst>
              <a:ext uri="{FF2B5EF4-FFF2-40B4-BE49-F238E27FC236}">
                <a16:creationId xmlns:a16="http://schemas.microsoft.com/office/drawing/2014/main" id="{666A08A3-2887-4C43-BB2E-A3458FDB019E}"/>
              </a:ext>
            </a:extLst>
          </p:cNvPr>
          <p:cNvSpPr>
            <a:spLocks noGrp="1"/>
          </p:cNvSpPr>
          <p:nvPr>
            <p:ph type="title" hasCustomPrompt="1"/>
          </p:nvPr>
        </p:nvSpPr>
        <p:spPr>
          <a:xfrm>
            <a:off x="578838" y="522000"/>
            <a:ext cx="7980545" cy="509853"/>
          </a:xfrm>
        </p:spPr>
        <p:txBody>
          <a:bodyPr/>
          <a:lstStyle/>
          <a:p>
            <a:r>
              <a:rPr lang="en-GB" dirty="0"/>
              <a:t>CLICK TO EDIT MASTER TITLE STYLE</a:t>
            </a:r>
            <a:endParaRPr lang="en-US" dirty="0"/>
          </a:p>
        </p:txBody>
      </p:sp>
      <p:sp>
        <p:nvSpPr>
          <p:cNvPr id="42" name="Text Placeholder 7">
            <a:extLst>
              <a:ext uri="{FF2B5EF4-FFF2-40B4-BE49-F238E27FC236}">
                <a16:creationId xmlns:a16="http://schemas.microsoft.com/office/drawing/2014/main" id="{4B483D3A-6B64-5240-8076-082668AAE79E}"/>
              </a:ext>
            </a:extLst>
          </p:cNvPr>
          <p:cNvSpPr>
            <a:spLocks noGrp="1"/>
          </p:cNvSpPr>
          <p:nvPr>
            <p:ph type="body" sz="quarter" idx="14" hasCustomPrompt="1"/>
          </p:nvPr>
        </p:nvSpPr>
        <p:spPr>
          <a:xfrm>
            <a:off x="882736" y="3044398"/>
            <a:ext cx="2086414" cy="509853"/>
          </a:xfrm>
        </p:spPr>
        <p:txBody>
          <a:bodyPr>
            <a:noAutofit/>
          </a:bodyPr>
          <a:lstStyle>
            <a:lvl1pPr algn="ctr">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3" name="Text Placeholder 5">
            <a:extLst>
              <a:ext uri="{FF2B5EF4-FFF2-40B4-BE49-F238E27FC236}">
                <a16:creationId xmlns:a16="http://schemas.microsoft.com/office/drawing/2014/main" id="{230C0AC4-3658-134A-81BB-941C4504152B}"/>
              </a:ext>
            </a:extLst>
          </p:cNvPr>
          <p:cNvSpPr>
            <a:spLocks noGrp="1"/>
          </p:cNvSpPr>
          <p:nvPr>
            <p:ph type="body" sz="quarter" idx="21" hasCustomPrompt="1"/>
          </p:nvPr>
        </p:nvSpPr>
        <p:spPr>
          <a:xfrm>
            <a:off x="882734" y="3679301"/>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4" name="Text Placeholder 7">
            <a:extLst>
              <a:ext uri="{FF2B5EF4-FFF2-40B4-BE49-F238E27FC236}">
                <a16:creationId xmlns:a16="http://schemas.microsoft.com/office/drawing/2014/main" id="{69496A5A-7553-B042-B399-BE03382275F7}"/>
              </a:ext>
            </a:extLst>
          </p:cNvPr>
          <p:cNvSpPr>
            <a:spLocks noGrp="1"/>
          </p:cNvSpPr>
          <p:nvPr>
            <p:ph type="body" sz="quarter" idx="22" hasCustomPrompt="1"/>
          </p:nvPr>
        </p:nvSpPr>
        <p:spPr>
          <a:xfrm>
            <a:off x="3495303" y="3044398"/>
            <a:ext cx="2086414" cy="509853"/>
          </a:xfrm>
        </p:spPr>
        <p:txBody>
          <a:bodyPr>
            <a:noAutofit/>
          </a:bodyPr>
          <a:lstStyle>
            <a:lvl1pPr algn="ctr">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5" name="Text Placeholder 5">
            <a:extLst>
              <a:ext uri="{FF2B5EF4-FFF2-40B4-BE49-F238E27FC236}">
                <a16:creationId xmlns:a16="http://schemas.microsoft.com/office/drawing/2014/main" id="{1BF5A0D3-AB98-874A-BB68-BF252DA58904}"/>
              </a:ext>
            </a:extLst>
          </p:cNvPr>
          <p:cNvSpPr>
            <a:spLocks noGrp="1"/>
          </p:cNvSpPr>
          <p:nvPr>
            <p:ph type="body" sz="quarter" idx="24" hasCustomPrompt="1"/>
          </p:nvPr>
        </p:nvSpPr>
        <p:spPr>
          <a:xfrm>
            <a:off x="3495301" y="3679301"/>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6" name="Text Placeholder 7">
            <a:extLst>
              <a:ext uri="{FF2B5EF4-FFF2-40B4-BE49-F238E27FC236}">
                <a16:creationId xmlns:a16="http://schemas.microsoft.com/office/drawing/2014/main" id="{2C8D4FF5-6CF6-FD4A-A17C-EAB5ECC163BC}"/>
              </a:ext>
            </a:extLst>
          </p:cNvPr>
          <p:cNvSpPr>
            <a:spLocks noGrp="1"/>
          </p:cNvSpPr>
          <p:nvPr>
            <p:ph type="body" sz="quarter" idx="28" hasCustomPrompt="1"/>
          </p:nvPr>
        </p:nvSpPr>
        <p:spPr>
          <a:xfrm>
            <a:off x="6107870" y="3044398"/>
            <a:ext cx="2086414" cy="509853"/>
          </a:xfrm>
        </p:spPr>
        <p:txBody>
          <a:bodyPr>
            <a:noAutofit/>
          </a:bodyPr>
          <a:lstStyle>
            <a:lvl1pPr algn="ctr">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7" name="Text Placeholder 5">
            <a:extLst>
              <a:ext uri="{FF2B5EF4-FFF2-40B4-BE49-F238E27FC236}">
                <a16:creationId xmlns:a16="http://schemas.microsoft.com/office/drawing/2014/main" id="{639ED170-37C8-264B-A0D6-4DA2DC0D0A7D}"/>
              </a:ext>
            </a:extLst>
          </p:cNvPr>
          <p:cNvSpPr>
            <a:spLocks noGrp="1"/>
          </p:cNvSpPr>
          <p:nvPr>
            <p:ph type="body" sz="quarter" idx="30" hasCustomPrompt="1"/>
          </p:nvPr>
        </p:nvSpPr>
        <p:spPr>
          <a:xfrm>
            <a:off x="6107868" y="3679301"/>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8" name="Picture Placeholder 3">
            <a:extLst>
              <a:ext uri="{FF2B5EF4-FFF2-40B4-BE49-F238E27FC236}">
                <a16:creationId xmlns:a16="http://schemas.microsoft.com/office/drawing/2014/main" id="{D3D83BAE-6BAC-BE48-8B00-4E9CA57C7A0E}"/>
              </a:ext>
            </a:extLst>
          </p:cNvPr>
          <p:cNvSpPr>
            <a:spLocks noGrp="1"/>
          </p:cNvSpPr>
          <p:nvPr>
            <p:ph type="pic" sz="quarter" idx="18"/>
          </p:nvPr>
        </p:nvSpPr>
        <p:spPr>
          <a:xfrm>
            <a:off x="1201482" y="1381205"/>
            <a:ext cx="1448920" cy="1448920"/>
          </a:xfrm>
          <a:prstGeom prst="round2DiagRect">
            <a:avLst>
              <a:gd name="adj1" fmla="val 16934"/>
              <a:gd name="adj2" fmla="val 0"/>
            </a:avLst>
          </a:prstGeom>
          <a:solidFill>
            <a:schemeClr val="accent1"/>
          </a:solidFill>
        </p:spPr>
        <p:txBody>
          <a:bodyPr anchor="t"/>
          <a:lstStyle>
            <a:lvl1pPr algn="ctr">
              <a:defRPr>
                <a:solidFill>
                  <a:schemeClr val="bg1"/>
                </a:solidFill>
              </a:defRPr>
            </a:lvl1pPr>
          </a:lstStyle>
          <a:p>
            <a:endParaRPr lang="en-GB" dirty="0"/>
          </a:p>
        </p:txBody>
      </p:sp>
      <p:sp>
        <p:nvSpPr>
          <p:cNvPr id="14" name="Picture Placeholder 3">
            <a:extLst>
              <a:ext uri="{FF2B5EF4-FFF2-40B4-BE49-F238E27FC236}">
                <a16:creationId xmlns:a16="http://schemas.microsoft.com/office/drawing/2014/main" id="{195207CA-4699-5F4B-9578-B49FEDDC8AA5}"/>
              </a:ext>
            </a:extLst>
          </p:cNvPr>
          <p:cNvSpPr>
            <a:spLocks noGrp="1"/>
          </p:cNvSpPr>
          <p:nvPr>
            <p:ph type="pic" sz="quarter" idx="31"/>
          </p:nvPr>
        </p:nvSpPr>
        <p:spPr>
          <a:xfrm>
            <a:off x="3814049" y="1381205"/>
            <a:ext cx="1448920" cy="1448920"/>
          </a:xfrm>
          <a:prstGeom prst="round2DiagRect">
            <a:avLst>
              <a:gd name="adj1" fmla="val 16934"/>
              <a:gd name="adj2" fmla="val 0"/>
            </a:avLst>
          </a:prstGeom>
          <a:solidFill>
            <a:schemeClr val="accent1"/>
          </a:solidFill>
        </p:spPr>
        <p:txBody>
          <a:bodyPr anchor="t"/>
          <a:lstStyle>
            <a:lvl1pPr algn="ctr">
              <a:defRPr>
                <a:solidFill>
                  <a:schemeClr val="bg1"/>
                </a:solidFill>
              </a:defRPr>
            </a:lvl1pPr>
          </a:lstStyle>
          <a:p>
            <a:endParaRPr lang="en-GB" dirty="0"/>
          </a:p>
        </p:txBody>
      </p:sp>
      <p:sp>
        <p:nvSpPr>
          <p:cNvPr id="15" name="Picture Placeholder 3">
            <a:extLst>
              <a:ext uri="{FF2B5EF4-FFF2-40B4-BE49-F238E27FC236}">
                <a16:creationId xmlns:a16="http://schemas.microsoft.com/office/drawing/2014/main" id="{E5D9E0ED-7B40-3B41-98F4-6A49629D837C}"/>
              </a:ext>
            </a:extLst>
          </p:cNvPr>
          <p:cNvSpPr>
            <a:spLocks noGrp="1"/>
          </p:cNvSpPr>
          <p:nvPr>
            <p:ph type="pic" sz="quarter" idx="32"/>
          </p:nvPr>
        </p:nvSpPr>
        <p:spPr>
          <a:xfrm>
            <a:off x="6426616" y="1381205"/>
            <a:ext cx="1448920" cy="1448920"/>
          </a:xfrm>
          <a:prstGeom prst="round2DiagRect">
            <a:avLst>
              <a:gd name="adj1" fmla="val 16934"/>
              <a:gd name="adj2" fmla="val 0"/>
            </a:avLst>
          </a:prstGeom>
          <a:solidFill>
            <a:schemeClr val="accent1"/>
          </a:solidFill>
        </p:spPr>
        <p:txBody>
          <a:bodyPr anchor="t"/>
          <a:lstStyle>
            <a:lvl1pPr algn="ctr">
              <a:defRPr>
                <a:solidFill>
                  <a:schemeClr val="bg1"/>
                </a:solidFill>
              </a:defRPr>
            </a:lvl1pPr>
          </a:lstStyle>
          <a:p>
            <a:endParaRPr lang="en-GB" dirty="0"/>
          </a:p>
        </p:txBody>
      </p:sp>
    </p:spTree>
    <p:extLst>
      <p:ext uri="{BB962C8B-B14F-4D97-AF65-F5344CB8AC3E}">
        <p14:creationId xmlns:p14="http://schemas.microsoft.com/office/powerpoint/2010/main" val="4111422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22" name="Title 2">
            <a:extLst>
              <a:ext uri="{FF2B5EF4-FFF2-40B4-BE49-F238E27FC236}">
                <a16:creationId xmlns:a16="http://schemas.microsoft.com/office/drawing/2014/main" id="{666A08A3-2887-4C43-BB2E-A3458FDB019E}"/>
              </a:ext>
            </a:extLst>
          </p:cNvPr>
          <p:cNvSpPr>
            <a:spLocks noGrp="1"/>
          </p:cNvSpPr>
          <p:nvPr>
            <p:ph type="title" hasCustomPrompt="1"/>
          </p:nvPr>
        </p:nvSpPr>
        <p:spPr>
          <a:xfrm>
            <a:off x="578838" y="522000"/>
            <a:ext cx="7980545" cy="509853"/>
          </a:xfrm>
        </p:spPr>
        <p:txBody>
          <a:bodyPr/>
          <a:lstStyle/>
          <a:p>
            <a:r>
              <a:rPr lang="en-GB" dirty="0"/>
              <a:t>CLICK TO EDIT MASTER TITLE STYLE</a:t>
            </a:r>
            <a:endParaRPr lang="en-US" dirty="0"/>
          </a:p>
        </p:txBody>
      </p:sp>
      <p:sp>
        <p:nvSpPr>
          <p:cNvPr id="42" name="Text Placeholder 7">
            <a:extLst>
              <a:ext uri="{FF2B5EF4-FFF2-40B4-BE49-F238E27FC236}">
                <a16:creationId xmlns:a16="http://schemas.microsoft.com/office/drawing/2014/main" id="{4B483D3A-6B64-5240-8076-082668AAE79E}"/>
              </a:ext>
            </a:extLst>
          </p:cNvPr>
          <p:cNvSpPr>
            <a:spLocks noGrp="1"/>
          </p:cNvSpPr>
          <p:nvPr>
            <p:ph type="body" sz="quarter" idx="14" hasCustomPrompt="1"/>
          </p:nvPr>
        </p:nvSpPr>
        <p:spPr>
          <a:xfrm>
            <a:off x="882736" y="2868290"/>
            <a:ext cx="2086414" cy="509853"/>
          </a:xfrm>
        </p:spPr>
        <p:txBody>
          <a:bodyPr>
            <a:noAutofit/>
          </a:bodyPr>
          <a:lstStyle>
            <a:lvl1pPr algn="ctr">
              <a:lnSpc>
                <a:spcPct val="1000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3" name="Text Placeholder 5">
            <a:extLst>
              <a:ext uri="{FF2B5EF4-FFF2-40B4-BE49-F238E27FC236}">
                <a16:creationId xmlns:a16="http://schemas.microsoft.com/office/drawing/2014/main" id="{230C0AC4-3658-134A-81BB-941C4504152B}"/>
              </a:ext>
            </a:extLst>
          </p:cNvPr>
          <p:cNvSpPr>
            <a:spLocks noGrp="1"/>
          </p:cNvSpPr>
          <p:nvPr>
            <p:ph type="body" sz="quarter" idx="21" hasCustomPrompt="1"/>
          </p:nvPr>
        </p:nvSpPr>
        <p:spPr>
          <a:xfrm>
            <a:off x="882734" y="3399844"/>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4" name="Text Placeholder 7">
            <a:extLst>
              <a:ext uri="{FF2B5EF4-FFF2-40B4-BE49-F238E27FC236}">
                <a16:creationId xmlns:a16="http://schemas.microsoft.com/office/drawing/2014/main" id="{69496A5A-7553-B042-B399-BE03382275F7}"/>
              </a:ext>
            </a:extLst>
          </p:cNvPr>
          <p:cNvSpPr>
            <a:spLocks noGrp="1"/>
          </p:cNvSpPr>
          <p:nvPr>
            <p:ph type="body" sz="quarter" idx="22" hasCustomPrompt="1"/>
          </p:nvPr>
        </p:nvSpPr>
        <p:spPr>
          <a:xfrm>
            <a:off x="3495303" y="2868290"/>
            <a:ext cx="2086414" cy="509853"/>
          </a:xfrm>
        </p:spPr>
        <p:txBody>
          <a:bodyPr>
            <a:noAutofit/>
          </a:bodyPr>
          <a:lstStyle>
            <a:lvl1pPr algn="ctr">
              <a:lnSpc>
                <a:spcPct val="1000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5" name="Text Placeholder 5">
            <a:extLst>
              <a:ext uri="{FF2B5EF4-FFF2-40B4-BE49-F238E27FC236}">
                <a16:creationId xmlns:a16="http://schemas.microsoft.com/office/drawing/2014/main" id="{1BF5A0D3-AB98-874A-BB68-BF252DA58904}"/>
              </a:ext>
            </a:extLst>
          </p:cNvPr>
          <p:cNvSpPr>
            <a:spLocks noGrp="1"/>
          </p:cNvSpPr>
          <p:nvPr>
            <p:ph type="body" sz="quarter" idx="24" hasCustomPrompt="1"/>
          </p:nvPr>
        </p:nvSpPr>
        <p:spPr>
          <a:xfrm>
            <a:off x="3495301" y="3399844"/>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6" name="Text Placeholder 7">
            <a:extLst>
              <a:ext uri="{FF2B5EF4-FFF2-40B4-BE49-F238E27FC236}">
                <a16:creationId xmlns:a16="http://schemas.microsoft.com/office/drawing/2014/main" id="{2C8D4FF5-6CF6-FD4A-A17C-EAB5ECC163BC}"/>
              </a:ext>
            </a:extLst>
          </p:cNvPr>
          <p:cNvSpPr>
            <a:spLocks noGrp="1"/>
          </p:cNvSpPr>
          <p:nvPr>
            <p:ph type="body" sz="quarter" idx="28" hasCustomPrompt="1"/>
          </p:nvPr>
        </p:nvSpPr>
        <p:spPr>
          <a:xfrm>
            <a:off x="6107870" y="2868290"/>
            <a:ext cx="2086414" cy="509853"/>
          </a:xfrm>
        </p:spPr>
        <p:txBody>
          <a:bodyPr>
            <a:noAutofit/>
          </a:bodyPr>
          <a:lstStyle>
            <a:lvl1pPr algn="ctr">
              <a:lnSpc>
                <a:spcPct val="1000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7" name="Text Placeholder 5">
            <a:extLst>
              <a:ext uri="{FF2B5EF4-FFF2-40B4-BE49-F238E27FC236}">
                <a16:creationId xmlns:a16="http://schemas.microsoft.com/office/drawing/2014/main" id="{639ED170-37C8-264B-A0D6-4DA2DC0D0A7D}"/>
              </a:ext>
            </a:extLst>
          </p:cNvPr>
          <p:cNvSpPr>
            <a:spLocks noGrp="1"/>
          </p:cNvSpPr>
          <p:nvPr>
            <p:ph type="body" sz="quarter" idx="30" hasCustomPrompt="1"/>
          </p:nvPr>
        </p:nvSpPr>
        <p:spPr>
          <a:xfrm>
            <a:off x="6107868" y="3399844"/>
            <a:ext cx="2086417" cy="759027"/>
          </a:xfrm>
        </p:spPr>
        <p:txBody>
          <a:bodyPr>
            <a:noAutofit/>
          </a:bodyPr>
          <a:lstStyle>
            <a:lvl1pPr marL="0" indent="0" algn="ct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Picture Placeholder 5">
            <a:extLst>
              <a:ext uri="{FF2B5EF4-FFF2-40B4-BE49-F238E27FC236}">
                <a16:creationId xmlns:a16="http://schemas.microsoft.com/office/drawing/2014/main" id="{0BFAFAD3-CE11-8A41-8B6A-87990E4448DD}"/>
              </a:ext>
            </a:extLst>
          </p:cNvPr>
          <p:cNvSpPr>
            <a:spLocks noGrp="1"/>
          </p:cNvSpPr>
          <p:nvPr>
            <p:ph type="pic" sz="quarter" idx="44"/>
          </p:nvPr>
        </p:nvSpPr>
        <p:spPr>
          <a:xfrm>
            <a:off x="882734" y="1743657"/>
            <a:ext cx="2019734" cy="531554"/>
          </a:xfrm>
        </p:spPr>
        <p:txBody>
          <a:bodyPr anchor="ctr"/>
          <a:lstStyle>
            <a:lvl1pPr algn="ctr">
              <a:buNone/>
              <a:defRPr sz="500"/>
            </a:lvl1pPr>
          </a:lstStyle>
          <a:p>
            <a:endParaRPr lang="en-GB" dirty="0"/>
          </a:p>
        </p:txBody>
      </p:sp>
      <p:sp>
        <p:nvSpPr>
          <p:cNvPr id="14" name="Text Placeholder 12">
            <a:extLst>
              <a:ext uri="{FF2B5EF4-FFF2-40B4-BE49-F238E27FC236}">
                <a16:creationId xmlns:a16="http://schemas.microsoft.com/office/drawing/2014/main" id="{DD97D995-0731-C949-BF3E-744833032831}"/>
              </a:ext>
            </a:extLst>
          </p:cNvPr>
          <p:cNvSpPr>
            <a:spLocks noGrp="1"/>
          </p:cNvSpPr>
          <p:nvPr>
            <p:ph type="body" sz="quarter" idx="45" hasCustomPrompt="1"/>
          </p:nvPr>
        </p:nvSpPr>
        <p:spPr>
          <a:xfrm>
            <a:off x="1250978" y="1476328"/>
            <a:ext cx="1283246" cy="1087914"/>
          </a:xfrm>
        </p:spPr>
        <p:txBody>
          <a:bodyPr anchor="ctr"/>
          <a:lstStyle>
            <a:lvl1pPr marL="0" indent="0" algn="ctr">
              <a:lnSpc>
                <a:spcPct val="100000"/>
              </a:lnSpc>
              <a:spcBef>
                <a:spcPts val="0"/>
              </a:spcBef>
              <a:buNone/>
              <a:defRPr lang="en-GB" sz="8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1</a:t>
            </a:r>
          </a:p>
        </p:txBody>
      </p:sp>
      <p:sp>
        <p:nvSpPr>
          <p:cNvPr id="15" name="Picture Placeholder 5">
            <a:extLst>
              <a:ext uri="{FF2B5EF4-FFF2-40B4-BE49-F238E27FC236}">
                <a16:creationId xmlns:a16="http://schemas.microsoft.com/office/drawing/2014/main" id="{4C495014-0CB8-C84A-AC32-C09EDB11A68B}"/>
              </a:ext>
            </a:extLst>
          </p:cNvPr>
          <p:cNvSpPr>
            <a:spLocks noGrp="1"/>
          </p:cNvSpPr>
          <p:nvPr>
            <p:ph type="pic" sz="quarter" idx="46"/>
          </p:nvPr>
        </p:nvSpPr>
        <p:spPr>
          <a:xfrm>
            <a:off x="3506012" y="1743657"/>
            <a:ext cx="2019734" cy="531554"/>
          </a:xfrm>
        </p:spPr>
        <p:txBody>
          <a:bodyPr anchor="ctr"/>
          <a:lstStyle>
            <a:lvl1pPr algn="ctr">
              <a:buNone/>
              <a:defRPr sz="500"/>
            </a:lvl1pPr>
          </a:lstStyle>
          <a:p>
            <a:endParaRPr lang="en-GB" dirty="0"/>
          </a:p>
        </p:txBody>
      </p:sp>
      <p:sp>
        <p:nvSpPr>
          <p:cNvPr id="16" name="Text Placeholder 12">
            <a:extLst>
              <a:ext uri="{FF2B5EF4-FFF2-40B4-BE49-F238E27FC236}">
                <a16:creationId xmlns:a16="http://schemas.microsoft.com/office/drawing/2014/main" id="{D7922FA4-33D6-174B-9D7F-BE99BD0E9581}"/>
              </a:ext>
            </a:extLst>
          </p:cNvPr>
          <p:cNvSpPr>
            <a:spLocks noGrp="1"/>
          </p:cNvSpPr>
          <p:nvPr>
            <p:ph type="body" sz="quarter" idx="47" hasCustomPrompt="1"/>
          </p:nvPr>
        </p:nvSpPr>
        <p:spPr>
          <a:xfrm>
            <a:off x="3874256" y="1476328"/>
            <a:ext cx="1283246" cy="1087914"/>
          </a:xfrm>
        </p:spPr>
        <p:txBody>
          <a:bodyPr anchor="ctr"/>
          <a:lstStyle>
            <a:lvl1pPr marL="0" indent="0" algn="ctr">
              <a:lnSpc>
                <a:spcPct val="100000"/>
              </a:lnSpc>
              <a:spcBef>
                <a:spcPts val="0"/>
              </a:spcBef>
              <a:buNone/>
              <a:defRPr lang="en-GB" sz="8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a:t>
            </a:r>
          </a:p>
        </p:txBody>
      </p:sp>
      <p:sp>
        <p:nvSpPr>
          <p:cNvPr id="17" name="Picture Placeholder 5">
            <a:extLst>
              <a:ext uri="{FF2B5EF4-FFF2-40B4-BE49-F238E27FC236}">
                <a16:creationId xmlns:a16="http://schemas.microsoft.com/office/drawing/2014/main" id="{A49B7488-5457-234B-AC20-4FDBFC9F37CF}"/>
              </a:ext>
            </a:extLst>
          </p:cNvPr>
          <p:cNvSpPr>
            <a:spLocks noGrp="1"/>
          </p:cNvSpPr>
          <p:nvPr>
            <p:ph type="pic" sz="quarter" idx="48"/>
          </p:nvPr>
        </p:nvSpPr>
        <p:spPr>
          <a:xfrm>
            <a:off x="6122858" y="1743657"/>
            <a:ext cx="2019734" cy="531554"/>
          </a:xfrm>
        </p:spPr>
        <p:txBody>
          <a:bodyPr anchor="ctr"/>
          <a:lstStyle>
            <a:lvl1pPr algn="ctr">
              <a:buNone/>
              <a:defRPr sz="500"/>
            </a:lvl1pPr>
          </a:lstStyle>
          <a:p>
            <a:endParaRPr lang="en-GB" dirty="0"/>
          </a:p>
        </p:txBody>
      </p:sp>
      <p:sp>
        <p:nvSpPr>
          <p:cNvPr id="18" name="Text Placeholder 12">
            <a:extLst>
              <a:ext uri="{FF2B5EF4-FFF2-40B4-BE49-F238E27FC236}">
                <a16:creationId xmlns:a16="http://schemas.microsoft.com/office/drawing/2014/main" id="{A463F1AF-7F62-B04B-9C01-CCA7FBBD428E}"/>
              </a:ext>
            </a:extLst>
          </p:cNvPr>
          <p:cNvSpPr>
            <a:spLocks noGrp="1"/>
          </p:cNvSpPr>
          <p:nvPr>
            <p:ph type="body" sz="quarter" idx="49" hasCustomPrompt="1"/>
          </p:nvPr>
        </p:nvSpPr>
        <p:spPr>
          <a:xfrm>
            <a:off x="6491102" y="1476328"/>
            <a:ext cx="1283246" cy="1087914"/>
          </a:xfrm>
        </p:spPr>
        <p:txBody>
          <a:bodyPr anchor="ctr"/>
          <a:lstStyle>
            <a:lvl1pPr marL="0" indent="0" algn="ctr">
              <a:lnSpc>
                <a:spcPct val="100000"/>
              </a:lnSpc>
              <a:spcBef>
                <a:spcPts val="0"/>
              </a:spcBef>
              <a:buNone/>
              <a:defRPr lang="en-GB" sz="8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Tree>
    <p:extLst>
      <p:ext uri="{BB962C8B-B14F-4D97-AF65-F5344CB8AC3E}">
        <p14:creationId xmlns:p14="http://schemas.microsoft.com/office/powerpoint/2010/main" val="243478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Deset ikon a text - obdelník">
    <p:spTree>
      <p:nvGrpSpPr>
        <p:cNvPr id="1" name=""/>
        <p:cNvGrpSpPr/>
        <p:nvPr/>
      </p:nvGrpSpPr>
      <p:grpSpPr>
        <a:xfrm>
          <a:off x="0" y="0"/>
          <a:ext cx="0" cy="0"/>
          <a:chOff x="0" y="0"/>
          <a:chExt cx="0" cy="0"/>
        </a:xfrm>
      </p:grpSpPr>
      <p:pic>
        <p:nvPicPr>
          <p:cNvPr id="19" name="Immagine 10">
            <a:extLst>
              <a:ext uri="{FF2B5EF4-FFF2-40B4-BE49-F238E27FC236}">
                <a16:creationId xmlns:a16="http://schemas.microsoft.com/office/drawing/2014/main" id="{14384B56-53E8-6040-90C9-6A130A14A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235"/>
            <a:ext cx="6238925" cy="4545698"/>
          </a:xfrm>
          <a:prstGeom prst="rect">
            <a:avLst/>
          </a:prstGeom>
        </p:spPr>
      </p:pic>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bg1"/>
                </a:solidFill>
              </a:defRPr>
            </a:lvl1pPr>
          </a:lstStyle>
          <a:p>
            <a:fld id="{29CAE5FC-86E1-1448-8EC3-A22E1B31C8C0}" type="slidenum">
              <a:rPr lang="it-IT" smtClean="0"/>
              <a:pPr/>
              <a:t>‹#›</a:t>
            </a:fld>
            <a:endParaRPr lang="it-IT" dirty="0"/>
          </a:p>
        </p:txBody>
      </p:sp>
      <p:sp>
        <p:nvSpPr>
          <p:cNvPr id="46" name="Text Placeholder 7">
            <a:extLst>
              <a:ext uri="{FF2B5EF4-FFF2-40B4-BE49-F238E27FC236}">
                <a16:creationId xmlns:a16="http://schemas.microsoft.com/office/drawing/2014/main" id="{2C8D4FF5-6CF6-FD4A-A17C-EAB5ECC163BC}"/>
              </a:ext>
            </a:extLst>
          </p:cNvPr>
          <p:cNvSpPr>
            <a:spLocks noGrp="1"/>
          </p:cNvSpPr>
          <p:nvPr>
            <p:ph type="body" sz="quarter" idx="28" hasCustomPrompt="1"/>
          </p:nvPr>
        </p:nvSpPr>
        <p:spPr>
          <a:xfrm>
            <a:off x="6700966" y="1491599"/>
            <a:ext cx="1651488" cy="509853"/>
          </a:xfrm>
        </p:spPr>
        <p:txBody>
          <a:bodyPr>
            <a:noAutofit/>
          </a:bodyPr>
          <a:lstStyle>
            <a:lvl1pPr algn="l">
              <a:lnSpc>
                <a:spcPct val="100000"/>
              </a:lnSpc>
              <a:defRPr sz="1400" b="1"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7" name="Text Placeholder 5">
            <a:extLst>
              <a:ext uri="{FF2B5EF4-FFF2-40B4-BE49-F238E27FC236}">
                <a16:creationId xmlns:a16="http://schemas.microsoft.com/office/drawing/2014/main" id="{639ED170-37C8-264B-A0D6-4DA2DC0D0A7D}"/>
              </a:ext>
            </a:extLst>
          </p:cNvPr>
          <p:cNvSpPr>
            <a:spLocks noGrp="1"/>
          </p:cNvSpPr>
          <p:nvPr>
            <p:ph type="body" sz="quarter" idx="30" hasCustomPrompt="1"/>
          </p:nvPr>
        </p:nvSpPr>
        <p:spPr>
          <a:xfrm>
            <a:off x="6700965" y="2023154"/>
            <a:ext cx="1651490" cy="499414"/>
          </a:xfrm>
        </p:spPr>
        <p:txBody>
          <a:bodyPr>
            <a:noAutofit/>
          </a:bodyPr>
          <a:lstStyle>
            <a:lvl1pPr marL="0" indent="0" algn="l">
              <a:lnSpc>
                <a:spcPts val="1200"/>
              </a:lnSpc>
              <a:spcBef>
                <a:spcPts val="0"/>
              </a:spcBef>
              <a:buClr>
                <a:schemeClr val="accent2"/>
              </a:buClr>
              <a:buSzPct val="130000"/>
              <a:buFontTx/>
              <a:buNone/>
              <a:defRPr sz="12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7" name="Picture Placeholder 5">
            <a:extLst>
              <a:ext uri="{FF2B5EF4-FFF2-40B4-BE49-F238E27FC236}">
                <a16:creationId xmlns:a16="http://schemas.microsoft.com/office/drawing/2014/main" id="{A49B7488-5457-234B-AC20-4FDBFC9F37CF}"/>
              </a:ext>
            </a:extLst>
          </p:cNvPr>
          <p:cNvSpPr>
            <a:spLocks noGrp="1"/>
          </p:cNvSpPr>
          <p:nvPr>
            <p:ph type="pic" sz="quarter" idx="48"/>
          </p:nvPr>
        </p:nvSpPr>
        <p:spPr>
          <a:xfrm>
            <a:off x="6424962" y="839231"/>
            <a:ext cx="1864796" cy="531554"/>
          </a:xfrm>
        </p:spPr>
        <p:txBody>
          <a:bodyPr anchor="ctr"/>
          <a:lstStyle>
            <a:lvl1pPr algn="ctr">
              <a:buNone/>
              <a:defRPr sz="500"/>
            </a:lvl1pPr>
          </a:lstStyle>
          <a:p>
            <a:endParaRPr lang="en-GB" dirty="0"/>
          </a:p>
        </p:txBody>
      </p:sp>
      <p:sp>
        <p:nvSpPr>
          <p:cNvPr id="20" name="Text Placeholder 7">
            <a:extLst>
              <a:ext uri="{FF2B5EF4-FFF2-40B4-BE49-F238E27FC236}">
                <a16:creationId xmlns:a16="http://schemas.microsoft.com/office/drawing/2014/main" id="{A0A103A4-50D6-DE42-9884-EBEB19BC83E4}"/>
              </a:ext>
            </a:extLst>
          </p:cNvPr>
          <p:cNvSpPr>
            <a:spLocks noGrp="1"/>
          </p:cNvSpPr>
          <p:nvPr>
            <p:ph type="body" sz="quarter" idx="50" hasCustomPrompt="1"/>
          </p:nvPr>
        </p:nvSpPr>
        <p:spPr>
          <a:xfrm>
            <a:off x="6700966" y="3455310"/>
            <a:ext cx="1651488" cy="509853"/>
          </a:xfrm>
        </p:spPr>
        <p:txBody>
          <a:bodyPr>
            <a:noAutofit/>
          </a:bodyPr>
          <a:lstStyle>
            <a:lvl1pPr algn="l">
              <a:lnSpc>
                <a:spcPct val="100000"/>
              </a:lnSpc>
              <a:defRPr sz="1400" b="1"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1" name="Text Placeholder 5">
            <a:extLst>
              <a:ext uri="{FF2B5EF4-FFF2-40B4-BE49-F238E27FC236}">
                <a16:creationId xmlns:a16="http://schemas.microsoft.com/office/drawing/2014/main" id="{CD48B53B-7808-B84B-8583-D60B7EB72F3A}"/>
              </a:ext>
            </a:extLst>
          </p:cNvPr>
          <p:cNvSpPr>
            <a:spLocks noGrp="1"/>
          </p:cNvSpPr>
          <p:nvPr>
            <p:ph type="body" sz="quarter" idx="51" hasCustomPrompt="1"/>
          </p:nvPr>
        </p:nvSpPr>
        <p:spPr>
          <a:xfrm>
            <a:off x="6700965" y="3986865"/>
            <a:ext cx="1651490" cy="489915"/>
          </a:xfrm>
        </p:spPr>
        <p:txBody>
          <a:bodyPr>
            <a:noAutofit/>
          </a:bodyPr>
          <a:lstStyle>
            <a:lvl1pPr marL="0" indent="0" algn="l">
              <a:lnSpc>
                <a:spcPts val="1200"/>
              </a:lnSpc>
              <a:spcBef>
                <a:spcPts val="0"/>
              </a:spcBef>
              <a:buClr>
                <a:schemeClr val="accent2"/>
              </a:buClr>
              <a:buSzPct val="130000"/>
              <a:buFontTx/>
              <a:buNone/>
              <a:defRPr sz="12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3" name="Picture Placeholder 5">
            <a:extLst>
              <a:ext uri="{FF2B5EF4-FFF2-40B4-BE49-F238E27FC236}">
                <a16:creationId xmlns:a16="http://schemas.microsoft.com/office/drawing/2014/main" id="{0965A1C6-B851-7144-B5A8-2B257EE92796}"/>
              </a:ext>
            </a:extLst>
          </p:cNvPr>
          <p:cNvSpPr>
            <a:spLocks noGrp="1"/>
          </p:cNvSpPr>
          <p:nvPr>
            <p:ph type="pic" sz="quarter" idx="52"/>
          </p:nvPr>
        </p:nvSpPr>
        <p:spPr>
          <a:xfrm>
            <a:off x="6424962" y="2802942"/>
            <a:ext cx="1864796" cy="531554"/>
          </a:xfrm>
        </p:spPr>
        <p:txBody>
          <a:bodyPr anchor="ctr"/>
          <a:lstStyle>
            <a:lvl1pPr algn="ctr">
              <a:buNone/>
              <a:defRPr sz="500"/>
            </a:lvl1pPr>
          </a:lstStyle>
          <a:p>
            <a:endParaRPr lang="en-GB" dirty="0"/>
          </a:p>
        </p:txBody>
      </p:sp>
      <p:sp>
        <p:nvSpPr>
          <p:cNvPr id="29" name="Text Placeholder 12">
            <a:extLst>
              <a:ext uri="{FF2B5EF4-FFF2-40B4-BE49-F238E27FC236}">
                <a16:creationId xmlns:a16="http://schemas.microsoft.com/office/drawing/2014/main" id="{98491AC2-7631-A648-A953-DC2A9318A4E2}"/>
              </a:ext>
            </a:extLst>
          </p:cNvPr>
          <p:cNvSpPr>
            <a:spLocks noGrp="1"/>
          </p:cNvSpPr>
          <p:nvPr>
            <p:ph type="body" sz="quarter" idx="49" hasCustomPrompt="1"/>
          </p:nvPr>
        </p:nvSpPr>
        <p:spPr>
          <a:xfrm>
            <a:off x="6700964" y="874317"/>
            <a:ext cx="1283246" cy="461382"/>
          </a:xfrm>
        </p:spPr>
        <p:txBody>
          <a:bodyPr anchor="ctr"/>
          <a:lstStyle>
            <a:lvl1pPr marL="0" indent="0" algn="ctr">
              <a:lnSpc>
                <a:spcPct val="100000"/>
              </a:lnSpc>
              <a:spcBef>
                <a:spcPts val="0"/>
              </a:spcBef>
              <a:buNone/>
              <a:defRPr lang="en-GB" sz="24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30" name="Text Placeholder 12">
            <a:extLst>
              <a:ext uri="{FF2B5EF4-FFF2-40B4-BE49-F238E27FC236}">
                <a16:creationId xmlns:a16="http://schemas.microsoft.com/office/drawing/2014/main" id="{55247916-44CC-A741-937D-84F95C99B41C}"/>
              </a:ext>
            </a:extLst>
          </p:cNvPr>
          <p:cNvSpPr>
            <a:spLocks noGrp="1"/>
          </p:cNvSpPr>
          <p:nvPr>
            <p:ph type="body" sz="quarter" idx="53" hasCustomPrompt="1"/>
          </p:nvPr>
        </p:nvSpPr>
        <p:spPr>
          <a:xfrm>
            <a:off x="6700964" y="2838028"/>
            <a:ext cx="1283246" cy="461382"/>
          </a:xfrm>
        </p:spPr>
        <p:txBody>
          <a:bodyPr anchor="ctr"/>
          <a:lstStyle>
            <a:lvl1pPr marL="0" indent="0" algn="ctr">
              <a:lnSpc>
                <a:spcPct val="100000"/>
              </a:lnSpc>
              <a:spcBef>
                <a:spcPts val="0"/>
              </a:spcBef>
              <a:buNone/>
              <a:defRPr lang="en-GB" sz="24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3" name="Picture Placeholder 2">
            <a:extLst>
              <a:ext uri="{FF2B5EF4-FFF2-40B4-BE49-F238E27FC236}">
                <a16:creationId xmlns:a16="http://schemas.microsoft.com/office/drawing/2014/main" id="{FDB21502-47BC-EE4B-B19E-BEFC0DEFEB11}"/>
              </a:ext>
            </a:extLst>
          </p:cNvPr>
          <p:cNvSpPr>
            <a:spLocks noGrp="1"/>
          </p:cNvSpPr>
          <p:nvPr>
            <p:ph type="pic" sz="quarter" idx="54"/>
          </p:nvPr>
        </p:nvSpPr>
        <p:spPr>
          <a:xfrm>
            <a:off x="720725" y="166688"/>
            <a:ext cx="4359275" cy="4359275"/>
          </a:xfrm>
        </p:spPr>
        <p:txBody>
          <a:bodyPr/>
          <a:lstStyle/>
          <a:p>
            <a:endParaRPr lang="en-GB" dirty="0"/>
          </a:p>
        </p:txBody>
      </p:sp>
      <p:pic>
        <p:nvPicPr>
          <p:cNvPr id="15" name="Picture 14">
            <a:extLst>
              <a:ext uri="{FF2B5EF4-FFF2-40B4-BE49-F238E27FC236}">
                <a16:creationId xmlns:a16="http://schemas.microsoft.com/office/drawing/2014/main" id="{C58B7DB5-4DC6-A345-9ECB-FD9FE0C57C21}"/>
              </a:ext>
            </a:extLst>
          </p:cNvPr>
          <p:cNvPicPr>
            <a:picLocks noChangeAspect="1"/>
          </p:cNvPicPr>
          <p:nvPr userDrawn="1"/>
        </p:nvPicPr>
        <p:blipFill>
          <a:blip r:embed="rId3"/>
          <a:stretch>
            <a:fillRect/>
          </a:stretch>
        </p:blipFill>
        <p:spPr>
          <a:xfrm>
            <a:off x="0" y="0"/>
            <a:ext cx="1050131" cy="5143500"/>
          </a:xfrm>
          <a:prstGeom prst="rect">
            <a:avLst/>
          </a:prstGeom>
        </p:spPr>
      </p:pic>
    </p:spTree>
    <p:extLst>
      <p:ext uri="{BB962C8B-B14F-4D97-AF65-F5344CB8AC3E}">
        <p14:creationId xmlns:p14="http://schemas.microsoft.com/office/powerpoint/2010/main" val="1364611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_Deset ikon a text - obdelník">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35DC9FDE-894F-BF40-945D-DFB66F2E10A2}"/>
              </a:ext>
            </a:extLst>
          </p:cNvPr>
          <p:cNvSpPr>
            <a:spLocks noGrp="1"/>
          </p:cNvSpPr>
          <p:nvPr>
            <p:ph type="pic" sz="quarter" idx="27"/>
          </p:nvPr>
        </p:nvSpPr>
        <p:spPr>
          <a:xfrm>
            <a:off x="0" y="0"/>
            <a:ext cx="9144000" cy="5143500"/>
          </a:xfrm>
          <a:prstGeom prst="roundRect">
            <a:avLst>
              <a:gd name="adj" fmla="val 0"/>
            </a:avLst>
          </a:prstGeom>
        </p:spPr>
        <p:txBody>
          <a:bodyPr anchor="ctr"/>
          <a:lstStyle>
            <a:lvl1pPr algn="ctr">
              <a:defRPr/>
            </a:lvl1pPr>
          </a:lstStyle>
          <a:p>
            <a:endParaRPr lang="cs-CZ"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4892569" cy="509853"/>
          </a:xfrm>
        </p:spPr>
        <p:txBody>
          <a:bodyPr/>
          <a:lstStyle/>
          <a:p>
            <a:r>
              <a:rPr lang="en-GB" dirty="0"/>
              <a:t>CLICK TO EDIT MASTER TITLE STYLE</a:t>
            </a:r>
            <a:endParaRPr lang="en-US" dirty="0"/>
          </a:p>
        </p:txBody>
      </p:sp>
      <p:sp>
        <p:nvSpPr>
          <p:cNvPr id="18" name="Text Placeholder 7">
            <a:extLst>
              <a:ext uri="{FF2B5EF4-FFF2-40B4-BE49-F238E27FC236}">
                <a16:creationId xmlns:a16="http://schemas.microsoft.com/office/drawing/2014/main" id="{3AE8B3A3-D1DD-4044-902D-392D11314674}"/>
              </a:ext>
            </a:extLst>
          </p:cNvPr>
          <p:cNvSpPr>
            <a:spLocks noGrp="1"/>
          </p:cNvSpPr>
          <p:nvPr>
            <p:ph type="body" sz="quarter" idx="14" hasCustomPrompt="1"/>
          </p:nvPr>
        </p:nvSpPr>
        <p:spPr>
          <a:xfrm>
            <a:off x="578841" y="1409220"/>
            <a:ext cx="4892569"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2" name="Text Placeholder 12">
            <a:extLst>
              <a:ext uri="{FF2B5EF4-FFF2-40B4-BE49-F238E27FC236}">
                <a16:creationId xmlns:a16="http://schemas.microsoft.com/office/drawing/2014/main" id="{CEA8687B-3F2F-7643-8B73-FFCB328018DC}"/>
              </a:ext>
            </a:extLst>
          </p:cNvPr>
          <p:cNvSpPr>
            <a:spLocks noGrp="1"/>
          </p:cNvSpPr>
          <p:nvPr>
            <p:ph type="body" sz="quarter" idx="21"/>
          </p:nvPr>
        </p:nvSpPr>
        <p:spPr>
          <a:xfrm>
            <a:off x="1968598" y="2272655"/>
            <a:ext cx="2297353" cy="438996"/>
          </a:xfrm>
        </p:spPr>
        <p:txBody>
          <a:bodyPr anchor="ctr"/>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24" name="Text Placeholder 12">
            <a:extLst>
              <a:ext uri="{FF2B5EF4-FFF2-40B4-BE49-F238E27FC236}">
                <a16:creationId xmlns:a16="http://schemas.microsoft.com/office/drawing/2014/main" id="{E6DB46ED-E477-A842-A533-CAE859DDB2CF}"/>
              </a:ext>
            </a:extLst>
          </p:cNvPr>
          <p:cNvSpPr>
            <a:spLocks noGrp="1"/>
          </p:cNvSpPr>
          <p:nvPr>
            <p:ph type="body" sz="quarter" idx="30"/>
          </p:nvPr>
        </p:nvSpPr>
        <p:spPr>
          <a:xfrm>
            <a:off x="1968598" y="2921364"/>
            <a:ext cx="2297353" cy="438996"/>
          </a:xfrm>
        </p:spPr>
        <p:txBody>
          <a:bodyPr anchor="ctr"/>
          <a:lstStyle>
            <a:lvl1pPr marL="0" indent="0" algn="l">
              <a:lnSpc>
                <a:spcPct val="100000"/>
              </a:lnSpc>
              <a:spcBef>
                <a:spcPts val="0"/>
              </a:spcBef>
              <a:buNone/>
              <a:defRPr lang="en-GB" sz="1200" b="1"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1" name="Text Placeholder 12">
            <a:extLst>
              <a:ext uri="{FF2B5EF4-FFF2-40B4-BE49-F238E27FC236}">
                <a16:creationId xmlns:a16="http://schemas.microsoft.com/office/drawing/2014/main" id="{1580DA0B-4951-8346-B537-F0F454B4AEC6}"/>
              </a:ext>
            </a:extLst>
          </p:cNvPr>
          <p:cNvSpPr>
            <a:spLocks noGrp="1"/>
          </p:cNvSpPr>
          <p:nvPr>
            <p:ph type="body" sz="quarter" idx="32"/>
          </p:nvPr>
        </p:nvSpPr>
        <p:spPr>
          <a:xfrm>
            <a:off x="1968598" y="3546819"/>
            <a:ext cx="2297353" cy="438996"/>
          </a:xfrm>
        </p:spPr>
        <p:txBody>
          <a:bodyPr anchor="ctr"/>
          <a:lstStyle>
            <a:lvl1pPr marL="0" indent="0" algn="l">
              <a:lnSpc>
                <a:spcPct val="100000"/>
              </a:lnSpc>
              <a:spcBef>
                <a:spcPts val="0"/>
              </a:spcBef>
              <a:buNone/>
              <a:defRPr lang="en-GB" sz="1200" b="1"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2" name="Text Placeholder 12">
            <a:extLst>
              <a:ext uri="{FF2B5EF4-FFF2-40B4-BE49-F238E27FC236}">
                <a16:creationId xmlns:a16="http://schemas.microsoft.com/office/drawing/2014/main" id="{6F19D4C6-E287-D142-B2A7-ABBF00F464DF}"/>
              </a:ext>
            </a:extLst>
          </p:cNvPr>
          <p:cNvSpPr>
            <a:spLocks noGrp="1"/>
          </p:cNvSpPr>
          <p:nvPr>
            <p:ph type="body" sz="quarter" idx="34" hasCustomPrompt="1"/>
          </p:nvPr>
        </p:nvSpPr>
        <p:spPr>
          <a:xfrm>
            <a:off x="578838" y="2226560"/>
            <a:ext cx="1118631" cy="531186"/>
          </a:xfrm>
          <a:prstGeom prst="round2DiagRect">
            <a:avLst>
              <a:gd name="adj1" fmla="val 34096"/>
              <a:gd name="adj2" fmla="val 0"/>
            </a:avLst>
          </a:prstGeom>
          <a:solidFill>
            <a:schemeClr val="accent1">
              <a:alpha val="99000"/>
            </a:schemeClr>
          </a:solidFill>
          <a:ln w="12700">
            <a:solidFill>
              <a:schemeClr val="accent1"/>
            </a:solidFill>
          </a:ln>
        </p:spPr>
        <p:txBody>
          <a:bodyPr lIns="72000" tIns="72000" rIns="72000" bIns="72000" anchor="ctr"/>
          <a:lstStyle>
            <a:lvl1pPr marL="0" indent="0" algn="ctr">
              <a:lnSpc>
                <a:spcPct val="100000"/>
              </a:lnSpc>
              <a:spcBef>
                <a:spcPts val="0"/>
              </a:spcBef>
              <a:buNone/>
              <a:defRPr lang="en-GB" sz="18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XX%</a:t>
            </a:r>
          </a:p>
        </p:txBody>
      </p:sp>
      <p:sp>
        <p:nvSpPr>
          <p:cNvPr id="34" name="Text Placeholder 12">
            <a:extLst>
              <a:ext uri="{FF2B5EF4-FFF2-40B4-BE49-F238E27FC236}">
                <a16:creationId xmlns:a16="http://schemas.microsoft.com/office/drawing/2014/main" id="{E886B8D6-8D61-5743-9E44-8053386361EC}"/>
              </a:ext>
            </a:extLst>
          </p:cNvPr>
          <p:cNvSpPr>
            <a:spLocks noGrp="1"/>
          </p:cNvSpPr>
          <p:nvPr>
            <p:ph type="body" sz="quarter" idx="35" hasCustomPrompt="1"/>
          </p:nvPr>
        </p:nvSpPr>
        <p:spPr>
          <a:xfrm>
            <a:off x="578838" y="2868244"/>
            <a:ext cx="1118631" cy="531186"/>
          </a:xfrm>
          <a:prstGeom prst="round2DiagRect">
            <a:avLst>
              <a:gd name="adj1" fmla="val 34096"/>
              <a:gd name="adj2" fmla="val 0"/>
            </a:avLst>
          </a:prstGeom>
          <a:solidFill>
            <a:schemeClr val="bg1">
              <a:lumMod val="95000"/>
              <a:alpha val="99000"/>
            </a:schemeClr>
          </a:solidFill>
          <a:ln w="12700">
            <a:solidFill>
              <a:schemeClr val="accent1"/>
            </a:solidFill>
          </a:ln>
        </p:spPr>
        <p:txBody>
          <a:bodyPr lIns="72000" tIns="72000" rIns="72000" bIns="72000" anchor="ctr"/>
          <a:lstStyle>
            <a:lvl1pPr marL="0" indent="0" algn="ctr">
              <a:lnSpc>
                <a:spcPct val="100000"/>
              </a:lnSpc>
              <a:spcBef>
                <a:spcPts val="0"/>
              </a:spcBef>
              <a:buNone/>
              <a:defRPr lang="en-GB" sz="1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XX%</a:t>
            </a:r>
          </a:p>
        </p:txBody>
      </p:sp>
      <p:sp>
        <p:nvSpPr>
          <p:cNvPr id="35" name="Text Placeholder 12">
            <a:extLst>
              <a:ext uri="{FF2B5EF4-FFF2-40B4-BE49-F238E27FC236}">
                <a16:creationId xmlns:a16="http://schemas.microsoft.com/office/drawing/2014/main" id="{BEFBA4CE-208E-E349-B8A0-A0C6FACFAD3B}"/>
              </a:ext>
            </a:extLst>
          </p:cNvPr>
          <p:cNvSpPr>
            <a:spLocks noGrp="1"/>
          </p:cNvSpPr>
          <p:nvPr>
            <p:ph type="body" sz="quarter" idx="36" hasCustomPrompt="1"/>
          </p:nvPr>
        </p:nvSpPr>
        <p:spPr>
          <a:xfrm>
            <a:off x="578838" y="3509928"/>
            <a:ext cx="1118631" cy="531186"/>
          </a:xfrm>
          <a:prstGeom prst="round2DiagRect">
            <a:avLst>
              <a:gd name="adj1" fmla="val 34096"/>
              <a:gd name="adj2" fmla="val 0"/>
            </a:avLst>
          </a:prstGeom>
          <a:solidFill>
            <a:schemeClr val="bg1">
              <a:lumMod val="95000"/>
              <a:alpha val="99000"/>
            </a:schemeClr>
          </a:solidFill>
          <a:ln w="12700">
            <a:solidFill>
              <a:schemeClr val="accent1"/>
            </a:solidFill>
          </a:ln>
        </p:spPr>
        <p:txBody>
          <a:bodyPr lIns="72000" tIns="72000" rIns="72000" bIns="72000" anchor="ctr"/>
          <a:lstStyle>
            <a:lvl1pPr marL="0" indent="0" algn="ctr">
              <a:lnSpc>
                <a:spcPct val="100000"/>
              </a:lnSpc>
              <a:spcBef>
                <a:spcPts val="0"/>
              </a:spcBef>
              <a:buNone/>
              <a:defRPr lang="en-GB" sz="18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XX%</a:t>
            </a:r>
          </a:p>
        </p:txBody>
      </p:sp>
    </p:spTree>
    <p:extLst>
      <p:ext uri="{BB962C8B-B14F-4D97-AF65-F5344CB8AC3E}">
        <p14:creationId xmlns:p14="http://schemas.microsoft.com/office/powerpoint/2010/main" val="374325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3_Deset ikon a text - obdelník">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35DC9FDE-894F-BF40-945D-DFB66F2E10A2}"/>
              </a:ext>
            </a:extLst>
          </p:cNvPr>
          <p:cNvSpPr>
            <a:spLocks noGrp="1"/>
          </p:cNvSpPr>
          <p:nvPr>
            <p:ph type="pic" sz="quarter" idx="27"/>
          </p:nvPr>
        </p:nvSpPr>
        <p:spPr>
          <a:xfrm>
            <a:off x="0" y="0"/>
            <a:ext cx="9144000" cy="5143500"/>
          </a:xfrm>
          <a:prstGeom prst="roundRect">
            <a:avLst>
              <a:gd name="adj" fmla="val 0"/>
            </a:avLst>
          </a:prstGeom>
        </p:spPr>
        <p:txBody>
          <a:bodyPr anchor="ctr"/>
          <a:lstStyle>
            <a:lvl1pPr algn="ctr">
              <a:defRPr/>
            </a:lvl1pPr>
          </a:lstStyle>
          <a:p>
            <a:endParaRPr lang="cs-CZ"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Tree>
    <p:extLst>
      <p:ext uri="{BB962C8B-B14F-4D97-AF65-F5344CB8AC3E}">
        <p14:creationId xmlns:p14="http://schemas.microsoft.com/office/powerpoint/2010/main" val="3374699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Deset ikon a text - obdelník">
    <p:spTree>
      <p:nvGrpSpPr>
        <p:cNvPr id="1" name=""/>
        <p:cNvGrpSpPr/>
        <p:nvPr/>
      </p:nvGrpSpPr>
      <p:grpSpPr>
        <a:xfrm>
          <a:off x="0" y="0"/>
          <a:ext cx="0" cy="0"/>
          <a:chOff x="0" y="0"/>
          <a:chExt cx="0" cy="0"/>
        </a:xfrm>
      </p:grpSpPr>
      <p:sp>
        <p:nvSpPr>
          <p:cNvPr id="12" name="Segnaposto immagine 11">
            <a:extLst>
              <a:ext uri="{FF2B5EF4-FFF2-40B4-BE49-F238E27FC236}">
                <a16:creationId xmlns:a16="http://schemas.microsoft.com/office/drawing/2014/main" id="{76044095-2E5E-FF48-A0A9-44063ADE839A}"/>
              </a:ext>
            </a:extLst>
          </p:cNvPr>
          <p:cNvSpPr>
            <a:spLocks noGrp="1"/>
          </p:cNvSpPr>
          <p:nvPr>
            <p:ph type="pic" sz="quarter" idx="37"/>
          </p:nvPr>
        </p:nvSpPr>
        <p:spPr>
          <a:xfrm>
            <a:off x="0" y="0"/>
            <a:ext cx="9143997" cy="2974849"/>
          </a:xfrm>
          <a:prstGeom prst="rect">
            <a:avLst/>
          </a:prstGeom>
          <a:solidFill>
            <a:schemeClr val="bg1">
              <a:lumMod val="95000"/>
            </a:schemeClr>
          </a:solidFill>
        </p:spPr>
        <p:txBody>
          <a:bodyPr anchor="ctr"/>
          <a:lstStyle>
            <a:lvl1pPr algn="ctr">
              <a:defRPr/>
            </a:lvl1pPr>
          </a:lstStyle>
          <a:p>
            <a:endParaRPr lang="it-IT"/>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22" name="Text Placeholder 12">
            <a:extLst>
              <a:ext uri="{FF2B5EF4-FFF2-40B4-BE49-F238E27FC236}">
                <a16:creationId xmlns:a16="http://schemas.microsoft.com/office/drawing/2014/main" id="{CEA8687B-3F2F-7643-8B73-FFCB328018DC}"/>
              </a:ext>
            </a:extLst>
          </p:cNvPr>
          <p:cNvSpPr>
            <a:spLocks noGrp="1"/>
          </p:cNvSpPr>
          <p:nvPr>
            <p:ph type="body" sz="quarter" idx="21"/>
          </p:nvPr>
        </p:nvSpPr>
        <p:spPr>
          <a:xfrm>
            <a:off x="883714" y="3547958"/>
            <a:ext cx="1898639" cy="777711"/>
          </a:xfrm>
        </p:spPr>
        <p:txBody>
          <a:bodyPr anchor="t"/>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2" name="Text Placeholder 12">
            <a:extLst>
              <a:ext uri="{FF2B5EF4-FFF2-40B4-BE49-F238E27FC236}">
                <a16:creationId xmlns:a16="http://schemas.microsoft.com/office/drawing/2014/main" id="{6F19D4C6-E287-D142-B2A7-ABBF00F464DF}"/>
              </a:ext>
            </a:extLst>
          </p:cNvPr>
          <p:cNvSpPr>
            <a:spLocks noGrp="1"/>
          </p:cNvSpPr>
          <p:nvPr>
            <p:ph type="body" sz="quarter" idx="34" hasCustomPrompt="1"/>
          </p:nvPr>
        </p:nvSpPr>
        <p:spPr>
          <a:xfrm>
            <a:off x="950460" y="2505571"/>
            <a:ext cx="1765148" cy="838187"/>
          </a:xfrm>
          <a:prstGeom prst="round2DiagRect">
            <a:avLst>
              <a:gd name="adj1" fmla="val 34096"/>
              <a:gd name="adj2" fmla="val 0"/>
            </a:avLst>
          </a:prstGeom>
          <a:solidFill>
            <a:schemeClr val="accent1">
              <a:alpha val="99000"/>
            </a:schemeClr>
          </a:solidFill>
          <a:ln w="12700">
            <a:solidFill>
              <a:schemeClr val="accent1"/>
            </a:solidFill>
          </a:ln>
        </p:spPr>
        <p:txBody>
          <a:bodyPr lIns="72000" tIns="72000" rIns="72000" bIns="72000" anchor="ctr"/>
          <a:lstStyle>
            <a:lvl1pPr marL="0" indent="0" algn="ctr">
              <a:lnSpc>
                <a:spcPct val="100000"/>
              </a:lnSpc>
              <a:spcBef>
                <a:spcPts val="0"/>
              </a:spcBef>
              <a:buNone/>
              <a:defRPr lang="en-GB" sz="28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XX%</a:t>
            </a:r>
          </a:p>
        </p:txBody>
      </p:sp>
      <p:sp>
        <p:nvSpPr>
          <p:cNvPr id="13" name="Text Placeholder 12">
            <a:extLst>
              <a:ext uri="{FF2B5EF4-FFF2-40B4-BE49-F238E27FC236}">
                <a16:creationId xmlns:a16="http://schemas.microsoft.com/office/drawing/2014/main" id="{DC50101C-98B8-5340-91E7-396D2DDB6830}"/>
              </a:ext>
            </a:extLst>
          </p:cNvPr>
          <p:cNvSpPr>
            <a:spLocks noGrp="1"/>
          </p:cNvSpPr>
          <p:nvPr>
            <p:ph type="body" sz="quarter" idx="38"/>
          </p:nvPr>
        </p:nvSpPr>
        <p:spPr>
          <a:xfrm>
            <a:off x="3572771" y="3547958"/>
            <a:ext cx="1898639" cy="777711"/>
          </a:xfrm>
        </p:spPr>
        <p:txBody>
          <a:bodyPr anchor="t"/>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4" name="Text Placeholder 12">
            <a:extLst>
              <a:ext uri="{FF2B5EF4-FFF2-40B4-BE49-F238E27FC236}">
                <a16:creationId xmlns:a16="http://schemas.microsoft.com/office/drawing/2014/main" id="{630CBD95-0ED7-C940-800A-B048320FBB4F}"/>
              </a:ext>
            </a:extLst>
          </p:cNvPr>
          <p:cNvSpPr>
            <a:spLocks noGrp="1"/>
          </p:cNvSpPr>
          <p:nvPr>
            <p:ph type="body" sz="quarter" idx="39" hasCustomPrompt="1"/>
          </p:nvPr>
        </p:nvSpPr>
        <p:spPr>
          <a:xfrm>
            <a:off x="3639517" y="2505571"/>
            <a:ext cx="1765148" cy="838187"/>
          </a:xfrm>
          <a:prstGeom prst="round2DiagRect">
            <a:avLst>
              <a:gd name="adj1" fmla="val 34096"/>
              <a:gd name="adj2" fmla="val 0"/>
            </a:avLst>
          </a:prstGeom>
          <a:solidFill>
            <a:schemeClr val="accent1">
              <a:alpha val="99000"/>
            </a:schemeClr>
          </a:solidFill>
          <a:ln w="12700">
            <a:solidFill>
              <a:schemeClr val="accent1"/>
            </a:solidFill>
          </a:ln>
        </p:spPr>
        <p:txBody>
          <a:bodyPr lIns="72000" tIns="72000" rIns="72000" bIns="72000" anchor="ctr"/>
          <a:lstStyle>
            <a:lvl1pPr marL="0" indent="0" algn="ctr">
              <a:lnSpc>
                <a:spcPct val="100000"/>
              </a:lnSpc>
              <a:spcBef>
                <a:spcPts val="0"/>
              </a:spcBef>
              <a:buNone/>
              <a:defRPr lang="en-GB" sz="28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XX%</a:t>
            </a:r>
          </a:p>
        </p:txBody>
      </p:sp>
      <p:sp>
        <p:nvSpPr>
          <p:cNvPr id="15" name="Text Placeholder 12">
            <a:extLst>
              <a:ext uri="{FF2B5EF4-FFF2-40B4-BE49-F238E27FC236}">
                <a16:creationId xmlns:a16="http://schemas.microsoft.com/office/drawing/2014/main" id="{73DE9D64-5F29-CC44-9174-E3ECB05EE7F7}"/>
              </a:ext>
            </a:extLst>
          </p:cNvPr>
          <p:cNvSpPr>
            <a:spLocks noGrp="1"/>
          </p:cNvSpPr>
          <p:nvPr>
            <p:ph type="body" sz="quarter" idx="40"/>
          </p:nvPr>
        </p:nvSpPr>
        <p:spPr>
          <a:xfrm>
            <a:off x="6261828" y="3547958"/>
            <a:ext cx="1898639" cy="777711"/>
          </a:xfrm>
        </p:spPr>
        <p:txBody>
          <a:bodyPr anchor="t"/>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7" name="Text Placeholder 12">
            <a:extLst>
              <a:ext uri="{FF2B5EF4-FFF2-40B4-BE49-F238E27FC236}">
                <a16:creationId xmlns:a16="http://schemas.microsoft.com/office/drawing/2014/main" id="{CE59CA0F-76CA-A041-A02A-C43D1D938E9C}"/>
              </a:ext>
            </a:extLst>
          </p:cNvPr>
          <p:cNvSpPr>
            <a:spLocks noGrp="1"/>
          </p:cNvSpPr>
          <p:nvPr>
            <p:ph type="body" sz="quarter" idx="41" hasCustomPrompt="1"/>
          </p:nvPr>
        </p:nvSpPr>
        <p:spPr>
          <a:xfrm>
            <a:off x="6328574" y="2505571"/>
            <a:ext cx="1765148" cy="838187"/>
          </a:xfrm>
          <a:prstGeom prst="round2DiagRect">
            <a:avLst>
              <a:gd name="adj1" fmla="val 34096"/>
              <a:gd name="adj2" fmla="val 0"/>
            </a:avLst>
          </a:prstGeom>
          <a:solidFill>
            <a:schemeClr val="accent1">
              <a:alpha val="99000"/>
            </a:schemeClr>
          </a:solidFill>
          <a:ln w="12700">
            <a:solidFill>
              <a:schemeClr val="accent1"/>
            </a:solidFill>
          </a:ln>
        </p:spPr>
        <p:txBody>
          <a:bodyPr lIns="72000" tIns="72000" rIns="72000" bIns="72000" anchor="ctr"/>
          <a:lstStyle>
            <a:lvl1pPr marL="0" indent="0" algn="ctr">
              <a:lnSpc>
                <a:spcPct val="100000"/>
              </a:lnSpc>
              <a:spcBef>
                <a:spcPts val="0"/>
              </a:spcBef>
              <a:buNone/>
              <a:defRPr lang="en-GB" sz="28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XX%</a:t>
            </a:r>
          </a:p>
        </p:txBody>
      </p:sp>
    </p:spTree>
    <p:extLst>
      <p:ext uri="{BB962C8B-B14F-4D97-AF65-F5344CB8AC3E}">
        <p14:creationId xmlns:p14="http://schemas.microsoft.com/office/powerpoint/2010/main" val="135957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Předělový A">
    <p:bg>
      <p:bgPr>
        <a:solidFill>
          <a:schemeClr val="accent1"/>
        </a:solidFill>
        <a:effectLst/>
      </p:bgPr>
    </p:bg>
    <p:spTree>
      <p:nvGrpSpPr>
        <p:cNvPr id="1" name=""/>
        <p:cNvGrpSpPr/>
        <p:nvPr/>
      </p:nvGrpSpPr>
      <p:grpSpPr>
        <a:xfrm>
          <a:off x="0" y="0"/>
          <a:ext cx="0" cy="0"/>
          <a:chOff x="0" y="0"/>
          <a:chExt cx="0" cy="0"/>
        </a:xfrm>
      </p:grpSpPr>
      <p:pic>
        <p:nvPicPr>
          <p:cNvPr id="18" name="Immagine 6">
            <a:extLst>
              <a:ext uri="{FF2B5EF4-FFF2-40B4-BE49-F238E27FC236}">
                <a16:creationId xmlns:a16="http://schemas.microsoft.com/office/drawing/2014/main" id="{F198AA83-28DF-1147-9EB3-5ADB7E6B10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3"/>
            <a:ext cx="9143998" cy="5143177"/>
          </a:xfrm>
          <a:prstGeom prst="rect">
            <a:avLst/>
          </a:prstGeom>
        </p:spPr>
      </p:pic>
      <p:sp>
        <p:nvSpPr>
          <p:cNvPr id="19" name="Segnaposto immagine 12">
            <a:extLst>
              <a:ext uri="{FF2B5EF4-FFF2-40B4-BE49-F238E27FC236}">
                <a16:creationId xmlns:a16="http://schemas.microsoft.com/office/drawing/2014/main" id="{EF9F7268-4FBC-7F4E-82D6-BB992EA3CE99}"/>
              </a:ext>
            </a:extLst>
          </p:cNvPr>
          <p:cNvSpPr>
            <a:spLocks noGrp="1"/>
          </p:cNvSpPr>
          <p:nvPr>
            <p:ph type="pic" sz="quarter" idx="10"/>
          </p:nvPr>
        </p:nvSpPr>
        <p:spPr>
          <a:xfrm>
            <a:off x="0" y="1257970"/>
            <a:ext cx="9143999" cy="3885207"/>
          </a:xfrm>
          <a:custGeom>
            <a:avLst/>
            <a:gdLst>
              <a:gd name="connsiteX0" fmla="*/ 7826829 w 11230150"/>
              <a:gd name="connsiteY0" fmla="*/ 195 h 4771595"/>
              <a:gd name="connsiteX1" fmla="*/ 8232772 w 11230150"/>
              <a:gd name="connsiteY1" fmla="*/ 3224 h 4771595"/>
              <a:gd name="connsiteX2" fmla="*/ 11230150 w 11230150"/>
              <a:gd name="connsiteY2" fmla="*/ 293 h 4771595"/>
              <a:gd name="connsiteX3" fmla="*/ 11230150 w 11230150"/>
              <a:gd name="connsiteY3" fmla="*/ 4771595 h 4771595"/>
              <a:gd name="connsiteX4" fmla="*/ 0 w 11230150"/>
              <a:gd name="connsiteY4" fmla="*/ 4771595 h 4771595"/>
              <a:gd name="connsiteX5" fmla="*/ 4027681 w 11230150"/>
              <a:gd name="connsiteY5" fmla="*/ 1549294 h 4771595"/>
              <a:gd name="connsiteX6" fmla="*/ 7826829 w 11230150"/>
              <a:gd name="connsiteY6" fmla="*/ 195 h 47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150" h="4771595">
                <a:moveTo>
                  <a:pt x="7826829" y="195"/>
                </a:moveTo>
                <a:cubicBezTo>
                  <a:pt x="7955250" y="-469"/>
                  <a:pt x="8090317" y="577"/>
                  <a:pt x="8232772" y="3224"/>
                </a:cubicBezTo>
                <a:lnTo>
                  <a:pt x="11230150" y="293"/>
                </a:lnTo>
                <a:lnTo>
                  <a:pt x="11230150" y="4771595"/>
                </a:lnTo>
                <a:lnTo>
                  <a:pt x="0" y="4771595"/>
                </a:lnTo>
                <a:lnTo>
                  <a:pt x="4027681" y="1549294"/>
                </a:lnTo>
                <a:cubicBezTo>
                  <a:pt x="5469533" y="404788"/>
                  <a:pt x="5900516" y="10153"/>
                  <a:pt x="7826829" y="195"/>
                </a:cubicBezTo>
                <a:close/>
              </a:path>
            </a:pathLst>
          </a:custGeom>
        </p:spPr>
        <p:txBody>
          <a:bodyPr wrap="square">
            <a:noAutofit/>
          </a:bodyPr>
          <a:lstStyle>
            <a:lvl1pPr algn="r">
              <a:buNone/>
              <a:defRPr sz="800">
                <a:solidFill>
                  <a:schemeClr val="bg1"/>
                </a:solidFill>
              </a:defRPr>
            </a:lvl1pPr>
          </a:lstStyle>
          <a:p>
            <a:endParaRPr lang="it-IT" dirty="0"/>
          </a:p>
        </p:txBody>
      </p:sp>
      <p:pic>
        <p:nvPicPr>
          <p:cNvPr id="12" name="Picture 11">
            <a:extLst>
              <a:ext uri="{FF2B5EF4-FFF2-40B4-BE49-F238E27FC236}">
                <a16:creationId xmlns:a16="http://schemas.microsoft.com/office/drawing/2014/main" id="{81C05BB9-4D6D-1946-B1BC-BC0006863A6A}"/>
              </a:ext>
            </a:extLst>
          </p:cNvPr>
          <p:cNvPicPr>
            <a:picLocks noChangeAspect="1"/>
          </p:cNvPicPr>
          <p:nvPr userDrawn="1"/>
        </p:nvPicPr>
        <p:blipFill>
          <a:blip r:embed="rId3"/>
          <a:stretch>
            <a:fillRect/>
          </a:stretch>
        </p:blipFill>
        <p:spPr>
          <a:xfrm>
            <a:off x="0" y="0"/>
            <a:ext cx="1050131" cy="5143500"/>
          </a:xfrm>
          <a:prstGeom prst="rect">
            <a:avLst/>
          </a:prstGeom>
        </p:spPr>
      </p:pic>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4" y="1319314"/>
            <a:ext cx="3222986" cy="323058"/>
          </a:xfrm>
        </p:spPr>
        <p:txBody>
          <a:bodyPr/>
          <a:lstStyle>
            <a:lvl1pPr>
              <a:defRPr/>
            </a:lvl1pPr>
          </a:lstStyle>
          <a:p>
            <a:r>
              <a:rPr lang="en-GB" dirty="0"/>
              <a:t>divider title</a:t>
            </a:r>
            <a:endParaRPr lang="en-US" dirty="0"/>
          </a:p>
        </p:txBody>
      </p:sp>
      <p:sp>
        <p:nvSpPr>
          <p:cNvPr id="7" name="Text Placeholder 5">
            <a:extLst>
              <a:ext uri="{FF2B5EF4-FFF2-40B4-BE49-F238E27FC236}">
                <a16:creationId xmlns:a16="http://schemas.microsoft.com/office/drawing/2014/main" id="{E887030A-39E7-CB44-8EC9-6576EA072E00}"/>
              </a:ext>
            </a:extLst>
          </p:cNvPr>
          <p:cNvSpPr>
            <a:spLocks noGrp="1"/>
          </p:cNvSpPr>
          <p:nvPr>
            <p:ph type="body" sz="quarter" idx="13" hasCustomPrompt="1"/>
          </p:nvPr>
        </p:nvSpPr>
        <p:spPr>
          <a:xfrm>
            <a:off x="560343" y="1726635"/>
            <a:ext cx="3222986" cy="196244"/>
          </a:xfrm>
          <a:prstGeom prst="rect">
            <a:avLst/>
          </a:prstGeom>
        </p:spPr>
        <p:txBody>
          <a:bodyPr lIns="0" tIns="0" rIns="0" bIns="0"/>
          <a:lstStyle>
            <a:lvl1pPr marL="0" indent="0">
              <a:lnSpc>
                <a:spcPts val="1500"/>
              </a:lnSpc>
              <a:spcBef>
                <a:spcPts val="0"/>
              </a:spcBef>
              <a:buNone/>
              <a:defRPr sz="1400" b="0" kern="0" cap="all" spc="40" baseline="0">
                <a:solidFill>
                  <a:schemeClr val="bg2"/>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sp>
        <p:nvSpPr>
          <p:cNvPr id="16" name="Slide Number Placeholder 1">
            <a:extLst>
              <a:ext uri="{FF2B5EF4-FFF2-40B4-BE49-F238E27FC236}">
                <a16:creationId xmlns:a16="http://schemas.microsoft.com/office/drawing/2014/main" id="{75E1DCB7-1D3E-7B4E-9FEF-987E8179D132}"/>
              </a:ext>
            </a:extLst>
          </p:cNvPr>
          <p:cNvSpPr>
            <a:spLocks noGrp="1"/>
          </p:cNvSpPr>
          <p:nvPr>
            <p:ph type="sldNum" sz="quarter" idx="15"/>
          </p:nvPr>
        </p:nvSpPr>
        <p:spPr>
          <a:xfrm>
            <a:off x="200771" y="89898"/>
            <a:ext cx="378069" cy="153384"/>
          </a:xfrm>
        </p:spPr>
        <p:txBody>
          <a:bodyPr/>
          <a:lstStyle/>
          <a:p>
            <a:fld id="{29CAE5FC-86E1-1448-8EC3-A22E1B31C8C0}" type="slidenum">
              <a:rPr lang="en-US" smtClean="0"/>
              <a:pPr/>
              <a:t>‹#›</a:t>
            </a:fld>
            <a:endParaRPr lang="en-US" dirty="0"/>
          </a:p>
        </p:txBody>
      </p:sp>
    </p:spTree>
    <p:extLst>
      <p:ext uri="{BB962C8B-B14F-4D97-AF65-F5344CB8AC3E}">
        <p14:creationId xmlns:p14="http://schemas.microsoft.com/office/powerpoint/2010/main" val="175614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239709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9" name="Text Placeholder 7">
            <a:extLst>
              <a:ext uri="{FF2B5EF4-FFF2-40B4-BE49-F238E27FC236}">
                <a16:creationId xmlns:a16="http://schemas.microsoft.com/office/drawing/2014/main" id="{52D1FEBA-FF0F-624E-818C-38903CA3E2C5}"/>
              </a:ext>
            </a:extLst>
          </p:cNvPr>
          <p:cNvSpPr>
            <a:spLocks noGrp="1"/>
          </p:cNvSpPr>
          <p:nvPr>
            <p:ph type="body" sz="quarter" idx="14" hasCustomPrompt="1"/>
          </p:nvPr>
        </p:nvSpPr>
        <p:spPr>
          <a:xfrm>
            <a:off x="1063789" y="1175213"/>
            <a:ext cx="1724309" cy="298056"/>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0" name="Text Placeholder 5">
            <a:extLst>
              <a:ext uri="{FF2B5EF4-FFF2-40B4-BE49-F238E27FC236}">
                <a16:creationId xmlns:a16="http://schemas.microsoft.com/office/drawing/2014/main" id="{74CABB61-4BCF-5B4D-9F24-068462FEB85C}"/>
              </a:ext>
            </a:extLst>
          </p:cNvPr>
          <p:cNvSpPr>
            <a:spLocks noGrp="1"/>
          </p:cNvSpPr>
          <p:nvPr>
            <p:ph type="body" sz="quarter" idx="21" hasCustomPrompt="1"/>
          </p:nvPr>
        </p:nvSpPr>
        <p:spPr>
          <a:xfrm>
            <a:off x="3180566" y="1334802"/>
            <a:ext cx="4236234" cy="469834"/>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1" name="Text Placeholder 7">
            <a:extLst>
              <a:ext uri="{FF2B5EF4-FFF2-40B4-BE49-F238E27FC236}">
                <a16:creationId xmlns:a16="http://schemas.microsoft.com/office/drawing/2014/main" id="{B546E334-11C3-C042-8C36-9A10DC219311}"/>
              </a:ext>
            </a:extLst>
          </p:cNvPr>
          <p:cNvSpPr>
            <a:spLocks noGrp="1"/>
          </p:cNvSpPr>
          <p:nvPr>
            <p:ph type="body" sz="quarter" idx="22" hasCustomPrompt="1"/>
          </p:nvPr>
        </p:nvSpPr>
        <p:spPr>
          <a:xfrm>
            <a:off x="1063789" y="2115013"/>
            <a:ext cx="1724309" cy="298056"/>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2" name="Text Placeholder 5">
            <a:extLst>
              <a:ext uri="{FF2B5EF4-FFF2-40B4-BE49-F238E27FC236}">
                <a16:creationId xmlns:a16="http://schemas.microsoft.com/office/drawing/2014/main" id="{874D6BE2-633A-2C43-993E-DEE52C4AF40F}"/>
              </a:ext>
            </a:extLst>
          </p:cNvPr>
          <p:cNvSpPr>
            <a:spLocks noGrp="1"/>
          </p:cNvSpPr>
          <p:nvPr>
            <p:ph type="body" sz="quarter" idx="23" hasCustomPrompt="1"/>
          </p:nvPr>
        </p:nvSpPr>
        <p:spPr>
          <a:xfrm>
            <a:off x="3180566" y="2274602"/>
            <a:ext cx="4236234" cy="469834"/>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7">
            <a:extLst>
              <a:ext uri="{FF2B5EF4-FFF2-40B4-BE49-F238E27FC236}">
                <a16:creationId xmlns:a16="http://schemas.microsoft.com/office/drawing/2014/main" id="{6835209F-B61A-CF41-B0AB-C46487A60BAD}"/>
              </a:ext>
            </a:extLst>
          </p:cNvPr>
          <p:cNvSpPr>
            <a:spLocks noGrp="1"/>
          </p:cNvSpPr>
          <p:nvPr>
            <p:ph type="body" sz="quarter" idx="24" hasCustomPrompt="1"/>
          </p:nvPr>
        </p:nvSpPr>
        <p:spPr>
          <a:xfrm>
            <a:off x="1063789" y="3016713"/>
            <a:ext cx="1724309" cy="298056"/>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4" name="Text Placeholder 5">
            <a:extLst>
              <a:ext uri="{FF2B5EF4-FFF2-40B4-BE49-F238E27FC236}">
                <a16:creationId xmlns:a16="http://schemas.microsoft.com/office/drawing/2014/main" id="{67B3BF42-8CD3-5A40-9846-F18BAB65BCB2}"/>
              </a:ext>
            </a:extLst>
          </p:cNvPr>
          <p:cNvSpPr>
            <a:spLocks noGrp="1"/>
          </p:cNvSpPr>
          <p:nvPr>
            <p:ph type="body" sz="quarter" idx="25" hasCustomPrompt="1"/>
          </p:nvPr>
        </p:nvSpPr>
        <p:spPr>
          <a:xfrm>
            <a:off x="3180566" y="3176302"/>
            <a:ext cx="4236234" cy="469834"/>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7">
            <a:extLst>
              <a:ext uri="{FF2B5EF4-FFF2-40B4-BE49-F238E27FC236}">
                <a16:creationId xmlns:a16="http://schemas.microsoft.com/office/drawing/2014/main" id="{86A35A52-1583-7047-BE7B-C5EF4EDCF040}"/>
              </a:ext>
            </a:extLst>
          </p:cNvPr>
          <p:cNvSpPr>
            <a:spLocks noGrp="1"/>
          </p:cNvSpPr>
          <p:nvPr>
            <p:ph type="body" sz="quarter" idx="26" hasCustomPrompt="1"/>
          </p:nvPr>
        </p:nvSpPr>
        <p:spPr>
          <a:xfrm>
            <a:off x="1063789" y="3905713"/>
            <a:ext cx="1724309" cy="298056"/>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7" name="Text Placeholder 5">
            <a:extLst>
              <a:ext uri="{FF2B5EF4-FFF2-40B4-BE49-F238E27FC236}">
                <a16:creationId xmlns:a16="http://schemas.microsoft.com/office/drawing/2014/main" id="{7F037CFB-5250-F645-8BFC-0D586B769A61}"/>
              </a:ext>
            </a:extLst>
          </p:cNvPr>
          <p:cNvSpPr>
            <a:spLocks noGrp="1"/>
          </p:cNvSpPr>
          <p:nvPr>
            <p:ph type="body" sz="quarter" idx="27" hasCustomPrompt="1"/>
          </p:nvPr>
        </p:nvSpPr>
        <p:spPr>
          <a:xfrm>
            <a:off x="3180566" y="4065302"/>
            <a:ext cx="4236234" cy="469834"/>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397681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1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9" y="522000"/>
            <a:ext cx="3993162" cy="509853"/>
          </a:xfrm>
        </p:spPr>
        <p:txBody>
          <a:bodyPr/>
          <a:lstStyle/>
          <a:p>
            <a:r>
              <a:rPr lang="en-GB" dirty="0"/>
              <a:t>CLICK TO EDIT MASTER TITLE STYLE</a:t>
            </a:r>
            <a:endParaRPr lang="en-US" dirty="0"/>
          </a:p>
        </p:txBody>
      </p:sp>
      <p:sp>
        <p:nvSpPr>
          <p:cNvPr id="9" name="Text Placeholder 7">
            <a:extLst>
              <a:ext uri="{FF2B5EF4-FFF2-40B4-BE49-F238E27FC236}">
                <a16:creationId xmlns:a16="http://schemas.microsoft.com/office/drawing/2014/main" id="{52D1FEBA-FF0F-624E-818C-38903CA3E2C5}"/>
              </a:ext>
            </a:extLst>
          </p:cNvPr>
          <p:cNvSpPr>
            <a:spLocks noGrp="1"/>
          </p:cNvSpPr>
          <p:nvPr>
            <p:ph type="body" sz="quarter" idx="14" hasCustomPrompt="1"/>
          </p:nvPr>
        </p:nvSpPr>
        <p:spPr>
          <a:xfrm>
            <a:off x="804135" y="1239178"/>
            <a:ext cx="2777017" cy="246327"/>
          </a:xfrm>
        </p:spPr>
        <p:txBody>
          <a:bodyPr anchor="ctr">
            <a:noAutofit/>
          </a:bodyPr>
          <a:lstStyle>
            <a:lvl1pPr algn="ctr">
              <a:lnSpc>
                <a:spcPct val="100000"/>
              </a:lnSpc>
              <a:defRPr sz="12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0" name="Text Placeholder 5">
            <a:extLst>
              <a:ext uri="{FF2B5EF4-FFF2-40B4-BE49-F238E27FC236}">
                <a16:creationId xmlns:a16="http://schemas.microsoft.com/office/drawing/2014/main" id="{74CABB61-4BCF-5B4D-9F24-068462FEB85C}"/>
              </a:ext>
            </a:extLst>
          </p:cNvPr>
          <p:cNvSpPr>
            <a:spLocks noGrp="1"/>
          </p:cNvSpPr>
          <p:nvPr>
            <p:ph type="body" sz="quarter" idx="21" hasCustomPrompt="1"/>
          </p:nvPr>
        </p:nvSpPr>
        <p:spPr>
          <a:xfrm>
            <a:off x="404498" y="1731155"/>
            <a:ext cx="3894921" cy="1089342"/>
          </a:xfrm>
        </p:spPr>
        <p:txBody>
          <a:bodyPr anchor="t">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5" name="Text Placeholder 7">
            <a:extLst>
              <a:ext uri="{FF2B5EF4-FFF2-40B4-BE49-F238E27FC236}">
                <a16:creationId xmlns:a16="http://schemas.microsoft.com/office/drawing/2014/main" id="{4DB9126F-B5F7-6242-A29B-6B3D0BBFF365}"/>
              </a:ext>
            </a:extLst>
          </p:cNvPr>
          <p:cNvSpPr>
            <a:spLocks noGrp="1"/>
          </p:cNvSpPr>
          <p:nvPr>
            <p:ph type="body" sz="quarter" idx="22" hasCustomPrompt="1"/>
          </p:nvPr>
        </p:nvSpPr>
        <p:spPr>
          <a:xfrm>
            <a:off x="5198335" y="1239178"/>
            <a:ext cx="2777017" cy="246327"/>
          </a:xfrm>
        </p:spPr>
        <p:txBody>
          <a:bodyPr anchor="ctr">
            <a:noAutofit/>
          </a:bodyPr>
          <a:lstStyle>
            <a:lvl1pPr algn="ctr">
              <a:lnSpc>
                <a:spcPct val="100000"/>
              </a:lnSpc>
              <a:defRPr sz="12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6" name="Text Placeholder 5">
            <a:extLst>
              <a:ext uri="{FF2B5EF4-FFF2-40B4-BE49-F238E27FC236}">
                <a16:creationId xmlns:a16="http://schemas.microsoft.com/office/drawing/2014/main" id="{8E74F5F1-FC4F-254C-A049-F2ECD7DE446E}"/>
              </a:ext>
            </a:extLst>
          </p:cNvPr>
          <p:cNvSpPr>
            <a:spLocks noGrp="1"/>
          </p:cNvSpPr>
          <p:nvPr>
            <p:ph type="body" sz="quarter" idx="23" hasCustomPrompt="1"/>
          </p:nvPr>
        </p:nvSpPr>
        <p:spPr>
          <a:xfrm>
            <a:off x="4798698" y="1731155"/>
            <a:ext cx="3894921" cy="1089342"/>
          </a:xfrm>
        </p:spPr>
        <p:txBody>
          <a:bodyPr anchor="t">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8" name="Text Placeholder 7">
            <a:extLst>
              <a:ext uri="{FF2B5EF4-FFF2-40B4-BE49-F238E27FC236}">
                <a16:creationId xmlns:a16="http://schemas.microsoft.com/office/drawing/2014/main" id="{DBB7AB24-D3B4-BA46-9363-A328997662F4}"/>
              </a:ext>
            </a:extLst>
          </p:cNvPr>
          <p:cNvSpPr>
            <a:spLocks noGrp="1"/>
          </p:cNvSpPr>
          <p:nvPr>
            <p:ph type="body" sz="quarter" idx="24" hasCustomPrompt="1"/>
          </p:nvPr>
        </p:nvSpPr>
        <p:spPr>
          <a:xfrm>
            <a:off x="804135" y="3029878"/>
            <a:ext cx="2777017" cy="246327"/>
          </a:xfrm>
        </p:spPr>
        <p:txBody>
          <a:bodyPr anchor="ctr">
            <a:noAutofit/>
          </a:bodyPr>
          <a:lstStyle>
            <a:lvl1pPr algn="ctr">
              <a:lnSpc>
                <a:spcPct val="100000"/>
              </a:lnSpc>
              <a:defRPr sz="12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9" name="Text Placeholder 5">
            <a:extLst>
              <a:ext uri="{FF2B5EF4-FFF2-40B4-BE49-F238E27FC236}">
                <a16:creationId xmlns:a16="http://schemas.microsoft.com/office/drawing/2014/main" id="{14C410F7-C362-5146-9B9F-2EBABEC429C9}"/>
              </a:ext>
            </a:extLst>
          </p:cNvPr>
          <p:cNvSpPr>
            <a:spLocks noGrp="1"/>
          </p:cNvSpPr>
          <p:nvPr>
            <p:ph type="body" sz="quarter" idx="25" hasCustomPrompt="1"/>
          </p:nvPr>
        </p:nvSpPr>
        <p:spPr>
          <a:xfrm>
            <a:off x="404498" y="3521855"/>
            <a:ext cx="3894921" cy="1089342"/>
          </a:xfrm>
        </p:spPr>
        <p:txBody>
          <a:bodyPr anchor="t">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1" name="Text Placeholder 7">
            <a:extLst>
              <a:ext uri="{FF2B5EF4-FFF2-40B4-BE49-F238E27FC236}">
                <a16:creationId xmlns:a16="http://schemas.microsoft.com/office/drawing/2014/main" id="{CCF87521-C394-0F41-B3F6-4789CB480CA1}"/>
              </a:ext>
            </a:extLst>
          </p:cNvPr>
          <p:cNvSpPr>
            <a:spLocks noGrp="1"/>
          </p:cNvSpPr>
          <p:nvPr>
            <p:ph type="body" sz="quarter" idx="26" hasCustomPrompt="1"/>
          </p:nvPr>
        </p:nvSpPr>
        <p:spPr>
          <a:xfrm>
            <a:off x="5198335" y="3029878"/>
            <a:ext cx="2777017" cy="246327"/>
          </a:xfrm>
        </p:spPr>
        <p:txBody>
          <a:bodyPr anchor="ctr">
            <a:noAutofit/>
          </a:bodyPr>
          <a:lstStyle>
            <a:lvl1pPr algn="ctr">
              <a:lnSpc>
                <a:spcPct val="100000"/>
              </a:lnSpc>
              <a:defRPr sz="12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2" name="Text Placeholder 5">
            <a:extLst>
              <a:ext uri="{FF2B5EF4-FFF2-40B4-BE49-F238E27FC236}">
                <a16:creationId xmlns:a16="http://schemas.microsoft.com/office/drawing/2014/main" id="{AB31A3FB-3CB6-6B4A-A023-6399EC39826E}"/>
              </a:ext>
            </a:extLst>
          </p:cNvPr>
          <p:cNvSpPr>
            <a:spLocks noGrp="1"/>
          </p:cNvSpPr>
          <p:nvPr>
            <p:ph type="body" sz="quarter" idx="27" hasCustomPrompt="1"/>
          </p:nvPr>
        </p:nvSpPr>
        <p:spPr>
          <a:xfrm>
            <a:off x="4798698" y="3521855"/>
            <a:ext cx="3894921" cy="1089342"/>
          </a:xfrm>
        </p:spPr>
        <p:txBody>
          <a:bodyPr anchor="t">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3" name="Text Placeholder 5">
            <a:extLst>
              <a:ext uri="{FF2B5EF4-FFF2-40B4-BE49-F238E27FC236}">
                <a16:creationId xmlns:a16="http://schemas.microsoft.com/office/drawing/2014/main" id="{103B413F-4932-B74C-BDE7-75B05E87C802}"/>
              </a:ext>
            </a:extLst>
          </p:cNvPr>
          <p:cNvSpPr>
            <a:spLocks noGrp="1"/>
          </p:cNvSpPr>
          <p:nvPr>
            <p:ph type="body" sz="quarter" idx="28" hasCustomPrompt="1"/>
          </p:nvPr>
        </p:nvSpPr>
        <p:spPr>
          <a:xfrm>
            <a:off x="5499350" y="476905"/>
            <a:ext cx="2724369" cy="170071"/>
          </a:xfrm>
        </p:spPr>
        <p:txBody>
          <a:bodyPr anchor="t">
            <a:noAutofit/>
          </a:bodyPr>
          <a:lstStyle>
            <a:lvl1pPr marL="0" indent="0" algn="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4" name="Text Placeholder 5">
            <a:extLst>
              <a:ext uri="{FF2B5EF4-FFF2-40B4-BE49-F238E27FC236}">
                <a16:creationId xmlns:a16="http://schemas.microsoft.com/office/drawing/2014/main" id="{F1D1D8C6-6B01-C642-BA1F-E33473E8E7E5}"/>
              </a:ext>
            </a:extLst>
          </p:cNvPr>
          <p:cNvSpPr>
            <a:spLocks noGrp="1"/>
          </p:cNvSpPr>
          <p:nvPr>
            <p:ph type="body" sz="quarter" idx="29" hasCustomPrompt="1"/>
          </p:nvPr>
        </p:nvSpPr>
        <p:spPr>
          <a:xfrm>
            <a:off x="5226913" y="667405"/>
            <a:ext cx="2996806" cy="170071"/>
          </a:xfrm>
        </p:spPr>
        <p:txBody>
          <a:bodyPr anchor="t">
            <a:noAutofit/>
          </a:bodyPr>
          <a:lstStyle>
            <a:lvl1pPr marL="0" indent="0" algn="r">
              <a:lnSpc>
                <a:spcPts val="1200"/>
              </a:lnSpc>
              <a:spcBef>
                <a:spcPts val="0"/>
              </a:spcBef>
              <a:buClr>
                <a:schemeClr val="accent2"/>
              </a:buClr>
              <a:buSzPct val="130000"/>
              <a:buFontTx/>
              <a:buNone/>
              <a:defRPr sz="1050" b="1"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5" name="Picture Placeholder 2">
            <a:extLst>
              <a:ext uri="{FF2B5EF4-FFF2-40B4-BE49-F238E27FC236}">
                <a16:creationId xmlns:a16="http://schemas.microsoft.com/office/drawing/2014/main" id="{05EF1D73-6DC0-A644-B764-A61898CE3382}"/>
              </a:ext>
            </a:extLst>
          </p:cNvPr>
          <p:cNvSpPr>
            <a:spLocks noGrp="1"/>
          </p:cNvSpPr>
          <p:nvPr>
            <p:ph type="pic" sz="quarter" idx="30"/>
          </p:nvPr>
        </p:nvSpPr>
        <p:spPr>
          <a:xfrm>
            <a:off x="8277584" y="401655"/>
            <a:ext cx="504000" cy="504000"/>
          </a:xfrm>
          <a:prstGeom prst="roundRect">
            <a:avLst>
              <a:gd name="adj" fmla="val 0"/>
            </a:avLst>
          </a:prstGeom>
        </p:spPr>
        <p:txBody>
          <a:bodyPr/>
          <a:lstStyle/>
          <a:p>
            <a:endParaRPr lang="cs-CZ" dirty="0"/>
          </a:p>
        </p:txBody>
      </p:sp>
    </p:spTree>
    <p:extLst>
      <p:ext uri="{BB962C8B-B14F-4D97-AF65-F5344CB8AC3E}">
        <p14:creationId xmlns:p14="http://schemas.microsoft.com/office/powerpoint/2010/main" val="1691242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9" name="Text Placeholder 7">
            <a:extLst>
              <a:ext uri="{FF2B5EF4-FFF2-40B4-BE49-F238E27FC236}">
                <a16:creationId xmlns:a16="http://schemas.microsoft.com/office/drawing/2014/main" id="{52D1FEBA-FF0F-624E-818C-38903CA3E2C5}"/>
              </a:ext>
            </a:extLst>
          </p:cNvPr>
          <p:cNvSpPr>
            <a:spLocks noGrp="1"/>
          </p:cNvSpPr>
          <p:nvPr>
            <p:ph type="body" sz="quarter" idx="14" hasCustomPrompt="1"/>
          </p:nvPr>
        </p:nvSpPr>
        <p:spPr>
          <a:xfrm>
            <a:off x="603911" y="1575988"/>
            <a:ext cx="1555089" cy="436384"/>
          </a:xfrm>
        </p:spPr>
        <p:txBody>
          <a:bodyPr anchor="ctr">
            <a:noAutofit/>
          </a:bodyPr>
          <a:lstStyle>
            <a:lvl1pPr algn="l">
              <a:lnSpc>
                <a:spcPct val="1000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0" name="Text Placeholder 5">
            <a:extLst>
              <a:ext uri="{FF2B5EF4-FFF2-40B4-BE49-F238E27FC236}">
                <a16:creationId xmlns:a16="http://schemas.microsoft.com/office/drawing/2014/main" id="{74CABB61-4BCF-5B4D-9F24-068462FEB85C}"/>
              </a:ext>
            </a:extLst>
          </p:cNvPr>
          <p:cNvSpPr>
            <a:spLocks noGrp="1"/>
          </p:cNvSpPr>
          <p:nvPr>
            <p:ph type="body" sz="quarter" idx="21" hasCustomPrompt="1"/>
          </p:nvPr>
        </p:nvSpPr>
        <p:spPr>
          <a:xfrm>
            <a:off x="2286001" y="1334801"/>
            <a:ext cx="5943600" cy="826791"/>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3" name="Text Placeholder 7">
            <a:extLst>
              <a:ext uri="{FF2B5EF4-FFF2-40B4-BE49-F238E27FC236}">
                <a16:creationId xmlns:a16="http://schemas.microsoft.com/office/drawing/2014/main" id="{FE943250-AD42-0D4C-9BFB-CBB38E99F604}"/>
              </a:ext>
            </a:extLst>
          </p:cNvPr>
          <p:cNvSpPr>
            <a:spLocks noGrp="1"/>
          </p:cNvSpPr>
          <p:nvPr>
            <p:ph type="body" sz="quarter" idx="22" hasCustomPrompt="1"/>
          </p:nvPr>
        </p:nvSpPr>
        <p:spPr>
          <a:xfrm>
            <a:off x="450513" y="1188800"/>
            <a:ext cx="419808" cy="270960"/>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01</a:t>
            </a:r>
          </a:p>
        </p:txBody>
      </p:sp>
      <p:sp>
        <p:nvSpPr>
          <p:cNvPr id="24" name="Text Placeholder 7">
            <a:extLst>
              <a:ext uri="{FF2B5EF4-FFF2-40B4-BE49-F238E27FC236}">
                <a16:creationId xmlns:a16="http://schemas.microsoft.com/office/drawing/2014/main" id="{BC36F8DD-04D0-D14D-A2F2-3DA9CFC3B586}"/>
              </a:ext>
            </a:extLst>
          </p:cNvPr>
          <p:cNvSpPr>
            <a:spLocks noGrp="1"/>
          </p:cNvSpPr>
          <p:nvPr>
            <p:ph type="body" sz="quarter" idx="23" hasCustomPrompt="1"/>
          </p:nvPr>
        </p:nvSpPr>
        <p:spPr>
          <a:xfrm>
            <a:off x="603911" y="2759394"/>
            <a:ext cx="1555089" cy="436384"/>
          </a:xfrm>
        </p:spPr>
        <p:txBody>
          <a:bodyPr anchor="ctr">
            <a:noAutofit/>
          </a:bodyPr>
          <a:lstStyle>
            <a:lvl1pPr algn="l">
              <a:lnSpc>
                <a:spcPct val="1000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5" name="Text Placeholder 5">
            <a:extLst>
              <a:ext uri="{FF2B5EF4-FFF2-40B4-BE49-F238E27FC236}">
                <a16:creationId xmlns:a16="http://schemas.microsoft.com/office/drawing/2014/main" id="{2844A481-4BB3-324F-9ABD-17F287786BB2}"/>
              </a:ext>
            </a:extLst>
          </p:cNvPr>
          <p:cNvSpPr>
            <a:spLocks noGrp="1"/>
          </p:cNvSpPr>
          <p:nvPr>
            <p:ph type="body" sz="quarter" idx="24" hasCustomPrompt="1"/>
          </p:nvPr>
        </p:nvSpPr>
        <p:spPr>
          <a:xfrm>
            <a:off x="2286001" y="2518207"/>
            <a:ext cx="5943600" cy="826791"/>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6" name="Text Placeholder 7">
            <a:extLst>
              <a:ext uri="{FF2B5EF4-FFF2-40B4-BE49-F238E27FC236}">
                <a16:creationId xmlns:a16="http://schemas.microsoft.com/office/drawing/2014/main" id="{7CCDF848-91BD-B24D-BED4-DB25A8D637C2}"/>
              </a:ext>
            </a:extLst>
          </p:cNvPr>
          <p:cNvSpPr>
            <a:spLocks noGrp="1"/>
          </p:cNvSpPr>
          <p:nvPr>
            <p:ph type="body" sz="quarter" idx="25" hasCustomPrompt="1"/>
          </p:nvPr>
        </p:nvSpPr>
        <p:spPr>
          <a:xfrm>
            <a:off x="450513" y="2372206"/>
            <a:ext cx="419808" cy="270960"/>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01</a:t>
            </a:r>
          </a:p>
        </p:txBody>
      </p:sp>
      <p:sp>
        <p:nvSpPr>
          <p:cNvPr id="27" name="Text Placeholder 7">
            <a:extLst>
              <a:ext uri="{FF2B5EF4-FFF2-40B4-BE49-F238E27FC236}">
                <a16:creationId xmlns:a16="http://schemas.microsoft.com/office/drawing/2014/main" id="{0FAD32C8-1B75-4444-BD86-C96EFD20B85F}"/>
              </a:ext>
            </a:extLst>
          </p:cNvPr>
          <p:cNvSpPr>
            <a:spLocks noGrp="1"/>
          </p:cNvSpPr>
          <p:nvPr>
            <p:ph type="body" sz="quarter" idx="26" hasCustomPrompt="1"/>
          </p:nvPr>
        </p:nvSpPr>
        <p:spPr>
          <a:xfrm>
            <a:off x="603911" y="3938188"/>
            <a:ext cx="1555089" cy="436384"/>
          </a:xfrm>
        </p:spPr>
        <p:txBody>
          <a:bodyPr anchor="ctr">
            <a:noAutofit/>
          </a:bodyPr>
          <a:lstStyle>
            <a:lvl1pPr algn="l">
              <a:lnSpc>
                <a:spcPct val="1000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8" name="Text Placeholder 5">
            <a:extLst>
              <a:ext uri="{FF2B5EF4-FFF2-40B4-BE49-F238E27FC236}">
                <a16:creationId xmlns:a16="http://schemas.microsoft.com/office/drawing/2014/main" id="{855358B7-DD95-E942-8D24-879CD854DE09}"/>
              </a:ext>
            </a:extLst>
          </p:cNvPr>
          <p:cNvSpPr>
            <a:spLocks noGrp="1"/>
          </p:cNvSpPr>
          <p:nvPr>
            <p:ph type="body" sz="quarter" idx="27" hasCustomPrompt="1"/>
          </p:nvPr>
        </p:nvSpPr>
        <p:spPr>
          <a:xfrm>
            <a:off x="2286001" y="3697001"/>
            <a:ext cx="5943600" cy="826791"/>
          </a:xfrm>
        </p:spPr>
        <p:txBody>
          <a:bodyPr anchor="ct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9" name="Text Placeholder 7">
            <a:extLst>
              <a:ext uri="{FF2B5EF4-FFF2-40B4-BE49-F238E27FC236}">
                <a16:creationId xmlns:a16="http://schemas.microsoft.com/office/drawing/2014/main" id="{1EDD2425-7C83-0345-B378-323FF88F630A}"/>
              </a:ext>
            </a:extLst>
          </p:cNvPr>
          <p:cNvSpPr>
            <a:spLocks noGrp="1"/>
          </p:cNvSpPr>
          <p:nvPr>
            <p:ph type="body" sz="quarter" idx="28" hasCustomPrompt="1"/>
          </p:nvPr>
        </p:nvSpPr>
        <p:spPr>
          <a:xfrm>
            <a:off x="450513" y="3551000"/>
            <a:ext cx="419808" cy="270960"/>
          </a:xfrm>
        </p:spPr>
        <p:txBody>
          <a:bodyPr anchor="ctr">
            <a:noAutofit/>
          </a:bodyPr>
          <a:lstStyle>
            <a:lvl1pPr algn="ctr">
              <a:lnSpc>
                <a:spcPct val="100000"/>
              </a:lnSpc>
              <a:defRPr sz="1400" b="1" kern="0" spc="20" baseline="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a:t>01</a:t>
            </a:r>
          </a:p>
        </p:txBody>
      </p:sp>
    </p:spTree>
    <p:extLst>
      <p:ext uri="{BB962C8B-B14F-4D97-AF65-F5344CB8AC3E}">
        <p14:creationId xmlns:p14="http://schemas.microsoft.com/office/powerpoint/2010/main" val="1484680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Deset ikon a text - obdelník">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0EB99990-D271-E546-9D92-B4A5253E390A}"/>
              </a:ext>
            </a:extLst>
          </p:cNvPr>
          <p:cNvSpPr>
            <a:spLocks noGrp="1"/>
          </p:cNvSpPr>
          <p:nvPr>
            <p:ph type="pic" sz="quarter" idx="33"/>
          </p:nvPr>
        </p:nvSpPr>
        <p:spPr>
          <a:xfrm>
            <a:off x="578839" y="1738983"/>
            <a:ext cx="2481861" cy="711183"/>
          </a:xfrm>
          <a:prstGeom prst="rect">
            <a:avLst/>
          </a:prstGeom>
          <a:noFill/>
        </p:spPr>
        <p:txBody>
          <a:bodyPr anchor="ctr"/>
          <a:lstStyle>
            <a:lvl1pPr algn="ctr">
              <a:buNone/>
              <a:defRPr sz="700"/>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8" name="Text Placeholder 12">
            <a:extLst>
              <a:ext uri="{FF2B5EF4-FFF2-40B4-BE49-F238E27FC236}">
                <a16:creationId xmlns:a16="http://schemas.microsoft.com/office/drawing/2014/main" id="{6490638A-113B-1141-8942-EE55BB559891}"/>
              </a:ext>
            </a:extLst>
          </p:cNvPr>
          <p:cNvSpPr>
            <a:spLocks noGrp="1"/>
          </p:cNvSpPr>
          <p:nvPr>
            <p:ph type="body" sz="quarter" idx="31"/>
          </p:nvPr>
        </p:nvSpPr>
        <p:spPr>
          <a:xfrm>
            <a:off x="1319394" y="1798916"/>
            <a:ext cx="1641188" cy="269219"/>
          </a:xfrm>
        </p:spPr>
        <p:txBody>
          <a:bodyPr anchor="b"/>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9" name="Text Placeholder 12">
            <a:extLst>
              <a:ext uri="{FF2B5EF4-FFF2-40B4-BE49-F238E27FC236}">
                <a16:creationId xmlns:a16="http://schemas.microsoft.com/office/drawing/2014/main" id="{91D1F414-170C-EF4C-BDEB-1A05575879FA}"/>
              </a:ext>
            </a:extLst>
          </p:cNvPr>
          <p:cNvSpPr>
            <a:spLocks noGrp="1"/>
          </p:cNvSpPr>
          <p:nvPr>
            <p:ph type="body" sz="quarter" idx="39"/>
          </p:nvPr>
        </p:nvSpPr>
        <p:spPr>
          <a:xfrm>
            <a:off x="1319393" y="2158028"/>
            <a:ext cx="1641187" cy="253465"/>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14" name="Picture Placeholder 3">
            <a:extLst>
              <a:ext uri="{FF2B5EF4-FFF2-40B4-BE49-F238E27FC236}">
                <a16:creationId xmlns:a16="http://schemas.microsoft.com/office/drawing/2014/main" id="{BDF68B49-492F-114E-9C21-55672601B523}"/>
              </a:ext>
            </a:extLst>
          </p:cNvPr>
          <p:cNvSpPr>
            <a:spLocks noGrp="1" noChangeAspect="1"/>
          </p:cNvSpPr>
          <p:nvPr>
            <p:ph type="pic" sz="quarter" idx="52"/>
          </p:nvPr>
        </p:nvSpPr>
        <p:spPr>
          <a:xfrm>
            <a:off x="607361" y="1779794"/>
            <a:ext cx="632484" cy="631700"/>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38" name="Picture Placeholder 5">
            <a:extLst>
              <a:ext uri="{FF2B5EF4-FFF2-40B4-BE49-F238E27FC236}">
                <a16:creationId xmlns:a16="http://schemas.microsoft.com/office/drawing/2014/main" id="{C95DFD58-61A4-F141-BC35-E2B8D15E59D0}"/>
              </a:ext>
            </a:extLst>
          </p:cNvPr>
          <p:cNvSpPr>
            <a:spLocks noGrp="1"/>
          </p:cNvSpPr>
          <p:nvPr>
            <p:ph type="pic" sz="quarter" idx="53"/>
          </p:nvPr>
        </p:nvSpPr>
        <p:spPr>
          <a:xfrm>
            <a:off x="3360440" y="1738983"/>
            <a:ext cx="2481861" cy="711183"/>
          </a:xfrm>
          <a:prstGeom prst="rect">
            <a:avLst/>
          </a:prstGeom>
          <a:noFill/>
        </p:spPr>
        <p:txBody>
          <a:bodyPr anchor="ctr"/>
          <a:lstStyle>
            <a:lvl1pPr algn="ctr">
              <a:buNone/>
              <a:defRPr sz="700"/>
            </a:lvl1pPr>
          </a:lstStyle>
          <a:p>
            <a:endParaRPr lang="en-GB" dirty="0"/>
          </a:p>
        </p:txBody>
      </p:sp>
      <p:sp>
        <p:nvSpPr>
          <p:cNvPr id="39" name="Text Placeholder 12">
            <a:extLst>
              <a:ext uri="{FF2B5EF4-FFF2-40B4-BE49-F238E27FC236}">
                <a16:creationId xmlns:a16="http://schemas.microsoft.com/office/drawing/2014/main" id="{B443C520-D37E-6B4E-85A6-C02B599F793F}"/>
              </a:ext>
            </a:extLst>
          </p:cNvPr>
          <p:cNvSpPr>
            <a:spLocks noGrp="1"/>
          </p:cNvSpPr>
          <p:nvPr>
            <p:ph type="body" sz="quarter" idx="54"/>
          </p:nvPr>
        </p:nvSpPr>
        <p:spPr>
          <a:xfrm>
            <a:off x="4100995" y="1798916"/>
            <a:ext cx="1641188" cy="269219"/>
          </a:xfrm>
        </p:spPr>
        <p:txBody>
          <a:bodyPr anchor="b"/>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40" name="Text Placeholder 12">
            <a:extLst>
              <a:ext uri="{FF2B5EF4-FFF2-40B4-BE49-F238E27FC236}">
                <a16:creationId xmlns:a16="http://schemas.microsoft.com/office/drawing/2014/main" id="{F0C6F54E-6385-2C44-A661-B7C5DF4724A7}"/>
              </a:ext>
            </a:extLst>
          </p:cNvPr>
          <p:cNvSpPr>
            <a:spLocks noGrp="1"/>
          </p:cNvSpPr>
          <p:nvPr>
            <p:ph type="body" sz="quarter" idx="55"/>
          </p:nvPr>
        </p:nvSpPr>
        <p:spPr>
          <a:xfrm>
            <a:off x="4100994" y="2158028"/>
            <a:ext cx="1641187" cy="253465"/>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41" name="Picture Placeholder 3">
            <a:extLst>
              <a:ext uri="{FF2B5EF4-FFF2-40B4-BE49-F238E27FC236}">
                <a16:creationId xmlns:a16="http://schemas.microsoft.com/office/drawing/2014/main" id="{7EF9E9EE-41A3-E244-A74A-E7E98C4C27BB}"/>
              </a:ext>
            </a:extLst>
          </p:cNvPr>
          <p:cNvSpPr>
            <a:spLocks noGrp="1" noChangeAspect="1"/>
          </p:cNvSpPr>
          <p:nvPr>
            <p:ph type="pic" sz="quarter" idx="56"/>
          </p:nvPr>
        </p:nvSpPr>
        <p:spPr>
          <a:xfrm>
            <a:off x="3388962" y="1779794"/>
            <a:ext cx="632484" cy="631700"/>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42" name="Picture Placeholder 5">
            <a:extLst>
              <a:ext uri="{FF2B5EF4-FFF2-40B4-BE49-F238E27FC236}">
                <a16:creationId xmlns:a16="http://schemas.microsoft.com/office/drawing/2014/main" id="{D16F4343-5DD0-D14A-AADF-72A433E3484C}"/>
              </a:ext>
            </a:extLst>
          </p:cNvPr>
          <p:cNvSpPr>
            <a:spLocks noGrp="1"/>
          </p:cNvSpPr>
          <p:nvPr>
            <p:ph type="pic" sz="quarter" idx="57"/>
          </p:nvPr>
        </p:nvSpPr>
        <p:spPr>
          <a:xfrm>
            <a:off x="6154139" y="1738983"/>
            <a:ext cx="2481861" cy="711183"/>
          </a:xfrm>
          <a:prstGeom prst="rect">
            <a:avLst/>
          </a:prstGeom>
          <a:noFill/>
        </p:spPr>
        <p:txBody>
          <a:bodyPr anchor="ctr"/>
          <a:lstStyle>
            <a:lvl1pPr algn="ctr">
              <a:buNone/>
              <a:defRPr sz="700"/>
            </a:lvl1pPr>
          </a:lstStyle>
          <a:p>
            <a:endParaRPr lang="en-GB" dirty="0"/>
          </a:p>
        </p:txBody>
      </p:sp>
      <p:sp>
        <p:nvSpPr>
          <p:cNvPr id="43" name="Text Placeholder 12">
            <a:extLst>
              <a:ext uri="{FF2B5EF4-FFF2-40B4-BE49-F238E27FC236}">
                <a16:creationId xmlns:a16="http://schemas.microsoft.com/office/drawing/2014/main" id="{49532598-6561-094E-8E64-15F7420ED987}"/>
              </a:ext>
            </a:extLst>
          </p:cNvPr>
          <p:cNvSpPr>
            <a:spLocks noGrp="1"/>
          </p:cNvSpPr>
          <p:nvPr>
            <p:ph type="body" sz="quarter" idx="58"/>
          </p:nvPr>
        </p:nvSpPr>
        <p:spPr>
          <a:xfrm>
            <a:off x="6894694" y="1798916"/>
            <a:ext cx="1641188" cy="269219"/>
          </a:xfrm>
        </p:spPr>
        <p:txBody>
          <a:bodyPr anchor="b"/>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44" name="Text Placeholder 12">
            <a:extLst>
              <a:ext uri="{FF2B5EF4-FFF2-40B4-BE49-F238E27FC236}">
                <a16:creationId xmlns:a16="http://schemas.microsoft.com/office/drawing/2014/main" id="{0307B2A0-28F6-C84E-AC25-FEDFD180E80E}"/>
              </a:ext>
            </a:extLst>
          </p:cNvPr>
          <p:cNvSpPr>
            <a:spLocks noGrp="1"/>
          </p:cNvSpPr>
          <p:nvPr>
            <p:ph type="body" sz="quarter" idx="59"/>
          </p:nvPr>
        </p:nvSpPr>
        <p:spPr>
          <a:xfrm>
            <a:off x="6894693" y="2158028"/>
            <a:ext cx="1641187" cy="253465"/>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45" name="Picture Placeholder 3">
            <a:extLst>
              <a:ext uri="{FF2B5EF4-FFF2-40B4-BE49-F238E27FC236}">
                <a16:creationId xmlns:a16="http://schemas.microsoft.com/office/drawing/2014/main" id="{248E618E-4846-924B-A578-EF035FD1D2F6}"/>
              </a:ext>
            </a:extLst>
          </p:cNvPr>
          <p:cNvSpPr>
            <a:spLocks noGrp="1" noChangeAspect="1"/>
          </p:cNvSpPr>
          <p:nvPr>
            <p:ph type="pic" sz="quarter" idx="60"/>
          </p:nvPr>
        </p:nvSpPr>
        <p:spPr>
          <a:xfrm>
            <a:off x="6182661" y="1779794"/>
            <a:ext cx="632484" cy="631700"/>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46" name="Picture Placeholder 5">
            <a:extLst>
              <a:ext uri="{FF2B5EF4-FFF2-40B4-BE49-F238E27FC236}">
                <a16:creationId xmlns:a16="http://schemas.microsoft.com/office/drawing/2014/main" id="{9984B16C-99E2-4A43-9E72-2907266DB300}"/>
              </a:ext>
            </a:extLst>
          </p:cNvPr>
          <p:cNvSpPr>
            <a:spLocks noGrp="1"/>
          </p:cNvSpPr>
          <p:nvPr>
            <p:ph type="pic" sz="quarter" idx="61"/>
          </p:nvPr>
        </p:nvSpPr>
        <p:spPr>
          <a:xfrm>
            <a:off x="578839" y="3034383"/>
            <a:ext cx="2481861" cy="711183"/>
          </a:xfrm>
          <a:prstGeom prst="rect">
            <a:avLst/>
          </a:prstGeom>
          <a:noFill/>
        </p:spPr>
        <p:txBody>
          <a:bodyPr anchor="ctr"/>
          <a:lstStyle>
            <a:lvl1pPr algn="ctr">
              <a:buNone/>
              <a:defRPr sz="700"/>
            </a:lvl1pPr>
          </a:lstStyle>
          <a:p>
            <a:endParaRPr lang="en-GB" dirty="0"/>
          </a:p>
        </p:txBody>
      </p:sp>
      <p:sp>
        <p:nvSpPr>
          <p:cNvPr id="47" name="Text Placeholder 12">
            <a:extLst>
              <a:ext uri="{FF2B5EF4-FFF2-40B4-BE49-F238E27FC236}">
                <a16:creationId xmlns:a16="http://schemas.microsoft.com/office/drawing/2014/main" id="{F92720DA-651B-864F-AB23-AA29AB374A29}"/>
              </a:ext>
            </a:extLst>
          </p:cNvPr>
          <p:cNvSpPr>
            <a:spLocks noGrp="1"/>
          </p:cNvSpPr>
          <p:nvPr>
            <p:ph type="body" sz="quarter" idx="62"/>
          </p:nvPr>
        </p:nvSpPr>
        <p:spPr>
          <a:xfrm>
            <a:off x="1319394" y="3094316"/>
            <a:ext cx="1641188" cy="269219"/>
          </a:xfrm>
        </p:spPr>
        <p:txBody>
          <a:bodyPr anchor="b"/>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48" name="Text Placeholder 12">
            <a:extLst>
              <a:ext uri="{FF2B5EF4-FFF2-40B4-BE49-F238E27FC236}">
                <a16:creationId xmlns:a16="http://schemas.microsoft.com/office/drawing/2014/main" id="{F0484F16-A82C-E743-BAC5-89AFC5FB8792}"/>
              </a:ext>
            </a:extLst>
          </p:cNvPr>
          <p:cNvSpPr>
            <a:spLocks noGrp="1"/>
          </p:cNvSpPr>
          <p:nvPr>
            <p:ph type="body" sz="quarter" idx="63"/>
          </p:nvPr>
        </p:nvSpPr>
        <p:spPr>
          <a:xfrm>
            <a:off x="1319393" y="3453428"/>
            <a:ext cx="1641187" cy="253465"/>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49" name="Picture Placeholder 3">
            <a:extLst>
              <a:ext uri="{FF2B5EF4-FFF2-40B4-BE49-F238E27FC236}">
                <a16:creationId xmlns:a16="http://schemas.microsoft.com/office/drawing/2014/main" id="{32F6F147-3EC7-5E49-90F5-60A10A7A24A1}"/>
              </a:ext>
            </a:extLst>
          </p:cNvPr>
          <p:cNvSpPr>
            <a:spLocks noGrp="1" noChangeAspect="1"/>
          </p:cNvSpPr>
          <p:nvPr>
            <p:ph type="pic" sz="quarter" idx="64"/>
          </p:nvPr>
        </p:nvSpPr>
        <p:spPr>
          <a:xfrm>
            <a:off x="607361" y="3075194"/>
            <a:ext cx="632484" cy="631700"/>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50" name="Picture Placeholder 5">
            <a:extLst>
              <a:ext uri="{FF2B5EF4-FFF2-40B4-BE49-F238E27FC236}">
                <a16:creationId xmlns:a16="http://schemas.microsoft.com/office/drawing/2014/main" id="{F711FDD5-151C-694F-8D74-4FEF076886A2}"/>
              </a:ext>
            </a:extLst>
          </p:cNvPr>
          <p:cNvSpPr>
            <a:spLocks noGrp="1"/>
          </p:cNvSpPr>
          <p:nvPr>
            <p:ph type="pic" sz="quarter" idx="65"/>
          </p:nvPr>
        </p:nvSpPr>
        <p:spPr>
          <a:xfrm>
            <a:off x="3360440" y="3034383"/>
            <a:ext cx="2481861" cy="711183"/>
          </a:xfrm>
          <a:prstGeom prst="rect">
            <a:avLst/>
          </a:prstGeom>
          <a:noFill/>
        </p:spPr>
        <p:txBody>
          <a:bodyPr anchor="ctr"/>
          <a:lstStyle>
            <a:lvl1pPr algn="ctr">
              <a:buNone/>
              <a:defRPr sz="700"/>
            </a:lvl1pPr>
          </a:lstStyle>
          <a:p>
            <a:endParaRPr lang="en-GB" dirty="0"/>
          </a:p>
        </p:txBody>
      </p:sp>
      <p:sp>
        <p:nvSpPr>
          <p:cNvPr id="51" name="Text Placeholder 12">
            <a:extLst>
              <a:ext uri="{FF2B5EF4-FFF2-40B4-BE49-F238E27FC236}">
                <a16:creationId xmlns:a16="http://schemas.microsoft.com/office/drawing/2014/main" id="{BAA3DBAD-E118-6140-BBC9-442A2CCFB929}"/>
              </a:ext>
            </a:extLst>
          </p:cNvPr>
          <p:cNvSpPr>
            <a:spLocks noGrp="1"/>
          </p:cNvSpPr>
          <p:nvPr>
            <p:ph type="body" sz="quarter" idx="66"/>
          </p:nvPr>
        </p:nvSpPr>
        <p:spPr>
          <a:xfrm>
            <a:off x="4100995" y="3094316"/>
            <a:ext cx="1641188" cy="269219"/>
          </a:xfrm>
        </p:spPr>
        <p:txBody>
          <a:bodyPr anchor="b"/>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52" name="Text Placeholder 12">
            <a:extLst>
              <a:ext uri="{FF2B5EF4-FFF2-40B4-BE49-F238E27FC236}">
                <a16:creationId xmlns:a16="http://schemas.microsoft.com/office/drawing/2014/main" id="{765527B8-BD42-A041-B99F-017FDC9B26D5}"/>
              </a:ext>
            </a:extLst>
          </p:cNvPr>
          <p:cNvSpPr>
            <a:spLocks noGrp="1"/>
          </p:cNvSpPr>
          <p:nvPr>
            <p:ph type="body" sz="quarter" idx="67"/>
          </p:nvPr>
        </p:nvSpPr>
        <p:spPr>
          <a:xfrm>
            <a:off x="4100994" y="3453428"/>
            <a:ext cx="1641187" cy="253465"/>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53" name="Picture Placeholder 3">
            <a:extLst>
              <a:ext uri="{FF2B5EF4-FFF2-40B4-BE49-F238E27FC236}">
                <a16:creationId xmlns:a16="http://schemas.microsoft.com/office/drawing/2014/main" id="{670EB8F7-1106-CD4F-8847-7BAFABE335C6}"/>
              </a:ext>
            </a:extLst>
          </p:cNvPr>
          <p:cNvSpPr>
            <a:spLocks noGrp="1" noChangeAspect="1"/>
          </p:cNvSpPr>
          <p:nvPr>
            <p:ph type="pic" sz="quarter" idx="68"/>
          </p:nvPr>
        </p:nvSpPr>
        <p:spPr>
          <a:xfrm>
            <a:off x="3388962" y="3075194"/>
            <a:ext cx="632484" cy="631700"/>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54" name="Picture Placeholder 5">
            <a:extLst>
              <a:ext uri="{FF2B5EF4-FFF2-40B4-BE49-F238E27FC236}">
                <a16:creationId xmlns:a16="http://schemas.microsoft.com/office/drawing/2014/main" id="{70EB47DD-B151-C647-800B-E0802912E55C}"/>
              </a:ext>
            </a:extLst>
          </p:cNvPr>
          <p:cNvSpPr>
            <a:spLocks noGrp="1"/>
          </p:cNvSpPr>
          <p:nvPr>
            <p:ph type="pic" sz="quarter" idx="69"/>
          </p:nvPr>
        </p:nvSpPr>
        <p:spPr>
          <a:xfrm>
            <a:off x="6154139" y="3034383"/>
            <a:ext cx="2481861" cy="711183"/>
          </a:xfrm>
          <a:prstGeom prst="rect">
            <a:avLst/>
          </a:prstGeom>
          <a:noFill/>
        </p:spPr>
        <p:txBody>
          <a:bodyPr anchor="ctr"/>
          <a:lstStyle>
            <a:lvl1pPr algn="ctr">
              <a:buNone/>
              <a:defRPr sz="700"/>
            </a:lvl1pPr>
          </a:lstStyle>
          <a:p>
            <a:endParaRPr lang="en-GB" dirty="0"/>
          </a:p>
        </p:txBody>
      </p:sp>
      <p:sp>
        <p:nvSpPr>
          <p:cNvPr id="55" name="Text Placeholder 12">
            <a:extLst>
              <a:ext uri="{FF2B5EF4-FFF2-40B4-BE49-F238E27FC236}">
                <a16:creationId xmlns:a16="http://schemas.microsoft.com/office/drawing/2014/main" id="{FB316E2C-08AD-F346-ABF2-ECFE9A8C5FAB}"/>
              </a:ext>
            </a:extLst>
          </p:cNvPr>
          <p:cNvSpPr>
            <a:spLocks noGrp="1"/>
          </p:cNvSpPr>
          <p:nvPr>
            <p:ph type="body" sz="quarter" idx="70"/>
          </p:nvPr>
        </p:nvSpPr>
        <p:spPr>
          <a:xfrm>
            <a:off x="6894694" y="3094316"/>
            <a:ext cx="1641188" cy="269219"/>
          </a:xfrm>
        </p:spPr>
        <p:txBody>
          <a:bodyPr anchor="b"/>
          <a:lstStyle>
            <a:lvl1pPr marL="0" indent="0" algn="l">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56" name="Text Placeholder 12">
            <a:extLst>
              <a:ext uri="{FF2B5EF4-FFF2-40B4-BE49-F238E27FC236}">
                <a16:creationId xmlns:a16="http://schemas.microsoft.com/office/drawing/2014/main" id="{FEFC745E-7DB6-9B45-AF93-A9392481C2AB}"/>
              </a:ext>
            </a:extLst>
          </p:cNvPr>
          <p:cNvSpPr>
            <a:spLocks noGrp="1"/>
          </p:cNvSpPr>
          <p:nvPr>
            <p:ph type="body" sz="quarter" idx="71"/>
          </p:nvPr>
        </p:nvSpPr>
        <p:spPr>
          <a:xfrm>
            <a:off x="6894693" y="3453428"/>
            <a:ext cx="1641187" cy="253465"/>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57" name="Picture Placeholder 3">
            <a:extLst>
              <a:ext uri="{FF2B5EF4-FFF2-40B4-BE49-F238E27FC236}">
                <a16:creationId xmlns:a16="http://schemas.microsoft.com/office/drawing/2014/main" id="{CE758045-DF70-E74E-A9EB-E372DD52F6D1}"/>
              </a:ext>
            </a:extLst>
          </p:cNvPr>
          <p:cNvSpPr>
            <a:spLocks noGrp="1" noChangeAspect="1"/>
          </p:cNvSpPr>
          <p:nvPr>
            <p:ph type="pic" sz="quarter" idx="72"/>
          </p:nvPr>
        </p:nvSpPr>
        <p:spPr>
          <a:xfrm>
            <a:off x="6182661" y="3075194"/>
            <a:ext cx="632484" cy="631700"/>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Tree>
    <p:extLst>
      <p:ext uri="{BB962C8B-B14F-4D97-AF65-F5344CB8AC3E}">
        <p14:creationId xmlns:p14="http://schemas.microsoft.com/office/powerpoint/2010/main" val="2031033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6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28" name="Picture Placeholder 5">
            <a:extLst>
              <a:ext uri="{FF2B5EF4-FFF2-40B4-BE49-F238E27FC236}">
                <a16:creationId xmlns:a16="http://schemas.microsoft.com/office/drawing/2014/main" id="{080F7494-188F-AC45-ADE6-49A828A15304}"/>
              </a:ext>
            </a:extLst>
          </p:cNvPr>
          <p:cNvSpPr>
            <a:spLocks noGrp="1"/>
          </p:cNvSpPr>
          <p:nvPr>
            <p:ph type="pic" sz="quarter" idx="33"/>
          </p:nvPr>
        </p:nvSpPr>
        <p:spPr>
          <a:xfrm>
            <a:off x="1100229" y="1734838"/>
            <a:ext cx="2019412" cy="578667"/>
          </a:xfrm>
          <a:prstGeom prst="rect">
            <a:avLst/>
          </a:prstGeom>
          <a:noFill/>
        </p:spPr>
        <p:txBody>
          <a:bodyPr anchor="ctr"/>
          <a:lstStyle>
            <a:lvl1pPr algn="ctr">
              <a:buNone/>
              <a:defRPr/>
            </a:lvl1pPr>
          </a:lstStyle>
          <a:p>
            <a:endParaRPr lang="en-GB" dirty="0"/>
          </a:p>
        </p:txBody>
      </p:sp>
      <p:sp>
        <p:nvSpPr>
          <p:cNvPr id="29" name="Text Placeholder 12">
            <a:extLst>
              <a:ext uri="{FF2B5EF4-FFF2-40B4-BE49-F238E27FC236}">
                <a16:creationId xmlns:a16="http://schemas.microsoft.com/office/drawing/2014/main" id="{E7B9D75D-20F2-8A4A-9253-7C50A1AE3087}"/>
              </a:ext>
            </a:extLst>
          </p:cNvPr>
          <p:cNvSpPr>
            <a:spLocks noGrp="1"/>
          </p:cNvSpPr>
          <p:nvPr>
            <p:ph type="body" sz="quarter" idx="31"/>
          </p:nvPr>
        </p:nvSpPr>
        <p:spPr>
          <a:xfrm>
            <a:off x="1523771" y="1762247"/>
            <a:ext cx="1003293" cy="529098"/>
          </a:xfrm>
        </p:spPr>
        <p:txBody>
          <a:bodyPr anchor="ctr"/>
          <a:lstStyle>
            <a:lvl1pPr marL="0" indent="0" algn="ctr">
              <a:lnSpc>
                <a:spcPct val="100000"/>
              </a:lnSpc>
              <a:spcBef>
                <a:spcPts val="0"/>
              </a:spcBef>
              <a:buNone/>
              <a:defRPr lang="en-GB" sz="1200" b="1" dirty="0">
                <a:solidFill>
                  <a:schemeClr val="bg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30" name="Text Placeholder 12">
            <a:extLst>
              <a:ext uri="{FF2B5EF4-FFF2-40B4-BE49-F238E27FC236}">
                <a16:creationId xmlns:a16="http://schemas.microsoft.com/office/drawing/2014/main" id="{2A75C5E0-3A9D-9548-92E4-811088D0FBA2}"/>
              </a:ext>
            </a:extLst>
          </p:cNvPr>
          <p:cNvSpPr>
            <a:spLocks noGrp="1"/>
          </p:cNvSpPr>
          <p:nvPr>
            <p:ph type="body" sz="quarter" idx="39"/>
          </p:nvPr>
        </p:nvSpPr>
        <p:spPr>
          <a:xfrm>
            <a:off x="1450706" y="2420642"/>
            <a:ext cx="1668935" cy="226016"/>
          </a:xfrm>
        </p:spPr>
        <p:txBody>
          <a:bodyPr anchor="ctr"/>
          <a:lstStyle>
            <a:lvl1pPr marL="0" indent="0" algn="ctr">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31" name="Picture Placeholder 3">
            <a:extLst>
              <a:ext uri="{FF2B5EF4-FFF2-40B4-BE49-F238E27FC236}">
                <a16:creationId xmlns:a16="http://schemas.microsoft.com/office/drawing/2014/main" id="{14598B95-E52B-8045-A07F-6E77009235CB}"/>
              </a:ext>
            </a:extLst>
          </p:cNvPr>
          <p:cNvSpPr>
            <a:spLocks noGrp="1" noChangeAspect="1"/>
          </p:cNvSpPr>
          <p:nvPr>
            <p:ph type="pic" sz="quarter" idx="52"/>
          </p:nvPr>
        </p:nvSpPr>
        <p:spPr>
          <a:xfrm>
            <a:off x="600502" y="1335933"/>
            <a:ext cx="798052" cy="797063"/>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32" name="Picture Placeholder 5">
            <a:extLst>
              <a:ext uri="{FF2B5EF4-FFF2-40B4-BE49-F238E27FC236}">
                <a16:creationId xmlns:a16="http://schemas.microsoft.com/office/drawing/2014/main" id="{C253BB9E-9287-0D48-8D99-970875BEE616}"/>
              </a:ext>
            </a:extLst>
          </p:cNvPr>
          <p:cNvSpPr>
            <a:spLocks noGrp="1"/>
          </p:cNvSpPr>
          <p:nvPr>
            <p:ph type="pic" sz="quarter" idx="53"/>
          </p:nvPr>
        </p:nvSpPr>
        <p:spPr>
          <a:xfrm>
            <a:off x="3868829" y="1734838"/>
            <a:ext cx="2019412" cy="578667"/>
          </a:xfrm>
          <a:prstGeom prst="rect">
            <a:avLst/>
          </a:prstGeom>
          <a:noFill/>
        </p:spPr>
        <p:txBody>
          <a:bodyPr anchor="ctr"/>
          <a:lstStyle>
            <a:lvl1pPr algn="ctr">
              <a:buNone/>
              <a:defRPr/>
            </a:lvl1pPr>
          </a:lstStyle>
          <a:p>
            <a:endParaRPr lang="en-GB" dirty="0"/>
          </a:p>
        </p:txBody>
      </p:sp>
      <p:sp>
        <p:nvSpPr>
          <p:cNvPr id="33" name="Text Placeholder 12">
            <a:extLst>
              <a:ext uri="{FF2B5EF4-FFF2-40B4-BE49-F238E27FC236}">
                <a16:creationId xmlns:a16="http://schemas.microsoft.com/office/drawing/2014/main" id="{7E2125CF-418C-3B4B-8B99-D6EFD33247E0}"/>
              </a:ext>
            </a:extLst>
          </p:cNvPr>
          <p:cNvSpPr>
            <a:spLocks noGrp="1"/>
          </p:cNvSpPr>
          <p:nvPr>
            <p:ph type="body" sz="quarter" idx="54"/>
          </p:nvPr>
        </p:nvSpPr>
        <p:spPr>
          <a:xfrm>
            <a:off x="4292371" y="1762247"/>
            <a:ext cx="1003293" cy="529098"/>
          </a:xfrm>
        </p:spPr>
        <p:txBody>
          <a:bodyPr anchor="ctr"/>
          <a:lstStyle>
            <a:lvl1pPr marL="0" indent="0" algn="ctr">
              <a:lnSpc>
                <a:spcPct val="100000"/>
              </a:lnSpc>
              <a:spcBef>
                <a:spcPts val="0"/>
              </a:spcBef>
              <a:buNone/>
              <a:defRPr lang="en-GB" sz="1200" b="1" dirty="0">
                <a:solidFill>
                  <a:schemeClr val="bg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34" name="Text Placeholder 12">
            <a:extLst>
              <a:ext uri="{FF2B5EF4-FFF2-40B4-BE49-F238E27FC236}">
                <a16:creationId xmlns:a16="http://schemas.microsoft.com/office/drawing/2014/main" id="{DAE80844-716A-594F-994E-F86A32919DF1}"/>
              </a:ext>
            </a:extLst>
          </p:cNvPr>
          <p:cNvSpPr>
            <a:spLocks noGrp="1"/>
          </p:cNvSpPr>
          <p:nvPr>
            <p:ph type="body" sz="quarter" idx="55"/>
          </p:nvPr>
        </p:nvSpPr>
        <p:spPr>
          <a:xfrm>
            <a:off x="4219306" y="2420642"/>
            <a:ext cx="1668935" cy="226016"/>
          </a:xfrm>
        </p:spPr>
        <p:txBody>
          <a:bodyPr anchor="ctr"/>
          <a:lstStyle>
            <a:lvl1pPr marL="0" indent="0" algn="ctr">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35" name="Picture Placeholder 3">
            <a:extLst>
              <a:ext uri="{FF2B5EF4-FFF2-40B4-BE49-F238E27FC236}">
                <a16:creationId xmlns:a16="http://schemas.microsoft.com/office/drawing/2014/main" id="{D0A598AD-0315-134F-AF17-6D5E1CD24573}"/>
              </a:ext>
            </a:extLst>
          </p:cNvPr>
          <p:cNvSpPr>
            <a:spLocks noGrp="1" noChangeAspect="1"/>
          </p:cNvSpPr>
          <p:nvPr>
            <p:ph type="pic" sz="quarter" idx="56"/>
          </p:nvPr>
        </p:nvSpPr>
        <p:spPr>
          <a:xfrm>
            <a:off x="3369102" y="1335933"/>
            <a:ext cx="798052" cy="797063"/>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36" name="Picture Placeholder 5">
            <a:extLst>
              <a:ext uri="{FF2B5EF4-FFF2-40B4-BE49-F238E27FC236}">
                <a16:creationId xmlns:a16="http://schemas.microsoft.com/office/drawing/2014/main" id="{7512D10A-1E3F-324D-874B-54301699C00C}"/>
              </a:ext>
            </a:extLst>
          </p:cNvPr>
          <p:cNvSpPr>
            <a:spLocks noGrp="1"/>
          </p:cNvSpPr>
          <p:nvPr>
            <p:ph type="pic" sz="quarter" idx="57"/>
          </p:nvPr>
        </p:nvSpPr>
        <p:spPr>
          <a:xfrm>
            <a:off x="6624729" y="1734838"/>
            <a:ext cx="2019412" cy="578667"/>
          </a:xfrm>
          <a:prstGeom prst="rect">
            <a:avLst/>
          </a:prstGeom>
          <a:noFill/>
        </p:spPr>
        <p:txBody>
          <a:bodyPr anchor="ctr"/>
          <a:lstStyle>
            <a:lvl1pPr algn="ctr">
              <a:buNone/>
              <a:defRPr/>
            </a:lvl1pPr>
          </a:lstStyle>
          <a:p>
            <a:endParaRPr lang="en-GB" dirty="0"/>
          </a:p>
        </p:txBody>
      </p:sp>
      <p:sp>
        <p:nvSpPr>
          <p:cNvPr id="37" name="Text Placeholder 12">
            <a:extLst>
              <a:ext uri="{FF2B5EF4-FFF2-40B4-BE49-F238E27FC236}">
                <a16:creationId xmlns:a16="http://schemas.microsoft.com/office/drawing/2014/main" id="{A432B1B4-14D3-174A-BF72-490A6A500662}"/>
              </a:ext>
            </a:extLst>
          </p:cNvPr>
          <p:cNvSpPr>
            <a:spLocks noGrp="1"/>
          </p:cNvSpPr>
          <p:nvPr>
            <p:ph type="body" sz="quarter" idx="58"/>
          </p:nvPr>
        </p:nvSpPr>
        <p:spPr>
          <a:xfrm>
            <a:off x="7048271" y="1762247"/>
            <a:ext cx="1003293" cy="529098"/>
          </a:xfrm>
        </p:spPr>
        <p:txBody>
          <a:bodyPr anchor="ctr"/>
          <a:lstStyle>
            <a:lvl1pPr marL="0" indent="0" algn="ctr">
              <a:lnSpc>
                <a:spcPct val="100000"/>
              </a:lnSpc>
              <a:spcBef>
                <a:spcPts val="0"/>
              </a:spcBef>
              <a:buNone/>
              <a:defRPr lang="en-GB" sz="1200" b="1" dirty="0">
                <a:solidFill>
                  <a:schemeClr val="bg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58" name="Text Placeholder 12">
            <a:extLst>
              <a:ext uri="{FF2B5EF4-FFF2-40B4-BE49-F238E27FC236}">
                <a16:creationId xmlns:a16="http://schemas.microsoft.com/office/drawing/2014/main" id="{9B30AEA9-F52F-1E4F-95C0-5CC52221AAF9}"/>
              </a:ext>
            </a:extLst>
          </p:cNvPr>
          <p:cNvSpPr>
            <a:spLocks noGrp="1"/>
          </p:cNvSpPr>
          <p:nvPr>
            <p:ph type="body" sz="quarter" idx="59"/>
          </p:nvPr>
        </p:nvSpPr>
        <p:spPr>
          <a:xfrm>
            <a:off x="6975206" y="2420642"/>
            <a:ext cx="1668935" cy="226016"/>
          </a:xfrm>
        </p:spPr>
        <p:txBody>
          <a:bodyPr anchor="ctr"/>
          <a:lstStyle>
            <a:lvl1pPr marL="0" indent="0" algn="ctr">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59" name="Picture Placeholder 3">
            <a:extLst>
              <a:ext uri="{FF2B5EF4-FFF2-40B4-BE49-F238E27FC236}">
                <a16:creationId xmlns:a16="http://schemas.microsoft.com/office/drawing/2014/main" id="{364605F8-D9EF-5C44-BE41-47A688B78A1B}"/>
              </a:ext>
            </a:extLst>
          </p:cNvPr>
          <p:cNvSpPr>
            <a:spLocks noGrp="1" noChangeAspect="1"/>
          </p:cNvSpPr>
          <p:nvPr>
            <p:ph type="pic" sz="quarter" idx="60"/>
          </p:nvPr>
        </p:nvSpPr>
        <p:spPr>
          <a:xfrm>
            <a:off x="6125002" y="1335933"/>
            <a:ext cx="798052" cy="797063"/>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60" name="Picture Placeholder 5">
            <a:extLst>
              <a:ext uri="{FF2B5EF4-FFF2-40B4-BE49-F238E27FC236}">
                <a16:creationId xmlns:a16="http://schemas.microsoft.com/office/drawing/2014/main" id="{3C98CA1D-CAC0-8F4C-B4DF-1E7E37003B82}"/>
              </a:ext>
            </a:extLst>
          </p:cNvPr>
          <p:cNvSpPr>
            <a:spLocks noGrp="1"/>
          </p:cNvSpPr>
          <p:nvPr>
            <p:ph type="pic" sz="quarter" idx="61"/>
          </p:nvPr>
        </p:nvSpPr>
        <p:spPr>
          <a:xfrm>
            <a:off x="2294029" y="3373138"/>
            <a:ext cx="2019412" cy="578667"/>
          </a:xfrm>
          <a:prstGeom prst="rect">
            <a:avLst/>
          </a:prstGeom>
          <a:noFill/>
        </p:spPr>
        <p:txBody>
          <a:bodyPr anchor="ctr"/>
          <a:lstStyle>
            <a:lvl1pPr algn="ctr">
              <a:buNone/>
              <a:defRPr/>
            </a:lvl1pPr>
          </a:lstStyle>
          <a:p>
            <a:endParaRPr lang="en-GB" dirty="0"/>
          </a:p>
        </p:txBody>
      </p:sp>
      <p:sp>
        <p:nvSpPr>
          <p:cNvPr id="61" name="Text Placeholder 12">
            <a:extLst>
              <a:ext uri="{FF2B5EF4-FFF2-40B4-BE49-F238E27FC236}">
                <a16:creationId xmlns:a16="http://schemas.microsoft.com/office/drawing/2014/main" id="{735E9021-AC05-4D4A-B613-1717A41410AB}"/>
              </a:ext>
            </a:extLst>
          </p:cNvPr>
          <p:cNvSpPr>
            <a:spLocks noGrp="1"/>
          </p:cNvSpPr>
          <p:nvPr>
            <p:ph type="body" sz="quarter" idx="62"/>
          </p:nvPr>
        </p:nvSpPr>
        <p:spPr>
          <a:xfrm>
            <a:off x="2717571" y="3400547"/>
            <a:ext cx="1003293" cy="529098"/>
          </a:xfrm>
        </p:spPr>
        <p:txBody>
          <a:bodyPr anchor="ctr"/>
          <a:lstStyle>
            <a:lvl1pPr marL="0" indent="0" algn="ctr">
              <a:lnSpc>
                <a:spcPct val="100000"/>
              </a:lnSpc>
              <a:spcBef>
                <a:spcPts val="0"/>
              </a:spcBef>
              <a:buNone/>
              <a:defRPr lang="en-GB" sz="1200" b="1" dirty="0">
                <a:solidFill>
                  <a:schemeClr val="bg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62" name="Text Placeholder 12">
            <a:extLst>
              <a:ext uri="{FF2B5EF4-FFF2-40B4-BE49-F238E27FC236}">
                <a16:creationId xmlns:a16="http://schemas.microsoft.com/office/drawing/2014/main" id="{12F8DBEA-D5FD-7541-B9F0-4F179B615881}"/>
              </a:ext>
            </a:extLst>
          </p:cNvPr>
          <p:cNvSpPr>
            <a:spLocks noGrp="1"/>
          </p:cNvSpPr>
          <p:nvPr>
            <p:ph type="body" sz="quarter" idx="63"/>
          </p:nvPr>
        </p:nvSpPr>
        <p:spPr>
          <a:xfrm>
            <a:off x="2644506" y="4058942"/>
            <a:ext cx="1668935" cy="226016"/>
          </a:xfrm>
        </p:spPr>
        <p:txBody>
          <a:bodyPr anchor="ctr"/>
          <a:lstStyle>
            <a:lvl1pPr marL="0" indent="0" algn="ctr">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63" name="Picture Placeholder 3">
            <a:extLst>
              <a:ext uri="{FF2B5EF4-FFF2-40B4-BE49-F238E27FC236}">
                <a16:creationId xmlns:a16="http://schemas.microsoft.com/office/drawing/2014/main" id="{165D5E2A-FDCC-524A-AB00-0B550169541B}"/>
              </a:ext>
            </a:extLst>
          </p:cNvPr>
          <p:cNvSpPr>
            <a:spLocks noGrp="1" noChangeAspect="1"/>
          </p:cNvSpPr>
          <p:nvPr>
            <p:ph type="pic" sz="quarter" idx="64"/>
          </p:nvPr>
        </p:nvSpPr>
        <p:spPr>
          <a:xfrm>
            <a:off x="1794302" y="2974233"/>
            <a:ext cx="798052" cy="797063"/>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
        <p:nvSpPr>
          <p:cNvPr id="64" name="Picture Placeholder 5">
            <a:extLst>
              <a:ext uri="{FF2B5EF4-FFF2-40B4-BE49-F238E27FC236}">
                <a16:creationId xmlns:a16="http://schemas.microsoft.com/office/drawing/2014/main" id="{C8D9D25B-188D-A941-8EBF-EBA289D8D067}"/>
              </a:ext>
            </a:extLst>
          </p:cNvPr>
          <p:cNvSpPr>
            <a:spLocks noGrp="1"/>
          </p:cNvSpPr>
          <p:nvPr>
            <p:ph type="pic" sz="quarter" idx="65"/>
          </p:nvPr>
        </p:nvSpPr>
        <p:spPr>
          <a:xfrm>
            <a:off x="5049929" y="3373138"/>
            <a:ext cx="2019412" cy="578667"/>
          </a:xfrm>
          <a:prstGeom prst="rect">
            <a:avLst/>
          </a:prstGeom>
          <a:noFill/>
        </p:spPr>
        <p:txBody>
          <a:bodyPr anchor="ctr"/>
          <a:lstStyle>
            <a:lvl1pPr algn="ctr">
              <a:buNone/>
              <a:defRPr/>
            </a:lvl1pPr>
          </a:lstStyle>
          <a:p>
            <a:endParaRPr lang="en-GB" dirty="0"/>
          </a:p>
        </p:txBody>
      </p:sp>
      <p:sp>
        <p:nvSpPr>
          <p:cNvPr id="65" name="Text Placeholder 12">
            <a:extLst>
              <a:ext uri="{FF2B5EF4-FFF2-40B4-BE49-F238E27FC236}">
                <a16:creationId xmlns:a16="http://schemas.microsoft.com/office/drawing/2014/main" id="{0A45090F-0FB9-B747-BC15-1986299986E2}"/>
              </a:ext>
            </a:extLst>
          </p:cNvPr>
          <p:cNvSpPr>
            <a:spLocks noGrp="1"/>
          </p:cNvSpPr>
          <p:nvPr>
            <p:ph type="body" sz="quarter" idx="66"/>
          </p:nvPr>
        </p:nvSpPr>
        <p:spPr>
          <a:xfrm>
            <a:off x="5473471" y="3400547"/>
            <a:ext cx="1003293" cy="529098"/>
          </a:xfrm>
        </p:spPr>
        <p:txBody>
          <a:bodyPr anchor="ctr"/>
          <a:lstStyle>
            <a:lvl1pPr marL="0" indent="0" algn="ctr">
              <a:lnSpc>
                <a:spcPct val="100000"/>
              </a:lnSpc>
              <a:spcBef>
                <a:spcPts val="0"/>
              </a:spcBef>
              <a:buNone/>
              <a:defRPr lang="en-GB" sz="1200" b="1" dirty="0">
                <a:solidFill>
                  <a:schemeClr val="bg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a:t>
            </a:r>
          </a:p>
        </p:txBody>
      </p:sp>
      <p:sp>
        <p:nvSpPr>
          <p:cNvPr id="66" name="Text Placeholder 12">
            <a:extLst>
              <a:ext uri="{FF2B5EF4-FFF2-40B4-BE49-F238E27FC236}">
                <a16:creationId xmlns:a16="http://schemas.microsoft.com/office/drawing/2014/main" id="{4B79E128-304B-384D-B844-3D4106F8C0B4}"/>
              </a:ext>
            </a:extLst>
          </p:cNvPr>
          <p:cNvSpPr>
            <a:spLocks noGrp="1"/>
          </p:cNvSpPr>
          <p:nvPr>
            <p:ph type="body" sz="quarter" idx="67"/>
          </p:nvPr>
        </p:nvSpPr>
        <p:spPr>
          <a:xfrm>
            <a:off x="5400406" y="4058942"/>
            <a:ext cx="1668935" cy="226016"/>
          </a:xfrm>
        </p:spPr>
        <p:txBody>
          <a:bodyPr anchor="ctr"/>
          <a:lstStyle>
            <a:lvl1pPr marL="0" indent="0" algn="ctr">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67" name="Picture Placeholder 3">
            <a:extLst>
              <a:ext uri="{FF2B5EF4-FFF2-40B4-BE49-F238E27FC236}">
                <a16:creationId xmlns:a16="http://schemas.microsoft.com/office/drawing/2014/main" id="{72D67920-5078-DE41-85E4-5C02F3F636FB}"/>
              </a:ext>
            </a:extLst>
          </p:cNvPr>
          <p:cNvSpPr>
            <a:spLocks noGrp="1" noChangeAspect="1"/>
          </p:cNvSpPr>
          <p:nvPr>
            <p:ph type="pic" sz="quarter" idx="68"/>
          </p:nvPr>
        </p:nvSpPr>
        <p:spPr>
          <a:xfrm>
            <a:off x="4550202" y="2974233"/>
            <a:ext cx="798052" cy="797063"/>
          </a:xfrm>
          <a:prstGeom prst="ellipse">
            <a:avLst/>
          </a:prstGeom>
          <a:ln>
            <a:solidFill>
              <a:schemeClr val="tx1">
                <a:lumMod val="20000"/>
                <a:lumOff val="80000"/>
              </a:schemeClr>
            </a:solidFill>
          </a:ln>
        </p:spPr>
        <p:txBody>
          <a:bodyPr anchor="ctr"/>
          <a:lstStyle>
            <a:lvl1pPr algn="ctr">
              <a:buNone/>
              <a:defRPr sz="1400"/>
            </a:lvl1pPr>
          </a:lstStyle>
          <a:p>
            <a:endParaRPr lang="en-GB" dirty="0"/>
          </a:p>
        </p:txBody>
      </p:sp>
    </p:spTree>
    <p:extLst>
      <p:ext uri="{BB962C8B-B14F-4D97-AF65-F5344CB8AC3E}">
        <p14:creationId xmlns:p14="http://schemas.microsoft.com/office/powerpoint/2010/main" val="1741869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24" name="Picture Placeholder 2">
            <a:extLst>
              <a:ext uri="{FF2B5EF4-FFF2-40B4-BE49-F238E27FC236}">
                <a16:creationId xmlns:a16="http://schemas.microsoft.com/office/drawing/2014/main" id="{89501E4E-BC2D-3842-859C-D59404E63263}"/>
              </a:ext>
            </a:extLst>
          </p:cNvPr>
          <p:cNvSpPr>
            <a:spLocks noGrp="1"/>
          </p:cNvSpPr>
          <p:nvPr>
            <p:ph type="pic" sz="quarter" idx="28"/>
          </p:nvPr>
        </p:nvSpPr>
        <p:spPr>
          <a:xfrm>
            <a:off x="255834" y="4026860"/>
            <a:ext cx="360000" cy="360000"/>
          </a:xfrm>
          <a:prstGeom prst="roundRect">
            <a:avLst>
              <a:gd name="adj" fmla="val 0"/>
            </a:avLst>
          </a:prstGeom>
        </p:spPr>
        <p:txBody>
          <a:bodyPr/>
          <a:lstStyle/>
          <a:p>
            <a:endParaRPr lang="cs-CZ" dirty="0"/>
          </a:p>
        </p:txBody>
      </p:sp>
      <p:sp>
        <p:nvSpPr>
          <p:cNvPr id="25" name="Text Placeholder 12">
            <a:extLst>
              <a:ext uri="{FF2B5EF4-FFF2-40B4-BE49-F238E27FC236}">
                <a16:creationId xmlns:a16="http://schemas.microsoft.com/office/drawing/2014/main" id="{34B2D101-F9DE-4542-AF6B-9869AFCB5B5F}"/>
              </a:ext>
            </a:extLst>
          </p:cNvPr>
          <p:cNvSpPr>
            <a:spLocks noGrp="1"/>
          </p:cNvSpPr>
          <p:nvPr>
            <p:ph type="body" sz="quarter" idx="21"/>
          </p:nvPr>
        </p:nvSpPr>
        <p:spPr>
          <a:xfrm>
            <a:off x="725987" y="4026860"/>
            <a:ext cx="1299310" cy="362806"/>
          </a:xfrm>
        </p:spPr>
        <p:txBody>
          <a:bodyPr anchor="ctr"/>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26" name="Picture Placeholder 2">
            <a:extLst>
              <a:ext uri="{FF2B5EF4-FFF2-40B4-BE49-F238E27FC236}">
                <a16:creationId xmlns:a16="http://schemas.microsoft.com/office/drawing/2014/main" id="{9C66F4FB-B74E-C341-AC84-0B1AB93CBBAD}"/>
              </a:ext>
            </a:extLst>
          </p:cNvPr>
          <p:cNvSpPr>
            <a:spLocks noGrp="1"/>
          </p:cNvSpPr>
          <p:nvPr>
            <p:ph type="pic" sz="quarter" idx="29"/>
          </p:nvPr>
        </p:nvSpPr>
        <p:spPr>
          <a:xfrm>
            <a:off x="2757734" y="4026860"/>
            <a:ext cx="360000" cy="360000"/>
          </a:xfrm>
          <a:prstGeom prst="roundRect">
            <a:avLst>
              <a:gd name="adj" fmla="val 0"/>
            </a:avLst>
          </a:prstGeom>
        </p:spPr>
        <p:txBody>
          <a:bodyPr/>
          <a:lstStyle/>
          <a:p>
            <a:endParaRPr lang="cs-CZ" dirty="0"/>
          </a:p>
        </p:txBody>
      </p:sp>
      <p:sp>
        <p:nvSpPr>
          <p:cNvPr id="27" name="Text Placeholder 12">
            <a:extLst>
              <a:ext uri="{FF2B5EF4-FFF2-40B4-BE49-F238E27FC236}">
                <a16:creationId xmlns:a16="http://schemas.microsoft.com/office/drawing/2014/main" id="{02DD789E-AFB3-2C42-AE6B-21A2E27FCCC7}"/>
              </a:ext>
            </a:extLst>
          </p:cNvPr>
          <p:cNvSpPr>
            <a:spLocks noGrp="1"/>
          </p:cNvSpPr>
          <p:nvPr>
            <p:ph type="body" sz="quarter" idx="30"/>
          </p:nvPr>
        </p:nvSpPr>
        <p:spPr>
          <a:xfrm>
            <a:off x="3227887" y="4026860"/>
            <a:ext cx="1089677" cy="362806"/>
          </a:xfrm>
        </p:spPr>
        <p:txBody>
          <a:bodyPr anchor="ctr"/>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28" name="Picture Placeholder 2">
            <a:extLst>
              <a:ext uri="{FF2B5EF4-FFF2-40B4-BE49-F238E27FC236}">
                <a16:creationId xmlns:a16="http://schemas.microsoft.com/office/drawing/2014/main" id="{A26F6DF6-E2D2-0B4C-ABE3-A939A1D193AC}"/>
              </a:ext>
            </a:extLst>
          </p:cNvPr>
          <p:cNvSpPr>
            <a:spLocks noGrp="1"/>
          </p:cNvSpPr>
          <p:nvPr>
            <p:ph type="pic" sz="quarter" idx="31"/>
          </p:nvPr>
        </p:nvSpPr>
        <p:spPr>
          <a:xfrm>
            <a:off x="4882660" y="4026860"/>
            <a:ext cx="360000" cy="360000"/>
          </a:xfrm>
          <a:prstGeom prst="roundRect">
            <a:avLst>
              <a:gd name="adj" fmla="val 0"/>
            </a:avLst>
          </a:prstGeom>
        </p:spPr>
        <p:txBody>
          <a:bodyPr/>
          <a:lstStyle/>
          <a:p>
            <a:endParaRPr lang="cs-CZ" dirty="0"/>
          </a:p>
        </p:txBody>
      </p:sp>
      <p:sp>
        <p:nvSpPr>
          <p:cNvPr id="29" name="Text Placeholder 12">
            <a:extLst>
              <a:ext uri="{FF2B5EF4-FFF2-40B4-BE49-F238E27FC236}">
                <a16:creationId xmlns:a16="http://schemas.microsoft.com/office/drawing/2014/main" id="{68D4DCF1-9A81-1A4C-9AB7-3D87F956A91A}"/>
              </a:ext>
            </a:extLst>
          </p:cNvPr>
          <p:cNvSpPr>
            <a:spLocks noGrp="1"/>
          </p:cNvSpPr>
          <p:nvPr>
            <p:ph type="body" sz="quarter" idx="32"/>
          </p:nvPr>
        </p:nvSpPr>
        <p:spPr>
          <a:xfrm>
            <a:off x="5352813" y="4026860"/>
            <a:ext cx="1089677" cy="362806"/>
          </a:xfrm>
        </p:spPr>
        <p:txBody>
          <a:bodyPr anchor="ctr"/>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a:t>
            </a:r>
          </a:p>
        </p:txBody>
      </p:sp>
      <p:sp>
        <p:nvSpPr>
          <p:cNvPr id="30" name="Picture Placeholder 2">
            <a:extLst>
              <a:ext uri="{FF2B5EF4-FFF2-40B4-BE49-F238E27FC236}">
                <a16:creationId xmlns:a16="http://schemas.microsoft.com/office/drawing/2014/main" id="{1CF45341-D838-6B47-9EDB-16B8F45DFA81}"/>
              </a:ext>
            </a:extLst>
          </p:cNvPr>
          <p:cNvSpPr>
            <a:spLocks noGrp="1"/>
          </p:cNvSpPr>
          <p:nvPr>
            <p:ph type="pic" sz="quarter" idx="33"/>
          </p:nvPr>
        </p:nvSpPr>
        <p:spPr>
          <a:xfrm>
            <a:off x="7037634" y="4026860"/>
            <a:ext cx="360000" cy="360000"/>
          </a:xfrm>
          <a:prstGeom prst="roundRect">
            <a:avLst>
              <a:gd name="adj" fmla="val 0"/>
            </a:avLst>
          </a:prstGeom>
        </p:spPr>
        <p:txBody>
          <a:bodyPr/>
          <a:lstStyle/>
          <a:p>
            <a:endParaRPr lang="cs-CZ" dirty="0"/>
          </a:p>
        </p:txBody>
      </p:sp>
      <p:sp>
        <p:nvSpPr>
          <p:cNvPr id="31" name="Text Placeholder 12">
            <a:extLst>
              <a:ext uri="{FF2B5EF4-FFF2-40B4-BE49-F238E27FC236}">
                <a16:creationId xmlns:a16="http://schemas.microsoft.com/office/drawing/2014/main" id="{55DE7180-463B-8A44-9F89-00789874AD7B}"/>
              </a:ext>
            </a:extLst>
          </p:cNvPr>
          <p:cNvSpPr>
            <a:spLocks noGrp="1"/>
          </p:cNvSpPr>
          <p:nvPr>
            <p:ph type="body" sz="quarter" idx="34"/>
          </p:nvPr>
        </p:nvSpPr>
        <p:spPr>
          <a:xfrm>
            <a:off x="7507787" y="4026860"/>
            <a:ext cx="1299310" cy="362806"/>
          </a:xfrm>
        </p:spPr>
        <p:txBody>
          <a:bodyPr anchor="ctr"/>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2" name="Text Placeholder 7">
            <a:extLst>
              <a:ext uri="{FF2B5EF4-FFF2-40B4-BE49-F238E27FC236}">
                <a16:creationId xmlns:a16="http://schemas.microsoft.com/office/drawing/2014/main" id="{4AC83616-C394-8641-85A4-8CBA100A4DC3}"/>
              </a:ext>
            </a:extLst>
          </p:cNvPr>
          <p:cNvSpPr>
            <a:spLocks noGrp="1"/>
          </p:cNvSpPr>
          <p:nvPr>
            <p:ph type="body" sz="quarter" idx="35" hasCustomPrompt="1"/>
          </p:nvPr>
        </p:nvSpPr>
        <p:spPr>
          <a:xfrm>
            <a:off x="3424554" y="1113941"/>
            <a:ext cx="5222141" cy="2530020"/>
          </a:xfrm>
        </p:spPr>
        <p:txBody>
          <a:bodyPr anchor="ctr">
            <a:noAutofit/>
          </a:bodyPr>
          <a:lstStyle>
            <a:lvl1pPr indent="-493200">
              <a:lnSpc>
                <a:spcPct val="200000"/>
              </a:lnSpc>
              <a:spcAft>
                <a:spcPts val="0"/>
              </a:spcAft>
              <a:buClr>
                <a:schemeClr val="accent1"/>
              </a:buClr>
              <a:buFont typeface="Arial" panose="020B0604020202020204" pitchFamily="34" charset="0"/>
              <a:buChar char="•"/>
              <a:defRPr sz="12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Tree>
    <p:extLst>
      <p:ext uri="{BB962C8B-B14F-4D97-AF65-F5344CB8AC3E}">
        <p14:creationId xmlns:p14="http://schemas.microsoft.com/office/powerpoint/2010/main" val="3767035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45" name="Segnaposto immagine 11">
            <a:extLst>
              <a:ext uri="{FF2B5EF4-FFF2-40B4-BE49-F238E27FC236}">
                <a16:creationId xmlns:a16="http://schemas.microsoft.com/office/drawing/2014/main" id="{D52D3C78-F58E-8F4F-9FAB-E74127226ACB}"/>
              </a:ext>
            </a:extLst>
          </p:cNvPr>
          <p:cNvSpPr>
            <a:spLocks noGrp="1" noChangeAspect="1"/>
          </p:cNvSpPr>
          <p:nvPr>
            <p:ph type="pic" sz="quarter" idx="37"/>
          </p:nvPr>
        </p:nvSpPr>
        <p:spPr>
          <a:xfrm>
            <a:off x="4949014" y="1873512"/>
            <a:ext cx="435994" cy="432000"/>
          </a:xfrm>
          <a:prstGeom prst="rect">
            <a:avLst/>
          </a:prstGeom>
        </p:spPr>
        <p:txBody>
          <a:bodyPr/>
          <a:lstStyle/>
          <a:p>
            <a:endParaRPr lang="it-IT"/>
          </a:p>
        </p:txBody>
      </p:sp>
      <p:sp>
        <p:nvSpPr>
          <p:cNvPr id="46" name="Segnaposto immagine 11">
            <a:extLst>
              <a:ext uri="{FF2B5EF4-FFF2-40B4-BE49-F238E27FC236}">
                <a16:creationId xmlns:a16="http://schemas.microsoft.com/office/drawing/2014/main" id="{71C85A37-E433-1D45-AFFE-EAD102E787FD}"/>
              </a:ext>
            </a:extLst>
          </p:cNvPr>
          <p:cNvSpPr>
            <a:spLocks noGrp="1" noChangeAspect="1"/>
          </p:cNvSpPr>
          <p:nvPr>
            <p:ph type="pic" sz="quarter" idx="38"/>
          </p:nvPr>
        </p:nvSpPr>
        <p:spPr>
          <a:xfrm>
            <a:off x="3602814" y="1873512"/>
            <a:ext cx="435994" cy="432000"/>
          </a:xfrm>
          <a:prstGeom prst="rect">
            <a:avLst/>
          </a:prstGeom>
        </p:spPr>
        <p:txBody>
          <a:bodyPr/>
          <a:lstStyle/>
          <a:p>
            <a:endParaRPr lang="it-IT"/>
          </a:p>
        </p:txBody>
      </p:sp>
      <p:sp>
        <p:nvSpPr>
          <p:cNvPr id="47" name="Segnaposto immagine 11">
            <a:extLst>
              <a:ext uri="{FF2B5EF4-FFF2-40B4-BE49-F238E27FC236}">
                <a16:creationId xmlns:a16="http://schemas.microsoft.com/office/drawing/2014/main" id="{B88861FF-A414-B64C-BE87-DADE5184BFFB}"/>
              </a:ext>
            </a:extLst>
          </p:cNvPr>
          <p:cNvSpPr>
            <a:spLocks noGrp="1" noChangeAspect="1"/>
          </p:cNvSpPr>
          <p:nvPr>
            <p:ph type="pic" sz="quarter" idx="39"/>
          </p:nvPr>
        </p:nvSpPr>
        <p:spPr>
          <a:xfrm>
            <a:off x="3602814" y="3219712"/>
            <a:ext cx="435994" cy="432000"/>
          </a:xfrm>
          <a:prstGeom prst="rect">
            <a:avLst/>
          </a:prstGeom>
        </p:spPr>
        <p:txBody>
          <a:bodyPr/>
          <a:lstStyle/>
          <a:p>
            <a:endParaRPr lang="it-IT"/>
          </a:p>
        </p:txBody>
      </p:sp>
      <p:sp>
        <p:nvSpPr>
          <p:cNvPr id="48" name="Segnaposto immagine 11">
            <a:extLst>
              <a:ext uri="{FF2B5EF4-FFF2-40B4-BE49-F238E27FC236}">
                <a16:creationId xmlns:a16="http://schemas.microsoft.com/office/drawing/2014/main" id="{A37BF7A4-BE61-E04B-95EA-1C74A1520508}"/>
              </a:ext>
            </a:extLst>
          </p:cNvPr>
          <p:cNvSpPr>
            <a:spLocks noGrp="1" noChangeAspect="1"/>
          </p:cNvSpPr>
          <p:nvPr>
            <p:ph type="pic" sz="quarter" idx="40"/>
          </p:nvPr>
        </p:nvSpPr>
        <p:spPr>
          <a:xfrm>
            <a:off x="4949014" y="3219712"/>
            <a:ext cx="435994" cy="432000"/>
          </a:xfrm>
          <a:prstGeom prst="rect">
            <a:avLst/>
          </a:prstGeom>
        </p:spPr>
        <p:txBody>
          <a:bodyPr/>
          <a:lstStyle/>
          <a:p>
            <a:endParaRPr lang="it-IT"/>
          </a:p>
        </p:txBody>
      </p:sp>
      <p:sp>
        <p:nvSpPr>
          <p:cNvPr id="49" name="Text Placeholder 7">
            <a:extLst>
              <a:ext uri="{FF2B5EF4-FFF2-40B4-BE49-F238E27FC236}">
                <a16:creationId xmlns:a16="http://schemas.microsoft.com/office/drawing/2014/main" id="{93C77432-281C-9E49-B733-EE2E4300B76C}"/>
              </a:ext>
            </a:extLst>
          </p:cNvPr>
          <p:cNvSpPr>
            <a:spLocks noGrp="1"/>
          </p:cNvSpPr>
          <p:nvPr>
            <p:ph type="body" sz="quarter" idx="14" hasCustomPrompt="1"/>
          </p:nvPr>
        </p:nvSpPr>
        <p:spPr>
          <a:xfrm>
            <a:off x="6181722" y="1571626"/>
            <a:ext cx="2308875"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50" name="Text Placeholder 5">
            <a:extLst>
              <a:ext uri="{FF2B5EF4-FFF2-40B4-BE49-F238E27FC236}">
                <a16:creationId xmlns:a16="http://schemas.microsoft.com/office/drawing/2014/main" id="{C04B8992-926C-9E46-B20F-790493C95CD6}"/>
              </a:ext>
            </a:extLst>
          </p:cNvPr>
          <p:cNvSpPr>
            <a:spLocks noGrp="1"/>
          </p:cNvSpPr>
          <p:nvPr>
            <p:ph type="body" sz="quarter" idx="21" hasCustomPrompt="1"/>
          </p:nvPr>
        </p:nvSpPr>
        <p:spPr>
          <a:xfrm>
            <a:off x="6181720" y="1971562"/>
            <a:ext cx="2308878" cy="895863"/>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51" name="Text Placeholder 7">
            <a:extLst>
              <a:ext uri="{FF2B5EF4-FFF2-40B4-BE49-F238E27FC236}">
                <a16:creationId xmlns:a16="http://schemas.microsoft.com/office/drawing/2014/main" id="{11ACADA7-353B-3241-8F98-3E65EFF79F4A}"/>
              </a:ext>
            </a:extLst>
          </p:cNvPr>
          <p:cNvSpPr>
            <a:spLocks noGrp="1"/>
          </p:cNvSpPr>
          <p:nvPr>
            <p:ph type="body" sz="quarter" idx="41" hasCustomPrompt="1"/>
          </p:nvPr>
        </p:nvSpPr>
        <p:spPr>
          <a:xfrm>
            <a:off x="6181722" y="2968626"/>
            <a:ext cx="2308875"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52" name="Text Placeholder 5">
            <a:extLst>
              <a:ext uri="{FF2B5EF4-FFF2-40B4-BE49-F238E27FC236}">
                <a16:creationId xmlns:a16="http://schemas.microsoft.com/office/drawing/2014/main" id="{F1A96FF9-FC68-AD46-A8D5-720DD42D22DA}"/>
              </a:ext>
            </a:extLst>
          </p:cNvPr>
          <p:cNvSpPr>
            <a:spLocks noGrp="1"/>
          </p:cNvSpPr>
          <p:nvPr>
            <p:ph type="body" sz="quarter" idx="42" hasCustomPrompt="1"/>
          </p:nvPr>
        </p:nvSpPr>
        <p:spPr>
          <a:xfrm>
            <a:off x="6181720" y="3368562"/>
            <a:ext cx="2308878" cy="895863"/>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53" name="Text Placeholder 7">
            <a:extLst>
              <a:ext uri="{FF2B5EF4-FFF2-40B4-BE49-F238E27FC236}">
                <a16:creationId xmlns:a16="http://schemas.microsoft.com/office/drawing/2014/main" id="{18631DF1-4BEC-9641-953B-C11077A32FF1}"/>
              </a:ext>
            </a:extLst>
          </p:cNvPr>
          <p:cNvSpPr>
            <a:spLocks noGrp="1"/>
          </p:cNvSpPr>
          <p:nvPr>
            <p:ph type="body" sz="quarter" idx="43" hasCustomPrompt="1"/>
          </p:nvPr>
        </p:nvSpPr>
        <p:spPr>
          <a:xfrm>
            <a:off x="530222" y="1571626"/>
            <a:ext cx="2308875" cy="251151"/>
          </a:xfrm>
        </p:spPr>
        <p:txBody>
          <a:bodyPr>
            <a:noAutofit/>
          </a:bodyPr>
          <a:lstStyle>
            <a:lvl1pPr algn="r">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54" name="Text Placeholder 5">
            <a:extLst>
              <a:ext uri="{FF2B5EF4-FFF2-40B4-BE49-F238E27FC236}">
                <a16:creationId xmlns:a16="http://schemas.microsoft.com/office/drawing/2014/main" id="{517F4A29-35E7-4944-81CD-D4D08BEEA225}"/>
              </a:ext>
            </a:extLst>
          </p:cNvPr>
          <p:cNvSpPr>
            <a:spLocks noGrp="1"/>
          </p:cNvSpPr>
          <p:nvPr>
            <p:ph type="body" sz="quarter" idx="44" hasCustomPrompt="1"/>
          </p:nvPr>
        </p:nvSpPr>
        <p:spPr>
          <a:xfrm>
            <a:off x="530220" y="1971562"/>
            <a:ext cx="2308878" cy="895863"/>
          </a:xfrm>
        </p:spPr>
        <p:txBody>
          <a:bodyPr>
            <a:noAutofit/>
          </a:bodyPr>
          <a:lstStyle>
            <a:lvl1pPr marL="0" indent="0" algn="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55" name="Text Placeholder 7">
            <a:extLst>
              <a:ext uri="{FF2B5EF4-FFF2-40B4-BE49-F238E27FC236}">
                <a16:creationId xmlns:a16="http://schemas.microsoft.com/office/drawing/2014/main" id="{732263BF-860E-1C40-9C9C-A8CA0CCF267A}"/>
              </a:ext>
            </a:extLst>
          </p:cNvPr>
          <p:cNvSpPr>
            <a:spLocks noGrp="1"/>
          </p:cNvSpPr>
          <p:nvPr>
            <p:ph type="body" sz="quarter" idx="45" hasCustomPrompt="1"/>
          </p:nvPr>
        </p:nvSpPr>
        <p:spPr>
          <a:xfrm>
            <a:off x="530222" y="2968626"/>
            <a:ext cx="2308875" cy="251151"/>
          </a:xfrm>
        </p:spPr>
        <p:txBody>
          <a:bodyPr>
            <a:noAutofit/>
          </a:bodyPr>
          <a:lstStyle>
            <a:lvl1pPr algn="r">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56" name="Text Placeholder 5">
            <a:extLst>
              <a:ext uri="{FF2B5EF4-FFF2-40B4-BE49-F238E27FC236}">
                <a16:creationId xmlns:a16="http://schemas.microsoft.com/office/drawing/2014/main" id="{E65F1231-6628-4247-B386-F40BABF214CA}"/>
              </a:ext>
            </a:extLst>
          </p:cNvPr>
          <p:cNvSpPr>
            <a:spLocks noGrp="1"/>
          </p:cNvSpPr>
          <p:nvPr>
            <p:ph type="body" sz="quarter" idx="46" hasCustomPrompt="1"/>
          </p:nvPr>
        </p:nvSpPr>
        <p:spPr>
          <a:xfrm>
            <a:off x="530220" y="3368562"/>
            <a:ext cx="2308878" cy="895863"/>
          </a:xfrm>
        </p:spPr>
        <p:txBody>
          <a:bodyPr>
            <a:noAutofit/>
          </a:bodyPr>
          <a:lstStyle>
            <a:lvl1pPr marL="0" indent="0" algn="r">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304629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7980962" cy="509853"/>
          </a:xfrm>
        </p:spPr>
        <p:txBody>
          <a:bodyPr/>
          <a:lstStyle/>
          <a:p>
            <a:r>
              <a:rPr lang="en-GB" dirty="0"/>
              <a:t>CLICK TO EDIT MASTER TITLE STYLE</a:t>
            </a:r>
            <a:endParaRPr lang="en-US" dirty="0"/>
          </a:p>
        </p:txBody>
      </p:sp>
      <p:sp>
        <p:nvSpPr>
          <p:cNvPr id="18" name="Text Placeholder 7">
            <a:extLst>
              <a:ext uri="{FF2B5EF4-FFF2-40B4-BE49-F238E27FC236}">
                <a16:creationId xmlns:a16="http://schemas.microsoft.com/office/drawing/2014/main" id="{3AE8B3A3-D1DD-4044-902D-392D11314674}"/>
              </a:ext>
            </a:extLst>
          </p:cNvPr>
          <p:cNvSpPr>
            <a:spLocks noGrp="1"/>
          </p:cNvSpPr>
          <p:nvPr>
            <p:ph type="body" sz="quarter" idx="14" hasCustomPrompt="1"/>
          </p:nvPr>
        </p:nvSpPr>
        <p:spPr>
          <a:xfrm>
            <a:off x="578841" y="1157174"/>
            <a:ext cx="7980962" cy="227086"/>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12" name="Picture Placeholder 5">
            <a:extLst>
              <a:ext uri="{FF2B5EF4-FFF2-40B4-BE49-F238E27FC236}">
                <a16:creationId xmlns:a16="http://schemas.microsoft.com/office/drawing/2014/main" id="{27B9996A-D5F7-D34B-8014-32CF0A80C059}"/>
              </a:ext>
            </a:extLst>
          </p:cNvPr>
          <p:cNvSpPr>
            <a:spLocks noGrp="1"/>
          </p:cNvSpPr>
          <p:nvPr>
            <p:ph type="pic" sz="quarter" idx="48"/>
          </p:nvPr>
        </p:nvSpPr>
        <p:spPr>
          <a:xfrm>
            <a:off x="364342" y="1561157"/>
            <a:ext cx="702458" cy="200234"/>
          </a:xfrm>
        </p:spPr>
        <p:txBody>
          <a:bodyPr anchor="ctr"/>
          <a:lstStyle>
            <a:lvl1pPr algn="ctr">
              <a:buNone/>
              <a:defRPr sz="400"/>
            </a:lvl1pPr>
          </a:lstStyle>
          <a:p>
            <a:endParaRPr lang="en-GB" dirty="0"/>
          </a:p>
        </p:txBody>
      </p:sp>
      <p:sp>
        <p:nvSpPr>
          <p:cNvPr id="13" name="Text Placeholder 12">
            <a:extLst>
              <a:ext uri="{FF2B5EF4-FFF2-40B4-BE49-F238E27FC236}">
                <a16:creationId xmlns:a16="http://schemas.microsoft.com/office/drawing/2014/main" id="{2650F5F5-1A36-0F40-A278-E3FB505E3122}"/>
              </a:ext>
            </a:extLst>
          </p:cNvPr>
          <p:cNvSpPr>
            <a:spLocks noGrp="1"/>
          </p:cNvSpPr>
          <p:nvPr>
            <p:ph type="body" sz="quarter" idx="49" hasCustomPrompt="1"/>
          </p:nvPr>
        </p:nvSpPr>
        <p:spPr>
          <a:xfrm>
            <a:off x="473876" y="15786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14" name="Text Placeholder 7">
            <a:extLst>
              <a:ext uri="{FF2B5EF4-FFF2-40B4-BE49-F238E27FC236}">
                <a16:creationId xmlns:a16="http://schemas.microsoft.com/office/drawing/2014/main" id="{60CAA657-F06E-AE4D-92DC-CA898E99B1FB}"/>
              </a:ext>
            </a:extLst>
          </p:cNvPr>
          <p:cNvSpPr>
            <a:spLocks noGrp="1"/>
          </p:cNvSpPr>
          <p:nvPr>
            <p:ph type="body" sz="quarter" idx="22" hasCustomPrompt="1"/>
          </p:nvPr>
        </p:nvSpPr>
        <p:spPr>
          <a:xfrm>
            <a:off x="1176334" y="15611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5" name="Picture Placeholder 5">
            <a:extLst>
              <a:ext uri="{FF2B5EF4-FFF2-40B4-BE49-F238E27FC236}">
                <a16:creationId xmlns:a16="http://schemas.microsoft.com/office/drawing/2014/main" id="{F7A712F4-EFF7-4A4C-B778-64D7EC9FABC6}"/>
              </a:ext>
            </a:extLst>
          </p:cNvPr>
          <p:cNvSpPr>
            <a:spLocks noGrp="1"/>
          </p:cNvSpPr>
          <p:nvPr>
            <p:ph type="pic" sz="quarter" idx="50"/>
          </p:nvPr>
        </p:nvSpPr>
        <p:spPr>
          <a:xfrm>
            <a:off x="364342" y="2234257"/>
            <a:ext cx="702458" cy="200234"/>
          </a:xfrm>
        </p:spPr>
        <p:txBody>
          <a:bodyPr anchor="ctr"/>
          <a:lstStyle>
            <a:lvl1pPr algn="ctr">
              <a:buNone/>
              <a:defRPr sz="400"/>
            </a:lvl1pPr>
          </a:lstStyle>
          <a:p>
            <a:endParaRPr lang="en-GB" dirty="0"/>
          </a:p>
        </p:txBody>
      </p:sp>
      <p:sp>
        <p:nvSpPr>
          <p:cNvPr id="17" name="Text Placeholder 12">
            <a:extLst>
              <a:ext uri="{FF2B5EF4-FFF2-40B4-BE49-F238E27FC236}">
                <a16:creationId xmlns:a16="http://schemas.microsoft.com/office/drawing/2014/main" id="{1E30E134-A956-5A4C-AA65-636B7EB0AB1D}"/>
              </a:ext>
            </a:extLst>
          </p:cNvPr>
          <p:cNvSpPr>
            <a:spLocks noGrp="1"/>
          </p:cNvSpPr>
          <p:nvPr>
            <p:ph type="body" sz="quarter" idx="51" hasCustomPrompt="1"/>
          </p:nvPr>
        </p:nvSpPr>
        <p:spPr>
          <a:xfrm>
            <a:off x="473876" y="22517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19" name="Text Placeholder 7">
            <a:extLst>
              <a:ext uri="{FF2B5EF4-FFF2-40B4-BE49-F238E27FC236}">
                <a16:creationId xmlns:a16="http://schemas.microsoft.com/office/drawing/2014/main" id="{7081983B-5962-424D-B112-C992172FCE5D}"/>
              </a:ext>
            </a:extLst>
          </p:cNvPr>
          <p:cNvSpPr>
            <a:spLocks noGrp="1"/>
          </p:cNvSpPr>
          <p:nvPr>
            <p:ph type="body" sz="quarter" idx="52" hasCustomPrompt="1"/>
          </p:nvPr>
        </p:nvSpPr>
        <p:spPr>
          <a:xfrm>
            <a:off x="1176334" y="22342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0" name="Picture Placeholder 5">
            <a:extLst>
              <a:ext uri="{FF2B5EF4-FFF2-40B4-BE49-F238E27FC236}">
                <a16:creationId xmlns:a16="http://schemas.microsoft.com/office/drawing/2014/main" id="{79E272F2-853B-8E42-B037-D876C1FBCD3A}"/>
              </a:ext>
            </a:extLst>
          </p:cNvPr>
          <p:cNvSpPr>
            <a:spLocks noGrp="1"/>
          </p:cNvSpPr>
          <p:nvPr>
            <p:ph type="pic" sz="quarter" idx="53"/>
          </p:nvPr>
        </p:nvSpPr>
        <p:spPr>
          <a:xfrm>
            <a:off x="364342" y="2920057"/>
            <a:ext cx="702458" cy="200234"/>
          </a:xfrm>
        </p:spPr>
        <p:txBody>
          <a:bodyPr anchor="ctr"/>
          <a:lstStyle>
            <a:lvl1pPr algn="ctr">
              <a:buNone/>
              <a:defRPr sz="400"/>
            </a:lvl1pPr>
          </a:lstStyle>
          <a:p>
            <a:endParaRPr lang="en-GB" dirty="0"/>
          </a:p>
        </p:txBody>
      </p:sp>
      <p:sp>
        <p:nvSpPr>
          <p:cNvPr id="21" name="Text Placeholder 12">
            <a:extLst>
              <a:ext uri="{FF2B5EF4-FFF2-40B4-BE49-F238E27FC236}">
                <a16:creationId xmlns:a16="http://schemas.microsoft.com/office/drawing/2014/main" id="{706F01FA-8CCC-B143-9F67-6533D8D228F0}"/>
              </a:ext>
            </a:extLst>
          </p:cNvPr>
          <p:cNvSpPr>
            <a:spLocks noGrp="1"/>
          </p:cNvSpPr>
          <p:nvPr>
            <p:ph type="body" sz="quarter" idx="54" hasCustomPrompt="1"/>
          </p:nvPr>
        </p:nvSpPr>
        <p:spPr>
          <a:xfrm>
            <a:off x="473876" y="29375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23" name="Text Placeholder 7">
            <a:extLst>
              <a:ext uri="{FF2B5EF4-FFF2-40B4-BE49-F238E27FC236}">
                <a16:creationId xmlns:a16="http://schemas.microsoft.com/office/drawing/2014/main" id="{59373B5E-72BA-DE4C-B78D-4D88369E3B15}"/>
              </a:ext>
            </a:extLst>
          </p:cNvPr>
          <p:cNvSpPr>
            <a:spLocks noGrp="1"/>
          </p:cNvSpPr>
          <p:nvPr>
            <p:ph type="body" sz="quarter" idx="55" hasCustomPrompt="1"/>
          </p:nvPr>
        </p:nvSpPr>
        <p:spPr>
          <a:xfrm>
            <a:off x="1176334" y="29200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5" name="Picture Placeholder 5">
            <a:extLst>
              <a:ext uri="{FF2B5EF4-FFF2-40B4-BE49-F238E27FC236}">
                <a16:creationId xmlns:a16="http://schemas.microsoft.com/office/drawing/2014/main" id="{008486BB-7ADD-CA49-BBDC-1EF68BFCFB54}"/>
              </a:ext>
            </a:extLst>
          </p:cNvPr>
          <p:cNvSpPr>
            <a:spLocks noGrp="1"/>
          </p:cNvSpPr>
          <p:nvPr>
            <p:ph type="pic" sz="quarter" idx="56"/>
          </p:nvPr>
        </p:nvSpPr>
        <p:spPr>
          <a:xfrm>
            <a:off x="364342" y="3605857"/>
            <a:ext cx="702458" cy="200234"/>
          </a:xfrm>
        </p:spPr>
        <p:txBody>
          <a:bodyPr anchor="ctr"/>
          <a:lstStyle>
            <a:lvl1pPr algn="ctr">
              <a:buNone/>
              <a:defRPr sz="400"/>
            </a:lvl1pPr>
          </a:lstStyle>
          <a:p>
            <a:endParaRPr lang="en-GB" dirty="0"/>
          </a:p>
        </p:txBody>
      </p:sp>
      <p:sp>
        <p:nvSpPr>
          <p:cNvPr id="26" name="Text Placeholder 12">
            <a:extLst>
              <a:ext uri="{FF2B5EF4-FFF2-40B4-BE49-F238E27FC236}">
                <a16:creationId xmlns:a16="http://schemas.microsoft.com/office/drawing/2014/main" id="{BA265465-574D-9041-9D9E-EAEF8CADD92C}"/>
              </a:ext>
            </a:extLst>
          </p:cNvPr>
          <p:cNvSpPr>
            <a:spLocks noGrp="1"/>
          </p:cNvSpPr>
          <p:nvPr>
            <p:ph type="body" sz="quarter" idx="57" hasCustomPrompt="1"/>
          </p:nvPr>
        </p:nvSpPr>
        <p:spPr>
          <a:xfrm>
            <a:off x="473876" y="36233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27" name="Text Placeholder 7">
            <a:extLst>
              <a:ext uri="{FF2B5EF4-FFF2-40B4-BE49-F238E27FC236}">
                <a16:creationId xmlns:a16="http://schemas.microsoft.com/office/drawing/2014/main" id="{F287E2B1-E631-E347-9F24-8CDB23D604E8}"/>
              </a:ext>
            </a:extLst>
          </p:cNvPr>
          <p:cNvSpPr>
            <a:spLocks noGrp="1"/>
          </p:cNvSpPr>
          <p:nvPr>
            <p:ph type="body" sz="quarter" idx="58" hasCustomPrompt="1"/>
          </p:nvPr>
        </p:nvSpPr>
        <p:spPr>
          <a:xfrm>
            <a:off x="1176334" y="36058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8" name="Picture Placeholder 5">
            <a:extLst>
              <a:ext uri="{FF2B5EF4-FFF2-40B4-BE49-F238E27FC236}">
                <a16:creationId xmlns:a16="http://schemas.microsoft.com/office/drawing/2014/main" id="{5BFE2A1C-78F3-5B4F-AFD7-8CBFE755F480}"/>
              </a:ext>
            </a:extLst>
          </p:cNvPr>
          <p:cNvSpPr>
            <a:spLocks noGrp="1"/>
          </p:cNvSpPr>
          <p:nvPr>
            <p:ph type="pic" sz="quarter" idx="59"/>
          </p:nvPr>
        </p:nvSpPr>
        <p:spPr>
          <a:xfrm>
            <a:off x="364342" y="4304357"/>
            <a:ext cx="702458" cy="200234"/>
          </a:xfrm>
        </p:spPr>
        <p:txBody>
          <a:bodyPr anchor="ctr"/>
          <a:lstStyle>
            <a:lvl1pPr algn="ctr">
              <a:buNone/>
              <a:defRPr sz="400"/>
            </a:lvl1pPr>
          </a:lstStyle>
          <a:p>
            <a:endParaRPr lang="en-GB" dirty="0"/>
          </a:p>
        </p:txBody>
      </p:sp>
      <p:sp>
        <p:nvSpPr>
          <p:cNvPr id="29" name="Text Placeholder 12">
            <a:extLst>
              <a:ext uri="{FF2B5EF4-FFF2-40B4-BE49-F238E27FC236}">
                <a16:creationId xmlns:a16="http://schemas.microsoft.com/office/drawing/2014/main" id="{2F298D03-30DA-2944-92F3-08595498A4E5}"/>
              </a:ext>
            </a:extLst>
          </p:cNvPr>
          <p:cNvSpPr>
            <a:spLocks noGrp="1"/>
          </p:cNvSpPr>
          <p:nvPr>
            <p:ph type="body" sz="quarter" idx="60" hasCustomPrompt="1"/>
          </p:nvPr>
        </p:nvSpPr>
        <p:spPr>
          <a:xfrm>
            <a:off x="473876" y="43218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30" name="Text Placeholder 7">
            <a:extLst>
              <a:ext uri="{FF2B5EF4-FFF2-40B4-BE49-F238E27FC236}">
                <a16:creationId xmlns:a16="http://schemas.microsoft.com/office/drawing/2014/main" id="{6890347D-B6F8-564C-8BDC-0493B0EF1792}"/>
              </a:ext>
            </a:extLst>
          </p:cNvPr>
          <p:cNvSpPr>
            <a:spLocks noGrp="1"/>
          </p:cNvSpPr>
          <p:nvPr>
            <p:ph type="body" sz="quarter" idx="61" hasCustomPrompt="1"/>
          </p:nvPr>
        </p:nvSpPr>
        <p:spPr>
          <a:xfrm>
            <a:off x="1176334" y="43043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6" name="Picture Placeholder 5">
            <a:extLst>
              <a:ext uri="{FF2B5EF4-FFF2-40B4-BE49-F238E27FC236}">
                <a16:creationId xmlns:a16="http://schemas.microsoft.com/office/drawing/2014/main" id="{046EA4D3-258D-0441-BE99-B844EECF46E7}"/>
              </a:ext>
            </a:extLst>
          </p:cNvPr>
          <p:cNvSpPr>
            <a:spLocks noGrp="1"/>
          </p:cNvSpPr>
          <p:nvPr>
            <p:ph type="pic" sz="quarter" idx="62"/>
          </p:nvPr>
        </p:nvSpPr>
        <p:spPr>
          <a:xfrm>
            <a:off x="4402942" y="1561157"/>
            <a:ext cx="702458" cy="200234"/>
          </a:xfrm>
        </p:spPr>
        <p:txBody>
          <a:bodyPr anchor="ctr"/>
          <a:lstStyle>
            <a:lvl1pPr algn="ctr">
              <a:buNone/>
              <a:defRPr sz="400"/>
            </a:lvl1pPr>
          </a:lstStyle>
          <a:p>
            <a:endParaRPr lang="en-GB" dirty="0"/>
          </a:p>
        </p:txBody>
      </p:sp>
      <p:sp>
        <p:nvSpPr>
          <p:cNvPr id="37" name="Text Placeholder 12">
            <a:extLst>
              <a:ext uri="{FF2B5EF4-FFF2-40B4-BE49-F238E27FC236}">
                <a16:creationId xmlns:a16="http://schemas.microsoft.com/office/drawing/2014/main" id="{DE9878B0-DACF-3D42-A0DF-7F937CD84FEB}"/>
              </a:ext>
            </a:extLst>
          </p:cNvPr>
          <p:cNvSpPr>
            <a:spLocks noGrp="1"/>
          </p:cNvSpPr>
          <p:nvPr>
            <p:ph type="body" sz="quarter" idx="63" hasCustomPrompt="1"/>
          </p:nvPr>
        </p:nvSpPr>
        <p:spPr>
          <a:xfrm>
            <a:off x="4512476" y="15786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38" name="Text Placeholder 7">
            <a:extLst>
              <a:ext uri="{FF2B5EF4-FFF2-40B4-BE49-F238E27FC236}">
                <a16:creationId xmlns:a16="http://schemas.microsoft.com/office/drawing/2014/main" id="{7586F128-D5D5-8D44-B012-3C3C296EDE3A}"/>
              </a:ext>
            </a:extLst>
          </p:cNvPr>
          <p:cNvSpPr>
            <a:spLocks noGrp="1"/>
          </p:cNvSpPr>
          <p:nvPr>
            <p:ph type="body" sz="quarter" idx="64" hasCustomPrompt="1"/>
          </p:nvPr>
        </p:nvSpPr>
        <p:spPr>
          <a:xfrm>
            <a:off x="5214934" y="15611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9" name="Picture Placeholder 5">
            <a:extLst>
              <a:ext uri="{FF2B5EF4-FFF2-40B4-BE49-F238E27FC236}">
                <a16:creationId xmlns:a16="http://schemas.microsoft.com/office/drawing/2014/main" id="{D5025877-54E3-B74D-B52E-66785743D6C4}"/>
              </a:ext>
            </a:extLst>
          </p:cNvPr>
          <p:cNvSpPr>
            <a:spLocks noGrp="1"/>
          </p:cNvSpPr>
          <p:nvPr>
            <p:ph type="pic" sz="quarter" idx="65"/>
          </p:nvPr>
        </p:nvSpPr>
        <p:spPr>
          <a:xfrm>
            <a:off x="4402942" y="2234257"/>
            <a:ext cx="702458" cy="200234"/>
          </a:xfrm>
        </p:spPr>
        <p:txBody>
          <a:bodyPr anchor="ctr"/>
          <a:lstStyle>
            <a:lvl1pPr algn="ctr">
              <a:buNone/>
              <a:defRPr sz="400"/>
            </a:lvl1pPr>
          </a:lstStyle>
          <a:p>
            <a:endParaRPr lang="en-GB" dirty="0"/>
          </a:p>
        </p:txBody>
      </p:sp>
      <p:sp>
        <p:nvSpPr>
          <p:cNvPr id="40" name="Text Placeholder 12">
            <a:extLst>
              <a:ext uri="{FF2B5EF4-FFF2-40B4-BE49-F238E27FC236}">
                <a16:creationId xmlns:a16="http://schemas.microsoft.com/office/drawing/2014/main" id="{8D622F23-F69A-9D4F-9A0A-A5EB9DEB6E96}"/>
              </a:ext>
            </a:extLst>
          </p:cNvPr>
          <p:cNvSpPr>
            <a:spLocks noGrp="1"/>
          </p:cNvSpPr>
          <p:nvPr>
            <p:ph type="body" sz="quarter" idx="66" hasCustomPrompt="1"/>
          </p:nvPr>
        </p:nvSpPr>
        <p:spPr>
          <a:xfrm>
            <a:off x="4512476" y="22517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41" name="Text Placeholder 7">
            <a:extLst>
              <a:ext uri="{FF2B5EF4-FFF2-40B4-BE49-F238E27FC236}">
                <a16:creationId xmlns:a16="http://schemas.microsoft.com/office/drawing/2014/main" id="{DF61E570-A9BA-5E47-BCFC-FC247714C08D}"/>
              </a:ext>
            </a:extLst>
          </p:cNvPr>
          <p:cNvSpPr>
            <a:spLocks noGrp="1"/>
          </p:cNvSpPr>
          <p:nvPr>
            <p:ph type="body" sz="quarter" idx="67" hasCustomPrompt="1"/>
          </p:nvPr>
        </p:nvSpPr>
        <p:spPr>
          <a:xfrm>
            <a:off x="5214934" y="22342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2" name="Picture Placeholder 5">
            <a:extLst>
              <a:ext uri="{FF2B5EF4-FFF2-40B4-BE49-F238E27FC236}">
                <a16:creationId xmlns:a16="http://schemas.microsoft.com/office/drawing/2014/main" id="{10DDBB17-5BA1-2246-BD5D-BA0363FB6E36}"/>
              </a:ext>
            </a:extLst>
          </p:cNvPr>
          <p:cNvSpPr>
            <a:spLocks noGrp="1"/>
          </p:cNvSpPr>
          <p:nvPr>
            <p:ph type="pic" sz="quarter" idx="68"/>
          </p:nvPr>
        </p:nvSpPr>
        <p:spPr>
          <a:xfrm>
            <a:off x="4402942" y="2920057"/>
            <a:ext cx="702458" cy="200234"/>
          </a:xfrm>
        </p:spPr>
        <p:txBody>
          <a:bodyPr anchor="ctr"/>
          <a:lstStyle>
            <a:lvl1pPr algn="ctr">
              <a:buNone/>
              <a:defRPr sz="400"/>
            </a:lvl1pPr>
          </a:lstStyle>
          <a:p>
            <a:endParaRPr lang="en-GB" dirty="0"/>
          </a:p>
        </p:txBody>
      </p:sp>
      <p:sp>
        <p:nvSpPr>
          <p:cNvPr id="43" name="Text Placeholder 12">
            <a:extLst>
              <a:ext uri="{FF2B5EF4-FFF2-40B4-BE49-F238E27FC236}">
                <a16:creationId xmlns:a16="http://schemas.microsoft.com/office/drawing/2014/main" id="{77BB972E-3B4E-AC48-A416-B15BC326B4E4}"/>
              </a:ext>
            </a:extLst>
          </p:cNvPr>
          <p:cNvSpPr>
            <a:spLocks noGrp="1"/>
          </p:cNvSpPr>
          <p:nvPr>
            <p:ph type="body" sz="quarter" idx="69" hasCustomPrompt="1"/>
          </p:nvPr>
        </p:nvSpPr>
        <p:spPr>
          <a:xfrm>
            <a:off x="4512476" y="29375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44" name="Text Placeholder 7">
            <a:extLst>
              <a:ext uri="{FF2B5EF4-FFF2-40B4-BE49-F238E27FC236}">
                <a16:creationId xmlns:a16="http://schemas.microsoft.com/office/drawing/2014/main" id="{ED3330F8-FCA3-8049-8F59-C6FAD28F3164}"/>
              </a:ext>
            </a:extLst>
          </p:cNvPr>
          <p:cNvSpPr>
            <a:spLocks noGrp="1"/>
          </p:cNvSpPr>
          <p:nvPr>
            <p:ph type="body" sz="quarter" idx="70" hasCustomPrompt="1"/>
          </p:nvPr>
        </p:nvSpPr>
        <p:spPr>
          <a:xfrm>
            <a:off x="5214934" y="29200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5" name="Picture Placeholder 5">
            <a:extLst>
              <a:ext uri="{FF2B5EF4-FFF2-40B4-BE49-F238E27FC236}">
                <a16:creationId xmlns:a16="http://schemas.microsoft.com/office/drawing/2014/main" id="{14DCC076-FA5B-1E45-9841-163EE1D7A7C2}"/>
              </a:ext>
            </a:extLst>
          </p:cNvPr>
          <p:cNvSpPr>
            <a:spLocks noGrp="1"/>
          </p:cNvSpPr>
          <p:nvPr>
            <p:ph type="pic" sz="quarter" idx="71"/>
          </p:nvPr>
        </p:nvSpPr>
        <p:spPr>
          <a:xfrm>
            <a:off x="4402942" y="3605857"/>
            <a:ext cx="702458" cy="200234"/>
          </a:xfrm>
        </p:spPr>
        <p:txBody>
          <a:bodyPr anchor="ctr"/>
          <a:lstStyle>
            <a:lvl1pPr algn="ctr">
              <a:buNone/>
              <a:defRPr sz="400"/>
            </a:lvl1pPr>
          </a:lstStyle>
          <a:p>
            <a:endParaRPr lang="en-GB" dirty="0"/>
          </a:p>
        </p:txBody>
      </p:sp>
      <p:sp>
        <p:nvSpPr>
          <p:cNvPr id="46" name="Text Placeholder 12">
            <a:extLst>
              <a:ext uri="{FF2B5EF4-FFF2-40B4-BE49-F238E27FC236}">
                <a16:creationId xmlns:a16="http://schemas.microsoft.com/office/drawing/2014/main" id="{3D5FC994-B36E-0B4E-AA10-FF7C7D95CAA5}"/>
              </a:ext>
            </a:extLst>
          </p:cNvPr>
          <p:cNvSpPr>
            <a:spLocks noGrp="1"/>
          </p:cNvSpPr>
          <p:nvPr>
            <p:ph type="body" sz="quarter" idx="72" hasCustomPrompt="1"/>
          </p:nvPr>
        </p:nvSpPr>
        <p:spPr>
          <a:xfrm>
            <a:off x="4512476" y="36233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47" name="Text Placeholder 7">
            <a:extLst>
              <a:ext uri="{FF2B5EF4-FFF2-40B4-BE49-F238E27FC236}">
                <a16:creationId xmlns:a16="http://schemas.microsoft.com/office/drawing/2014/main" id="{4CFB5B42-2E7E-C24D-81DF-4AF95520B34A}"/>
              </a:ext>
            </a:extLst>
          </p:cNvPr>
          <p:cNvSpPr>
            <a:spLocks noGrp="1"/>
          </p:cNvSpPr>
          <p:nvPr>
            <p:ph type="body" sz="quarter" idx="73" hasCustomPrompt="1"/>
          </p:nvPr>
        </p:nvSpPr>
        <p:spPr>
          <a:xfrm>
            <a:off x="5214934" y="3605856"/>
            <a:ext cx="29511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8" name="Picture Placeholder 5">
            <a:extLst>
              <a:ext uri="{FF2B5EF4-FFF2-40B4-BE49-F238E27FC236}">
                <a16:creationId xmlns:a16="http://schemas.microsoft.com/office/drawing/2014/main" id="{74DA30F8-541D-664F-87F7-54EA3C0365AB}"/>
              </a:ext>
            </a:extLst>
          </p:cNvPr>
          <p:cNvSpPr>
            <a:spLocks noGrp="1"/>
          </p:cNvSpPr>
          <p:nvPr>
            <p:ph type="pic" sz="quarter" idx="74"/>
          </p:nvPr>
        </p:nvSpPr>
        <p:spPr>
          <a:xfrm>
            <a:off x="4402942" y="4304357"/>
            <a:ext cx="702458" cy="200234"/>
          </a:xfrm>
        </p:spPr>
        <p:txBody>
          <a:bodyPr anchor="ctr"/>
          <a:lstStyle>
            <a:lvl1pPr algn="ctr">
              <a:buNone/>
              <a:defRPr sz="400"/>
            </a:lvl1pPr>
          </a:lstStyle>
          <a:p>
            <a:endParaRPr lang="en-GB" dirty="0"/>
          </a:p>
        </p:txBody>
      </p:sp>
      <p:sp>
        <p:nvSpPr>
          <p:cNvPr id="49" name="Text Placeholder 12">
            <a:extLst>
              <a:ext uri="{FF2B5EF4-FFF2-40B4-BE49-F238E27FC236}">
                <a16:creationId xmlns:a16="http://schemas.microsoft.com/office/drawing/2014/main" id="{5E7D3EAA-96B7-F841-AB6F-E9917B59FEAF}"/>
              </a:ext>
            </a:extLst>
          </p:cNvPr>
          <p:cNvSpPr>
            <a:spLocks noGrp="1"/>
          </p:cNvSpPr>
          <p:nvPr>
            <p:ph type="body" sz="quarter" idx="75" hasCustomPrompt="1"/>
          </p:nvPr>
        </p:nvSpPr>
        <p:spPr>
          <a:xfrm>
            <a:off x="4512476" y="4321893"/>
            <a:ext cx="483391" cy="173800"/>
          </a:xfrm>
        </p:spPr>
        <p:txBody>
          <a:bodyPr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3</a:t>
            </a:r>
          </a:p>
        </p:txBody>
      </p:sp>
      <p:sp>
        <p:nvSpPr>
          <p:cNvPr id="50" name="Text Placeholder 7">
            <a:extLst>
              <a:ext uri="{FF2B5EF4-FFF2-40B4-BE49-F238E27FC236}">
                <a16:creationId xmlns:a16="http://schemas.microsoft.com/office/drawing/2014/main" id="{0AFD562F-F360-0C43-94E6-3EEF8DE94FF3}"/>
              </a:ext>
            </a:extLst>
          </p:cNvPr>
          <p:cNvSpPr>
            <a:spLocks noGrp="1"/>
          </p:cNvSpPr>
          <p:nvPr>
            <p:ph type="body" sz="quarter" idx="76" hasCustomPrompt="1"/>
          </p:nvPr>
        </p:nvSpPr>
        <p:spPr>
          <a:xfrm>
            <a:off x="5214934" y="4304356"/>
            <a:ext cx="2328866" cy="595862"/>
          </a:xfrm>
        </p:spPr>
        <p:txBody>
          <a:bodyPr>
            <a:noAutofit/>
          </a:bodyPr>
          <a:lstStyle>
            <a:lvl1pPr algn="l">
              <a:lnSpc>
                <a:spcPct val="1000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Tree>
    <p:extLst>
      <p:ext uri="{BB962C8B-B14F-4D97-AF65-F5344CB8AC3E}">
        <p14:creationId xmlns:p14="http://schemas.microsoft.com/office/powerpoint/2010/main" val="1174712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1"/>
            <a:ext cx="7813913" cy="305606"/>
          </a:xfrm>
        </p:spPr>
        <p:txBody>
          <a:bodyPr/>
          <a:lstStyle/>
          <a:p>
            <a:r>
              <a:rPr lang="en-GB" dirty="0"/>
              <a:t>CLICK TO EDIT MASTER TITLE STYLE</a:t>
            </a:r>
            <a:endParaRPr lang="en-US" dirty="0"/>
          </a:p>
        </p:txBody>
      </p:sp>
      <p:sp>
        <p:nvSpPr>
          <p:cNvPr id="135" name="Text Placeholder 7">
            <a:extLst>
              <a:ext uri="{FF2B5EF4-FFF2-40B4-BE49-F238E27FC236}">
                <a16:creationId xmlns:a16="http://schemas.microsoft.com/office/drawing/2014/main" id="{FA62884E-4119-6D4F-AA5C-443B95692A4B}"/>
              </a:ext>
            </a:extLst>
          </p:cNvPr>
          <p:cNvSpPr>
            <a:spLocks noGrp="1"/>
          </p:cNvSpPr>
          <p:nvPr>
            <p:ph type="body" sz="quarter" idx="14" hasCustomPrompt="1"/>
          </p:nvPr>
        </p:nvSpPr>
        <p:spPr>
          <a:xfrm>
            <a:off x="578841" y="1562206"/>
            <a:ext cx="3358160" cy="573553"/>
          </a:xfrm>
        </p:spPr>
        <p:txBody>
          <a:bodyPr>
            <a:noAutofit/>
          </a:bodyPr>
          <a:lstStyle>
            <a:lvl1pPr algn="l">
              <a:lnSpc>
                <a:spcPts val="1500"/>
              </a:lnSpc>
              <a:defRPr sz="10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41" name="Text Placeholder 7">
            <a:extLst>
              <a:ext uri="{FF2B5EF4-FFF2-40B4-BE49-F238E27FC236}">
                <a16:creationId xmlns:a16="http://schemas.microsoft.com/office/drawing/2014/main" id="{0D71740C-DE24-2541-B5EA-570EADF774DD}"/>
              </a:ext>
            </a:extLst>
          </p:cNvPr>
          <p:cNvSpPr>
            <a:spLocks noGrp="1"/>
          </p:cNvSpPr>
          <p:nvPr>
            <p:ph type="body" sz="quarter" idx="22" hasCustomPrompt="1"/>
          </p:nvPr>
        </p:nvSpPr>
        <p:spPr>
          <a:xfrm>
            <a:off x="578841" y="2260600"/>
            <a:ext cx="3358160" cy="2360900"/>
          </a:xfrm>
        </p:spPr>
        <p:txBody>
          <a:bodyPr>
            <a:noAutofit/>
          </a:bodyPr>
          <a:lstStyle>
            <a:lvl1pPr algn="l">
              <a:lnSpc>
                <a:spcPts val="1500"/>
              </a:lnSpc>
              <a:defRPr sz="9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2" name="Text Placeholder 7">
            <a:extLst>
              <a:ext uri="{FF2B5EF4-FFF2-40B4-BE49-F238E27FC236}">
                <a16:creationId xmlns:a16="http://schemas.microsoft.com/office/drawing/2014/main" id="{91D60C71-7258-B240-9E35-18445E531AB7}"/>
              </a:ext>
            </a:extLst>
          </p:cNvPr>
          <p:cNvSpPr>
            <a:spLocks noGrp="1"/>
          </p:cNvSpPr>
          <p:nvPr>
            <p:ph type="body" sz="quarter" idx="23" hasCustomPrompt="1"/>
          </p:nvPr>
        </p:nvSpPr>
        <p:spPr>
          <a:xfrm>
            <a:off x="578841" y="1256599"/>
            <a:ext cx="3358160" cy="305607"/>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3" name="Content Placeholder 3">
            <a:extLst>
              <a:ext uri="{FF2B5EF4-FFF2-40B4-BE49-F238E27FC236}">
                <a16:creationId xmlns:a16="http://schemas.microsoft.com/office/drawing/2014/main" id="{10AB0BF3-CF1F-3148-BF74-973FF3A18235}"/>
              </a:ext>
            </a:extLst>
          </p:cNvPr>
          <p:cNvSpPr>
            <a:spLocks noGrp="1"/>
          </p:cNvSpPr>
          <p:nvPr>
            <p:ph sz="quarter" idx="24"/>
          </p:nvPr>
        </p:nvSpPr>
        <p:spPr>
          <a:xfrm>
            <a:off x="4638019" y="1461471"/>
            <a:ext cx="3652562" cy="1951157"/>
          </a:xfrm>
          <a:prstGeom prst="round2DiagRect">
            <a:avLst>
              <a:gd name="adj1" fmla="val 0"/>
              <a:gd name="adj2" fmla="val 0"/>
            </a:avLst>
          </a:prstGeom>
          <a:ln w="12700">
            <a:noFill/>
          </a:ln>
        </p:spPr>
        <p:txBody>
          <a:bodyPr anchor="ctr"/>
          <a:lstStyle>
            <a:lvl1pPr algn="ctr">
              <a:buNone/>
              <a:defRPr/>
            </a:lvl1pPr>
            <a:lvl2pPr algn="ctr">
              <a:buNone/>
              <a:defRPr/>
            </a:lvl2pPr>
            <a:lvl3pPr algn="ctr">
              <a:defRPr/>
            </a:lvl3pPr>
            <a:lvl4pPr algn="ctr">
              <a:defRPr/>
            </a:lvl4pPr>
            <a:lvl5pPr algn="ctr">
              <a:defRPr/>
            </a:lvl5pPr>
          </a:lstStyle>
          <a:p>
            <a:pPr lvl="0"/>
            <a:r>
              <a:rPr lang="en-GB" dirty="0"/>
              <a:t>Click to edit Master text styles</a:t>
            </a:r>
          </a:p>
        </p:txBody>
      </p:sp>
      <p:sp>
        <p:nvSpPr>
          <p:cNvPr id="14" name="Text Placeholder 7">
            <a:extLst>
              <a:ext uri="{FF2B5EF4-FFF2-40B4-BE49-F238E27FC236}">
                <a16:creationId xmlns:a16="http://schemas.microsoft.com/office/drawing/2014/main" id="{1EFCBF05-8BA9-284B-8D52-9579BF3087E2}"/>
              </a:ext>
            </a:extLst>
          </p:cNvPr>
          <p:cNvSpPr>
            <a:spLocks noGrp="1"/>
          </p:cNvSpPr>
          <p:nvPr>
            <p:ph type="body" sz="quarter" idx="25" hasCustomPrompt="1"/>
          </p:nvPr>
        </p:nvSpPr>
        <p:spPr>
          <a:xfrm>
            <a:off x="4261839" y="3762305"/>
            <a:ext cx="4419600" cy="249191"/>
          </a:xfrm>
        </p:spPr>
        <p:txBody>
          <a:bodyPr>
            <a:noAutofit/>
          </a:bodyPr>
          <a:lstStyle>
            <a:lvl1pPr algn="l">
              <a:lnSpc>
                <a:spcPts val="1500"/>
              </a:lnSpc>
              <a:defRPr sz="8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Tree>
    <p:extLst>
      <p:ext uri="{BB962C8B-B14F-4D97-AF65-F5344CB8AC3E}">
        <p14:creationId xmlns:p14="http://schemas.microsoft.com/office/powerpoint/2010/main" val="399224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Předělový A">
    <p:bg>
      <p:bgPr>
        <a:solidFill>
          <a:schemeClr val="bg1"/>
        </a:solidFill>
        <a:effectLst/>
      </p:bgPr>
    </p:bg>
    <p:spTree>
      <p:nvGrpSpPr>
        <p:cNvPr id="1" name=""/>
        <p:cNvGrpSpPr/>
        <p:nvPr/>
      </p:nvGrpSpPr>
      <p:grpSpPr>
        <a:xfrm>
          <a:off x="0" y="0"/>
          <a:ext cx="0" cy="0"/>
          <a:chOff x="0" y="0"/>
          <a:chExt cx="0" cy="0"/>
        </a:xfrm>
      </p:grpSpPr>
      <p:pic>
        <p:nvPicPr>
          <p:cNvPr id="10" name="Immagine 1">
            <a:extLst>
              <a:ext uri="{FF2B5EF4-FFF2-40B4-BE49-F238E27FC236}">
                <a16:creationId xmlns:a16="http://schemas.microsoft.com/office/drawing/2014/main" id="{929FC172-764E-8845-AD97-A1E4F3C8ADA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bg1"/>
          </a:solidFill>
        </p:spPr>
      </p:pic>
      <p:sp>
        <p:nvSpPr>
          <p:cNvPr id="14" name="Rettangolo 10">
            <a:extLst>
              <a:ext uri="{FF2B5EF4-FFF2-40B4-BE49-F238E27FC236}">
                <a16:creationId xmlns:a16="http://schemas.microsoft.com/office/drawing/2014/main" id="{41F5E3E5-6B4B-0A47-8FD5-EA00492BDE74}"/>
              </a:ext>
            </a:extLst>
          </p:cNvPr>
          <p:cNvSpPr/>
          <p:nvPr userDrawn="1"/>
        </p:nvSpPr>
        <p:spPr>
          <a:xfrm>
            <a:off x="0" y="710981"/>
            <a:ext cx="9144000" cy="3710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a:p>
        </p:txBody>
      </p:sp>
      <p:pic>
        <p:nvPicPr>
          <p:cNvPr id="11" name="Immagine 3">
            <a:extLst>
              <a:ext uri="{FF2B5EF4-FFF2-40B4-BE49-F238E27FC236}">
                <a16:creationId xmlns:a16="http://schemas.microsoft.com/office/drawing/2014/main" id="{2B277AC1-D122-8D4A-BEB6-3F60448A1EB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066442" y="1"/>
            <a:ext cx="3946712" cy="1039746"/>
          </a:xfrm>
          <a:prstGeom prst="rect">
            <a:avLst/>
          </a:prstGeom>
          <a:solidFill>
            <a:schemeClr val="bg1"/>
          </a:solidFill>
        </p:spPr>
      </p:pic>
      <p:sp>
        <p:nvSpPr>
          <p:cNvPr id="12" name="Segnaposto immagine 12">
            <a:extLst>
              <a:ext uri="{FF2B5EF4-FFF2-40B4-BE49-F238E27FC236}">
                <a16:creationId xmlns:a16="http://schemas.microsoft.com/office/drawing/2014/main" id="{9C9C8C9D-EA64-D541-A383-6A4FBE5C8A1F}"/>
              </a:ext>
            </a:extLst>
          </p:cNvPr>
          <p:cNvSpPr>
            <a:spLocks noGrp="1"/>
          </p:cNvSpPr>
          <p:nvPr>
            <p:ph type="pic" sz="quarter" idx="14"/>
          </p:nvPr>
        </p:nvSpPr>
        <p:spPr>
          <a:xfrm>
            <a:off x="1824582" y="1144843"/>
            <a:ext cx="7319418" cy="2853814"/>
          </a:xfrm>
          <a:custGeom>
            <a:avLst/>
            <a:gdLst>
              <a:gd name="connsiteX0" fmla="*/ 8928962 w 9759224"/>
              <a:gd name="connsiteY0" fmla="*/ 0 h 3805085"/>
              <a:gd name="connsiteX1" fmla="*/ 9759224 w 9759224"/>
              <a:gd name="connsiteY1" fmla="*/ 0 h 3805085"/>
              <a:gd name="connsiteX2" fmla="*/ 9759224 w 9759224"/>
              <a:gd name="connsiteY2" fmla="*/ 3098722 h 3805085"/>
              <a:gd name="connsiteX3" fmla="*/ 9632324 w 9759224"/>
              <a:gd name="connsiteY3" fmla="*/ 3199465 h 3805085"/>
              <a:gd name="connsiteX4" fmla="*/ 8510114 w 9759224"/>
              <a:gd name="connsiteY4" fmla="*/ 3786497 h 3805085"/>
              <a:gd name="connsiteX5" fmla="*/ 8383763 w 9759224"/>
              <a:gd name="connsiteY5" fmla="*/ 3805085 h 3805085"/>
              <a:gd name="connsiteX6" fmla="*/ 0 w 9759224"/>
              <a:gd name="connsiteY6" fmla="*/ 3805085 h 3805085"/>
              <a:gd name="connsiteX7" fmla="*/ 3211855 w 9759224"/>
              <a:gd name="connsiteY7" fmla="*/ 1235477 h 3805085"/>
              <a:gd name="connsiteX8" fmla="*/ 6241467 w 9759224"/>
              <a:gd name="connsiteY8" fmla="*/ 156 h 3805085"/>
              <a:gd name="connsiteX9" fmla="*/ 6565184 w 9759224"/>
              <a:gd name="connsiteY9" fmla="*/ 2571 h 3805085"/>
              <a:gd name="connsiteX10" fmla="*/ 8928962 w 9759224"/>
              <a:gd name="connsiteY10" fmla="*/ 260 h 380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9224" h="3805085">
                <a:moveTo>
                  <a:pt x="8928962" y="0"/>
                </a:moveTo>
                <a:lnTo>
                  <a:pt x="9759224" y="0"/>
                </a:lnTo>
                <a:lnTo>
                  <a:pt x="9759224" y="3098722"/>
                </a:lnTo>
                <a:lnTo>
                  <a:pt x="9632324" y="3199465"/>
                </a:lnTo>
                <a:cubicBezTo>
                  <a:pt x="9433535" y="3381469"/>
                  <a:pt x="9081779" y="3666811"/>
                  <a:pt x="8510114" y="3786497"/>
                </a:cubicBezTo>
                <a:lnTo>
                  <a:pt x="8383763" y="3805085"/>
                </a:lnTo>
                <a:lnTo>
                  <a:pt x="0" y="3805085"/>
                </a:lnTo>
                <a:lnTo>
                  <a:pt x="3211855" y="1235477"/>
                </a:lnTo>
                <a:cubicBezTo>
                  <a:pt x="4361652" y="322796"/>
                  <a:pt x="4705338" y="8097"/>
                  <a:pt x="6241467" y="156"/>
                </a:cubicBezTo>
                <a:cubicBezTo>
                  <a:pt x="6343876" y="-374"/>
                  <a:pt x="6451584" y="460"/>
                  <a:pt x="6565184" y="2571"/>
                </a:cubicBezTo>
                <a:lnTo>
                  <a:pt x="8928962" y="260"/>
                </a:lnTo>
                <a:close/>
              </a:path>
            </a:pathLst>
          </a:custGeom>
        </p:spPr>
        <p:txBody>
          <a:bodyPr wrap="square" anchor="ctr">
            <a:noAutofit/>
          </a:bodyPr>
          <a:lstStyle>
            <a:lvl1pPr algn="ctr">
              <a:buNone/>
              <a:defRPr sz="800">
                <a:solidFill>
                  <a:schemeClr val="accent1"/>
                </a:solidFill>
              </a:defRPr>
            </a:lvl1pPr>
          </a:lstStyle>
          <a:p>
            <a:endParaRPr lang="it-IT" dirty="0"/>
          </a:p>
        </p:txBody>
      </p:sp>
      <p:sp>
        <p:nvSpPr>
          <p:cNvPr id="2" name="Slide Number Placeholder 1">
            <a:extLst>
              <a:ext uri="{FF2B5EF4-FFF2-40B4-BE49-F238E27FC236}">
                <a16:creationId xmlns:a16="http://schemas.microsoft.com/office/drawing/2014/main" id="{C4EC088E-E958-2444-E55E-3696A4106120}"/>
              </a:ext>
            </a:extLst>
          </p:cNvPr>
          <p:cNvSpPr>
            <a:spLocks noGrp="1"/>
          </p:cNvSpPr>
          <p:nvPr>
            <p:ph type="sldNum" sz="quarter" idx="15"/>
          </p:nvPr>
        </p:nvSpPr>
        <p:spPr/>
        <p:txBody>
          <a:bodyPr/>
          <a:lstStyle>
            <a:lvl1pPr>
              <a:defRPr>
                <a:solidFill>
                  <a:schemeClr val="accent1"/>
                </a:solidFill>
              </a:defRPr>
            </a:lvl1pPr>
          </a:lstStyle>
          <a:p>
            <a:fld id="{29CAE5FC-86E1-1448-8EC3-A22E1B31C8C0}" type="slidenum">
              <a:rPr lang="en-US" smtClean="0"/>
              <a:pPr/>
              <a:t>‹#›</a:t>
            </a:fld>
            <a:endParaRPr lang="en-US" dirty="0"/>
          </a:p>
        </p:txBody>
      </p:sp>
      <p:sp>
        <p:nvSpPr>
          <p:cNvPr id="15" name="Title 2">
            <a:extLst>
              <a:ext uri="{FF2B5EF4-FFF2-40B4-BE49-F238E27FC236}">
                <a16:creationId xmlns:a16="http://schemas.microsoft.com/office/drawing/2014/main" id="{305388DE-3AC2-9449-A41C-D84DE4EBFD9E}"/>
              </a:ext>
            </a:extLst>
          </p:cNvPr>
          <p:cNvSpPr>
            <a:spLocks noGrp="1"/>
          </p:cNvSpPr>
          <p:nvPr>
            <p:ph type="title" hasCustomPrompt="1"/>
          </p:nvPr>
        </p:nvSpPr>
        <p:spPr>
          <a:xfrm>
            <a:off x="560344" y="1319314"/>
            <a:ext cx="3222986" cy="323058"/>
          </a:xfrm>
        </p:spPr>
        <p:txBody>
          <a:bodyPr/>
          <a:lstStyle>
            <a:lvl1pPr>
              <a:defRPr>
                <a:solidFill>
                  <a:schemeClr val="accent1"/>
                </a:solidFill>
              </a:defRPr>
            </a:lvl1pPr>
          </a:lstStyle>
          <a:p>
            <a:r>
              <a:rPr lang="en-GB" dirty="0"/>
              <a:t>divider title</a:t>
            </a:r>
            <a:endParaRPr lang="en-US" dirty="0"/>
          </a:p>
        </p:txBody>
      </p:sp>
      <p:sp>
        <p:nvSpPr>
          <p:cNvPr id="16" name="Text Placeholder 5">
            <a:extLst>
              <a:ext uri="{FF2B5EF4-FFF2-40B4-BE49-F238E27FC236}">
                <a16:creationId xmlns:a16="http://schemas.microsoft.com/office/drawing/2014/main" id="{27A0A4D7-038E-4848-B902-1E8AD0D660B6}"/>
              </a:ext>
            </a:extLst>
          </p:cNvPr>
          <p:cNvSpPr>
            <a:spLocks noGrp="1"/>
          </p:cNvSpPr>
          <p:nvPr>
            <p:ph type="body" sz="quarter" idx="13" hasCustomPrompt="1"/>
          </p:nvPr>
        </p:nvSpPr>
        <p:spPr>
          <a:xfrm>
            <a:off x="560343" y="1726635"/>
            <a:ext cx="3222986" cy="196244"/>
          </a:xfrm>
          <a:prstGeom prst="rect">
            <a:avLst/>
          </a:prstGeom>
        </p:spPr>
        <p:txBody>
          <a:bodyPr lIns="0" tIns="0" rIns="0" bIns="0"/>
          <a:lstStyle>
            <a:lvl1pPr marL="0" indent="0">
              <a:lnSpc>
                <a:spcPts val="1500"/>
              </a:lnSpc>
              <a:spcBef>
                <a:spcPts val="0"/>
              </a:spcBef>
              <a:buNone/>
              <a:defRPr sz="1400" b="0" kern="0" cap="all" spc="40" baseline="0">
                <a:solidFill>
                  <a:schemeClr val="accent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pic>
        <p:nvPicPr>
          <p:cNvPr id="6" name="Picture 5">
            <a:extLst>
              <a:ext uri="{FF2B5EF4-FFF2-40B4-BE49-F238E27FC236}">
                <a16:creationId xmlns:a16="http://schemas.microsoft.com/office/drawing/2014/main" id="{FAFB71B0-1343-184C-A1D9-65E890336C28}"/>
              </a:ext>
            </a:extLst>
          </p:cNvPr>
          <p:cNvPicPr>
            <a:picLocks noChangeAspect="1"/>
          </p:cNvPicPr>
          <p:nvPr userDrawn="1"/>
        </p:nvPicPr>
        <p:blipFill>
          <a:blip r:embed="rId4"/>
          <a:stretch>
            <a:fillRect/>
          </a:stretch>
        </p:blipFill>
        <p:spPr>
          <a:xfrm>
            <a:off x="0" y="0"/>
            <a:ext cx="1050131" cy="5143500"/>
          </a:xfrm>
          <a:prstGeom prst="rect">
            <a:avLst/>
          </a:prstGeom>
        </p:spPr>
      </p:pic>
      <p:grpSp>
        <p:nvGrpSpPr>
          <p:cNvPr id="19" name="Group 18">
            <a:extLst>
              <a:ext uri="{FF2B5EF4-FFF2-40B4-BE49-F238E27FC236}">
                <a16:creationId xmlns:a16="http://schemas.microsoft.com/office/drawing/2014/main" id="{C7AD8AAC-9032-AF4C-9BCA-97954AF1A573}"/>
              </a:ext>
            </a:extLst>
          </p:cNvPr>
          <p:cNvGrpSpPr/>
          <p:nvPr userDrawn="1"/>
        </p:nvGrpSpPr>
        <p:grpSpPr>
          <a:xfrm>
            <a:off x="7515225" y="13648"/>
            <a:ext cx="1628775" cy="5143500"/>
            <a:chOff x="7515225" y="0"/>
            <a:chExt cx="1628775" cy="5143500"/>
          </a:xfrm>
        </p:grpSpPr>
        <p:pic>
          <p:nvPicPr>
            <p:cNvPr id="22" name="Picture 21">
              <a:extLst>
                <a:ext uri="{FF2B5EF4-FFF2-40B4-BE49-F238E27FC236}">
                  <a16:creationId xmlns:a16="http://schemas.microsoft.com/office/drawing/2014/main" id="{03978A8D-5049-CF45-8387-049DED5555E2}"/>
                </a:ext>
              </a:extLst>
            </p:cNvPr>
            <p:cNvPicPr>
              <a:picLocks noChangeAspect="1"/>
            </p:cNvPicPr>
            <p:nvPr userDrawn="1"/>
          </p:nvPicPr>
          <p:blipFill>
            <a:blip r:embed="rId5"/>
            <a:stretch>
              <a:fillRect/>
            </a:stretch>
          </p:blipFill>
          <p:spPr>
            <a:xfrm>
              <a:off x="7515225" y="0"/>
              <a:ext cx="1628775" cy="5143500"/>
            </a:xfrm>
            <a:prstGeom prst="rect">
              <a:avLst/>
            </a:prstGeom>
          </p:spPr>
        </p:pic>
        <p:pic>
          <p:nvPicPr>
            <p:cNvPr id="23" name="Picture 22">
              <a:extLst>
                <a:ext uri="{FF2B5EF4-FFF2-40B4-BE49-F238E27FC236}">
                  <a16:creationId xmlns:a16="http://schemas.microsoft.com/office/drawing/2014/main" id="{031B01EA-1DD5-5B45-95CC-EAEFA99B08C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1675187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0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1"/>
            <a:ext cx="7813913" cy="305606"/>
          </a:xfrm>
        </p:spPr>
        <p:txBody>
          <a:body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EB491C71-956A-E94A-930F-E96EED41BC78}"/>
              </a:ext>
            </a:extLst>
          </p:cNvPr>
          <p:cNvSpPr>
            <a:spLocks noGrp="1"/>
          </p:cNvSpPr>
          <p:nvPr>
            <p:ph type="tbl" sz="quarter" idx="24"/>
          </p:nvPr>
        </p:nvSpPr>
        <p:spPr>
          <a:xfrm>
            <a:off x="579438" y="1003300"/>
            <a:ext cx="7813675" cy="3411538"/>
          </a:xfrm>
        </p:spPr>
        <p:txBody>
          <a:bodyPr/>
          <a:lstStyle/>
          <a:p>
            <a:endParaRPr lang="en-GB" dirty="0"/>
          </a:p>
        </p:txBody>
      </p:sp>
    </p:spTree>
    <p:extLst>
      <p:ext uri="{BB962C8B-B14F-4D97-AF65-F5344CB8AC3E}">
        <p14:creationId xmlns:p14="http://schemas.microsoft.com/office/powerpoint/2010/main" val="10214784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078DC03-F1CD-BE4B-A5FF-7B453B38BABB}"/>
              </a:ext>
            </a:extLst>
          </p:cNvPr>
          <p:cNvSpPr>
            <a:spLocks noGrp="1"/>
          </p:cNvSpPr>
          <p:nvPr>
            <p:ph type="body" sz="quarter" idx="21" hasCustomPrompt="1"/>
          </p:nvPr>
        </p:nvSpPr>
        <p:spPr>
          <a:xfrm>
            <a:off x="1120011" y="1483180"/>
            <a:ext cx="165338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Text Placeholder 5">
            <a:extLst>
              <a:ext uri="{FF2B5EF4-FFF2-40B4-BE49-F238E27FC236}">
                <a16:creationId xmlns:a16="http://schemas.microsoft.com/office/drawing/2014/main" id="{A5CA3AB3-140F-9F46-9CAD-D5AC080B37C3}"/>
              </a:ext>
            </a:extLst>
          </p:cNvPr>
          <p:cNvSpPr>
            <a:spLocks noGrp="1"/>
          </p:cNvSpPr>
          <p:nvPr>
            <p:ph type="body" sz="quarter" idx="22" hasCustomPrompt="1"/>
          </p:nvPr>
        </p:nvSpPr>
        <p:spPr>
          <a:xfrm>
            <a:off x="4120905" y="1483180"/>
            <a:ext cx="165338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4" name="Text Placeholder 5">
            <a:extLst>
              <a:ext uri="{FF2B5EF4-FFF2-40B4-BE49-F238E27FC236}">
                <a16:creationId xmlns:a16="http://schemas.microsoft.com/office/drawing/2014/main" id="{D86A742E-C7EA-9F47-AFC9-AA1192A2A782}"/>
              </a:ext>
            </a:extLst>
          </p:cNvPr>
          <p:cNvSpPr>
            <a:spLocks noGrp="1"/>
          </p:cNvSpPr>
          <p:nvPr>
            <p:ph type="body" sz="quarter" idx="23" hasCustomPrompt="1"/>
          </p:nvPr>
        </p:nvSpPr>
        <p:spPr>
          <a:xfrm>
            <a:off x="7121800" y="1483180"/>
            <a:ext cx="165338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5">
            <a:extLst>
              <a:ext uri="{FF2B5EF4-FFF2-40B4-BE49-F238E27FC236}">
                <a16:creationId xmlns:a16="http://schemas.microsoft.com/office/drawing/2014/main" id="{D4690A8E-6423-2842-B21D-DB63BB6287CD}"/>
              </a:ext>
            </a:extLst>
          </p:cNvPr>
          <p:cNvSpPr>
            <a:spLocks noGrp="1"/>
          </p:cNvSpPr>
          <p:nvPr>
            <p:ph type="body" sz="quarter" idx="24" hasCustomPrompt="1"/>
          </p:nvPr>
        </p:nvSpPr>
        <p:spPr>
          <a:xfrm>
            <a:off x="2773393" y="3694364"/>
            <a:ext cx="165338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7" name="Text Placeholder 5">
            <a:extLst>
              <a:ext uri="{FF2B5EF4-FFF2-40B4-BE49-F238E27FC236}">
                <a16:creationId xmlns:a16="http://schemas.microsoft.com/office/drawing/2014/main" id="{46FA68EA-4ED9-A74D-A677-FE0C956B59D2}"/>
              </a:ext>
            </a:extLst>
          </p:cNvPr>
          <p:cNvSpPr>
            <a:spLocks noGrp="1"/>
          </p:cNvSpPr>
          <p:nvPr>
            <p:ph type="body" sz="quarter" idx="25" hasCustomPrompt="1"/>
          </p:nvPr>
        </p:nvSpPr>
        <p:spPr>
          <a:xfrm>
            <a:off x="5774287" y="3694364"/>
            <a:ext cx="165338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9" name="Text Placeholder 12">
            <a:extLst>
              <a:ext uri="{FF2B5EF4-FFF2-40B4-BE49-F238E27FC236}">
                <a16:creationId xmlns:a16="http://schemas.microsoft.com/office/drawing/2014/main" id="{21280C7C-56CB-AA4A-B409-7B4BC40C3734}"/>
              </a:ext>
            </a:extLst>
          </p:cNvPr>
          <p:cNvSpPr>
            <a:spLocks noGrp="1"/>
          </p:cNvSpPr>
          <p:nvPr>
            <p:ph type="body" sz="quarter" idx="34" hasCustomPrompt="1"/>
          </p:nvPr>
        </p:nvSpPr>
        <p:spPr>
          <a:xfrm rot="16200000">
            <a:off x="-354644" y="1779656"/>
            <a:ext cx="1488897" cy="323310"/>
          </a:xfrm>
          <a:prstGeom prst="round2DiagRect">
            <a:avLst>
              <a:gd name="adj1" fmla="val 34096"/>
              <a:gd name="adj2" fmla="val 0"/>
            </a:avLst>
          </a:prstGeom>
          <a:noFill/>
          <a:ln w="12700">
            <a:solidFill>
              <a:schemeClr val="accent1"/>
            </a:solidFill>
          </a:ln>
        </p:spPr>
        <p:txBody>
          <a:bodyPr lIns="72000" tIns="72000" rIns="72000" bIns="72000" anchor="ctr"/>
          <a:lstStyle>
            <a:lvl1pPr marL="0" indent="0" algn="ctr">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20" name="Text Placeholder 12">
            <a:extLst>
              <a:ext uri="{FF2B5EF4-FFF2-40B4-BE49-F238E27FC236}">
                <a16:creationId xmlns:a16="http://schemas.microsoft.com/office/drawing/2014/main" id="{94FA516B-3DD9-3341-8FFF-C5F0721DD56A}"/>
              </a:ext>
            </a:extLst>
          </p:cNvPr>
          <p:cNvSpPr>
            <a:spLocks noGrp="1"/>
          </p:cNvSpPr>
          <p:nvPr>
            <p:ph type="body" sz="quarter" idx="35" hasCustomPrompt="1"/>
          </p:nvPr>
        </p:nvSpPr>
        <p:spPr>
          <a:xfrm rot="16200000">
            <a:off x="-354643" y="3925952"/>
            <a:ext cx="1488897" cy="323310"/>
          </a:xfrm>
          <a:prstGeom prst="round2DiagRect">
            <a:avLst>
              <a:gd name="adj1" fmla="val 34096"/>
              <a:gd name="adj2" fmla="val 0"/>
            </a:avLst>
          </a:prstGeom>
          <a:noFill/>
          <a:ln w="12700">
            <a:solidFill>
              <a:schemeClr val="accent1"/>
            </a:solidFill>
          </a:ln>
        </p:spPr>
        <p:txBody>
          <a:bodyPr lIns="72000" tIns="72000" rIns="72000" bIns="72000" anchor="ctr"/>
          <a:lstStyle>
            <a:lvl1pPr marL="0" indent="0" algn="ctr">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Tree>
    <p:extLst>
      <p:ext uri="{BB962C8B-B14F-4D97-AF65-F5344CB8AC3E}">
        <p14:creationId xmlns:p14="http://schemas.microsoft.com/office/powerpoint/2010/main" val="1575176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Deset ikon a text - obdelník">
    <p:spTree>
      <p:nvGrpSpPr>
        <p:cNvPr id="1" name=""/>
        <p:cNvGrpSpPr/>
        <p:nvPr/>
      </p:nvGrpSpPr>
      <p:grpSpPr>
        <a:xfrm>
          <a:off x="0" y="0"/>
          <a:ext cx="0" cy="0"/>
          <a:chOff x="0" y="0"/>
          <a:chExt cx="0" cy="0"/>
        </a:xfrm>
      </p:grpSpPr>
      <p:sp>
        <p:nvSpPr>
          <p:cNvPr id="19" name="Text Placeholder 12">
            <a:extLst>
              <a:ext uri="{FF2B5EF4-FFF2-40B4-BE49-F238E27FC236}">
                <a16:creationId xmlns:a16="http://schemas.microsoft.com/office/drawing/2014/main" id="{21280C7C-56CB-AA4A-B409-7B4BC40C3734}"/>
              </a:ext>
            </a:extLst>
          </p:cNvPr>
          <p:cNvSpPr>
            <a:spLocks noGrp="1"/>
          </p:cNvSpPr>
          <p:nvPr>
            <p:ph type="body" sz="quarter" idx="34" hasCustomPrompt="1"/>
          </p:nvPr>
        </p:nvSpPr>
        <p:spPr>
          <a:xfrm>
            <a:off x="709748" y="4142515"/>
            <a:ext cx="2179895" cy="323310"/>
          </a:xfrm>
          <a:prstGeom prst="round2DiagRect">
            <a:avLst>
              <a:gd name="adj1" fmla="val 34096"/>
              <a:gd name="adj2" fmla="val 0"/>
            </a:avLst>
          </a:prstGeom>
          <a:noFill/>
          <a:ln w="12700">
            <a:solidFill>
              <a:schemeClr val="accent1"/>
            </a:solidFill>
          </a:ln>
        </p:spPr>
        <p:txBody>
          <a:bodyPr lIns="72000" tIns="72000" rIns="72000" bIns="72000" anchor="ctr"/>
          <a:lstStyle>
            <a:lvl1pPr marL="0" indent="0" algn="ctr">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11" name="Title 2">
            <a:extLst>
              <a:ext uri="{FF2B5EF4-FFF2-40B4-BE49-F238E27FC236}">
                <a16:creationId xmlns:a16="http://schemas.microsoft.com/office/drawing/2014/main" id="{ECABA318-C4D3-9A48-9776-D68FB6F21C4A}"/>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grpSp>
        <p:nvGrpSpPr>
          <p:cNvPr id="18" name="Gruppo 1">
            <a:extLst>
              <a:ext uri="{FF2B5EF4-FFF2-40B4-BE49-F238E27FC236}">
                <a16:creationId xmlns:a16="http://schemas.microsoft.com/office/drawing/2014/main" id="{CDDDD7A4-A41C-6044-B0BC-09C6BC440695}"/>
              </a:ext>
            </a:extLst>
          </p:cNvPr>
          <p:cNvGrpSpPr/>
          <p:nvPr userDrawn="1"/>
        </p:nvGrpSpPr>
        <p:grpSpPr>
          <a:xfrm>
            <a:off x="4436492" y="1031853"/>
            <a:ext cx="4707508" cy="3507147"/>
            <a:chOff x="5915323" y="1178561"/>
            <a:chExt cx="6276677" cy="4676196"/>
          </a:xfrm>
        </p:grpSpPr>
        <p:sp>
          <p:nvSpPr>
            <p:cNvPr id="21" name="Rettangolo 6">
              <a:extLst>
                <a:ext uri="{FF2B5EF4-FFF2-40B4-BE49-F238E27FC236}">
                  <a16:creationId xmlns:a16="http://schemas.microsoft.com/office/drawing/2014/main" id="{BDAD7057-5DD2-AD46-93C4-EF7BA9F0CDFF}"/>
                </a:ext>
              </a:extLst>
            </p:cNvPr>
            <p:cNvSpPr/>
            <p:nvPr/>
          </p:nvSpPr>
          <p:spPr>
            <a:xfrm>
              <a:off x="6799386" y="1770185"/>
              <a:ext cx="5392614" cy="3505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a:p>
          </p:txBody>
        </p:sp>
        <p:pic>
          <p:nvPicPr>
            <p:cNvPr id="22" name="Google Shape;269;p4">
              <a:extLst>
                <a:ext uri="{FF2B5EF4-FFF2-40B4-BE49-F238E27FC236}">
                  <a16:creationId xmlns:a16="http://schemas.microsoft.com/office/drawing/2014/main" id="{5A4E240D-1A56-D644-979E-4F50CC7F94EE}"/>
                </a:ext>
              </a:extLst>
            </p:cNvPr>
            <p:cNvPicPr preferRelativeResize="0"/>
            <p:nvPr/>
          </p:nvPicPr>
          <p:blipFill rotWithShape="1">
            <a:blip r:embed="rId2">
              <a:alphaModFix/>
            </a:blip>
            <a:srcRect r="13016"/>
            <a:stretch/>
          </p:blipFill>
          <p:spPr>
            <a:xfrm>
              <a:off x="5915323" y="1178561"/>
              <a:ext cx="6276677" cy="4676196"/>
            </a:xfrm>
            <a:prstGeom prst="rect">
              <a:avLst/>
            </a:prstGeom>
            <a:noFill/>
            <a:ln>
              <a:noFill/>
            </a:ln>
          </p:spPr>
        </p:pic>
      </p:grpSp>
      <p:sp>
        <p:nvSpPr>
          <p:cNvPr id="23" name="Segnaposto immagine 11">
            <a:extLst>
              <a:ext uri="{FF2B5EF4-FFF2-40B4-BE49-F238E27FC236}">
                <a16:creationId xmlns:a16="http://schemas.microsoft.com/office/drawing/2014/main" id="{F54D4D7D-60E8-D240-A254-36221D690B8F}"/>
              </a:ext>
            </a:extLst>
          </p:cNvPr>
          <p:cNvSpPr>
            <a:spLocks noGrp="1"/>
          </p:cNvSpPr>
          <p:nvPr>
            <p:ph type="pic" sz="quarter" idx="15"/>
          </p:nvPr>
        </p:nvSpPr>
        <p:spPr>
          <a:xfrm>
            <a:off x="5142911" y="1687967"/>
            <a:ext cx="4001090" cy="2215661"/>
          </a:xfrm>
          <a:prstGeom prst="rect">
            <a:avLst/>
          </a:prstGeom>
        </p:spPr>
        <p:txBody>
          <a:bodyPr/>
          <a:lstStyle/>
          <a:p>
            <a:endParaRPr lang="it-IT"/>
          </a:p>
        </p:txBody>
      </p:sp>
      <p:sp>
        <p:nvSpPr>
          <p:cNvPr id="24" name="Text Placeholder 7">
            <a:extLst>
              <a:ext uri="{FF2B5EF4-FFF2-40B4-BE49-F238E27FC236}">
                <a16:creationId xmlns:a16="http://schemas.microsoft.com/office/drawing/2014/main" id="{FB819ED3-E24C-104D-BD6B-222300D93E52}"/>
              </a:ext>
            </a:extLst>
          </p:cNvPr>
          <p:cNvSpPr>
            <a:spLocks noGrp="1"/>
          </p:cNvSpPr>
          <p:nvPr>
            <p:ph type="body" sz="quarter" idx="14" hasCustomPrompt="1"/>
          </p:nvPr>
        </p:nvSpPr>
        <p:spPr>
          <a:xfrm>
            <a:off x="578841" y="1409220"/>
            <a:ext cx="3993159"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5" name="Picture Placeholder 2">
            <a:extLst>
              <a:ext uri="{FF2B5EF4-FFF2-40B4-BE49-F238E27FC236}">
                <a16:creationId xmlns:a16="http://schemas.microsoft.com/office/drawing/2014/main" id="{6EB0966C-5C85-C545-88D7-C7E247F2F9E5}"/>
              </a:ext>
            </a:extLst>
          </p:cNvPr>
          <p:cNvSpPr>
            <a:spLocks noGrp="1"/>
          </p:cNvSpPr>
          <p:nvPr>
            <p:ph type="pic" sz="quarter" idx="28"/>
          </p:nvPr>
        </p:nvSpPr>
        <p:spPr>
          <a:xfrm>
            <a:off x="728740" y="2758357"/>
            <a:ext cx="360000" cy="360000"/>
          </a:xfrm>
          <a:prstGeom prst="roundRect">
            <a:avLst>
              <a:gd name="adj" fmla="val 0"/>
            </a:avLst>
          </a:prstGeom>
        </p:spPr>
        <p:txBody>
          <a:bodyPr/>
          <a:lstStyle>
            <a:lvl1pPr>
              <a:defRPr sz="900"/>
            </a:lvl1pPr>
          </a:lstStyle>
          <a:p>
            <a:endParaRPr lang="cs-CZ" dirty="0"/>
          </a:p>
        </p:txBody>
      </p:sp>
      <p:sp>
        <p:nvSpPr>
          <p:cNvPr id="26" name="Text Placeholder 12">
            <a:extLst>
              <a:ext uri="{FF2B5EF4-FFF2-40B4-BE49-F238E27FC236}">
                <a16:creationId xmlns:a16="http://schemas.microsoft.com/office/drawing/2014/main" id="{448255D7-97F6-1C4B-A71E-76587DB6804D}"/>
              </a:ext>
            </a:extLst>
          </p:cNvPr>
          <p:cNvSpPr>
            <a:spLocks noGrp="1"/>
          </p:cNvSpPr>
          <p:nvPr>
            <p:ph type="body" sz="quarter" idx="21"/>
          </p:nvPr>
        </p:nvSpPr>
        <p:spPr>
          <a:xfrm>
            <a:off x="1198892" y="2758357"/>
            <a:ext cx="3057777" cy="362806"/>
          </a:xfrm>
        </p:spPr>
        <p:txBody>
          <a:bodyPr anchor="t"/>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27" name="Picture Placeholder 2">
            <a:extLst>
              <a:ext uri="{FF2B5EF4-FFF2-40B4-BE49-F238E27FC236}">
                <a16:creationId xmlns:a16="http://schemas.microsoft.com/office/drawing/2014/main" id="{65DEF5CF-BFC9-3441-BAFC-75E18D261600}"/>
              </a:ext>
            </a:extLst>
          </p:cNvPr>
          <p:cNvSpPr>
            <a:spLocks noGrp="1"/>
          </p:cNvSpPr>
          <p:nvPr>
            <p:ph type="pic" sz="quarter" idx="29"/>
          </p:nvPr>
        </p:nvSpPr>
        <p:spPr>
          <a:xfrm>
            <a:off x="728740" y="3407066"/>
            <a:ext cx="360000" cy="360000"/>
          </a:xfrm>
          <a:prstGeom prst="roundRect">
            <a:avLst>
              <a:gd name="adj" fmla="val 0"/>
            </a:avLst>
          </a:prstGeom>
        </p:spPr>
        <p:txBody>
          <a:bodyPr/>
          <a:lstStyle>
            <a:lvl1pPr>
              <a:defRPr sz="900"/>
            </a:lvl1pPr>
          </a:lstStyle>
          <a:p>
            <a:endParaRPr lang="cs-CZ" dirty="0"/>
          </a:p>
        </p:txBody>
      </p:sp>
      <p:sp>
        <p:nvSpPr>
          <p:cNvPr id="28" name="Text Placeholder 12">
            <a:extLst>
              <a:ext uri="{FF2B5EF4-FFF2-40B4-BE49-F238E27FC236}">
                <a16:creationId xmlns:a16="http://schemas.microsoft.com/office/drawing/2014/main" id="{C3ED669F-9BEC-774E-82BB-41B4D9513838}"/>
              </a:ext>
            </a:extLst>
          </p:cNvPr>
          <p:cNvSpPr>
            <a:spLocks noGrp="1"/>
          </p:cNvSpPr>
          <p:nvPr>
            <p:ph type="body" sz="quarter" idx="30"/>
          </p:nvPr>
        </p:nvSpPr>
        <p:spPr>
          <a:xfrm>
            <a:off x="1198892" y="3407066"/>
            <a:ext cx="3057777" cy="362806"/>
          </a:xfrm>
        </p:spPr>
        <p:txBody>
          <a:bodyPr anchor="t"/>
          <a:lstStyle>
            <a:lvl1pPr marL="0" indent="0" algn="l">
              <a:lnSpc>
                <a:spcPct val="100000"/>
              </a:lnSpc>
              <a:spcBef>
                <a:spcPts val="0"/>
              </a:spcBef>
              <a:buNone/>
              <a:defRPr lang="en-GB" sz="12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29" name="Text Placeholder 7">
            <a:extLst>
              <a:ext uri="{FF2B5EF4-FFF2-40B4-BE49-F238E27FC236}">
                <a16:creationId xmlns:a16="http://schemas.microsoft.com/office/drawing/2014/main" id="{8AA552CE-7036-B142-8733-192463ECEF06}"/>
              </a:ext>
            </a:extLst>
          </p:cNvPr>
          <p:cNvSpPr>
            <a:spLocks noGrp="1"/>
          </p:cNvSpPr>
          <p:nvPr>
            <p:ph type="body" sz="quarter" idx="31" hasCustomPrompt="1"/>
          </p:nvPr>
        </p:nvSpPr>
        <p:spPr>
          <a:xfrm>
            <a:off x="578841" y="1858106"/>
            <a:ext cx="3993159" cy="527038"/>
          </a:xfrm>
        </p:spPr>
        <p:txBody>
          <a:bodyPr>
            <a:noAutofit/>
          </a:bodyPr>
          <a:lstStyle>
            <a:lvl1pPr>
              <a:lnSpc>
                <a:spcPts val="1500"/>
              </a:lnSpc>
              <a:defRPr sz="1400" b="0"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0" name="Slide Number Placeholder 6">
            <a:extLst>
              <a:ext uri="{FF2B5EF4-FFF2-40B4-BE49-F238E27FC236}">
                <a16:creationId xmlns:a16="http://schemas.microsoft.com/office/drawing/2014/main" id="{4B55BD7A-4A60-1A49-9C18-29F7DF0A4594}"/>
              </a:ext>
            </a:extLst>
          </p:cNvPr>
          <p:cNvSpPr>
            <a:spLocks noGrp="1"/>
          </p:cNvSpPr>
          <p:nvPr>
            <p:ph type="sldNum" sz="quarter" idx="13"/>
          </p:nvPr>
        </p:nvSpPr>
        <p:spPr>
          <a:xfrm>
            <a:off x="200771" y="89898"/>
            <a:ext cx="378069" cy="153384"/>
          </a:xfrm>
        </p:spPr>
        <p:txBody>
          <a:bodyPr/>
          <a:lstStyle>
            <a:lvl1pPr>
              <a:defRPr>
                <a:solidFill>
                  <a:schemeClr val="accent1"/>
                </a:solidFill>
              </a:defRPr>
            </a:lvl1pPr>
          </a:lstStyle>
          <a:p>
            <a:fld id="{29CAE5FC-86E1-1448-8EC3-A22E1B31C8C0}" type="slidenum">
              <a:rPr lang="it-IT" smtClean="0"/>
              <a:pPr/>
              <a:t>‹#›</a:t>
            </a:fld>
            <a:endParaRPr lang="it-IT" dirty="0"/>
          </a:p>
        </p:txBody>
      </p:sp>
    </p:spTree>
    <p:extLst>
      <p:ext uri="{BB962C8B-B14F-4D97-AF65-F5344CB8AC3E}">
        <p14:creationId xmlns:p14="http://schemas.microsoft.com/office/powerpoint/2010/main" val="4113757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Deset ikon a text - obdelník">
    <p:spTree>
      <p:nvGrpSpPr>
        <p:cNvPr id="1" name=""/>
        <p:cNvGrpSpPr/>
        <p:nvPr/>
      </p:nvGrpSpPr>
      <p:grpSpPr>
        <a:xfrm>
          <a:off x="0" y="0"/>
          <a:ext cx="0" cy="0"/>
          <a:chOff x="0" y="0"/>
          <a:chExt cx="0" cy="0"/>
        </a:xfrm>
      </p:grpSpPr>
      <p:sp>
        <p:nvSpPr>
          <p:cNvPr id="19" name="Text Placeholder 12">
            <a:extLst>
              <a:ext uri="{FF2B5EF4-FFF2-40B4-BE49-F238E27FC236}">
                <a16:creationId xmlns:a16="http://schemas.microsoft.com/office/drawing/2014/main" id="{21280C7C-56CB-AA4A-B409-7B4BC40C3734}"/>
              </a:ext>
            </a:extLst>
          </p:cNvPr>
          <p:cNvSpPr>
            <a:spLocks noGrp="1"/>
          </p:cNvSpPr>
          <p:nvPr>
            <p:ph type="body" sz="quarter" idx="34" hasCustomPrompt="1"/>
          </p:nvPr>
        </p:nvSpPr>
        <p:spPr>
          <a:xfrm>
            <a:off x="709748" y="3113815"/>
            <a:ext cx="2179895" cy="323310"/>
          </a:xfrm>
          <a:prstGeom prst="round2DiagRect">
            <a:avLst>
              <a:gd name="adj1" fmla="val 34096"/>
              <a:gd name="adj2" fmla="val 0"/>
            </a:avLst>
          </a:prstGeom>
          <a:noFill/>
          <a:ln w="12700">
            <a:solidFill>
              <a:schemeClr val="accent1"/>
            </a:solidFill>
          </a:ln>
        </p:spPr>
        <p:txBody>
          <a:bodyPr lIns="72000" tIns="72000" rIns="72000" bIns="72000" anchor="ctr"/>
          <a:lstStyle>
            <a:lvl1pPr marL="0" indent="0" algn="ctr">
              <a:lnSpc>
                <a:spcPct val="100000"/>
              </a:lnSpc>
              <a:spcBef>
                <a:spcPts val="0"/>
              </a:spcBef>
              <a:buNone/>
              <a:defRPr lang="en-GB" sz="12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11" name="Title 2">
            <a:extLst>
              <a:ext uri="{FF2B5EF4-FFF2-40B4-BE49-F238E27FC236}">
                <a16:creationId xmlns:a16="http://schemas.microsoft.com/office/drawing/2014/main" id="{ECABA318-C4D3-9A48-9776-D68FB6F21C4A}"/>
              </a:ext>
            </a:extLst>
          </p:cNvPr>
          <p:cNvSpPr>
            <a:spLocks noGrp="1"/>
          </p:cNvSpPr>
          <p:nvPr>
            <p:ph type="title" hasCustomPrompt="1"/>
          </p:nvPr>
        </p:nvSpPr>
        <p:spPr>
          <a:xfrm>
            <a:off x="578839" y="1830100"/>
            <a:ext cx="3574062" cy="741650"/>
          </a:xfrm>
        </p:spPr>
        <p:txBody>
          <a:bodyPr/>
          <a:lstStyle>
            <a:lvl1pPr>
              <a:lnSpc>
                <a:spcPct val="100000"/>
              </a:lnSpc>
              <a:defRPr sz="2400"/>
            </a:lvl1pPr>
          </a:lstStyle>
          <a:p>
            <a:r>
              <a:rPr lang="en-GB" dirty="0"/>
              <a:t>CLICK TO EDIT MASTER TITLE STYLE</a:t>
            </a:r>
            <a:endParaRPr lang="en-US" dirty="0"/>
          </a:p>
        </p:txBody>
      </p:sp>
      <p:sp>
        <p:nvSpPr>
          <p:cNvPr id="30" name="Slide Number Placeholder 6">
            <a:extLst>
              <a:ext uri="{FF2B5EF4-FFF2-40B4-BE49-F238E27FC236}">
                <a16:creationId xmlns:a16="http://schemas.microsoft.com/office/drawing/2014/main" id="{4B55BD7A-4A60-1A49-9C18-29F7DF0A4594}"/>
              </a:ext>
            </a:extLst>
          </p:cNvPr>
          <p:cNvSpPr>
            <a:spLocks noGrp="1"/>
          </p:cNvSpPr>
          <p:nvPr>
            <p:ph type="sldNum" sz="quarter" idx="13"/>
          </p:nvPr>
        </p:nvSpPr>
        <p:spPr>
          <a:xfrm>
            <a:off x="200771" y="89898"/>
            <a:ext cx="378069" cy="153384"/>
          </a:xfrm>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5" name="Rettangolo 6">
            <a:extLst>
              <a:ext uri="{FF2B5EF4-FFF2-40B4-BE49-F238E27FC236}">
                <a16:creationId xmlns:a16="http://schemas.microsoft.com/office/drawing/2014/main" id="{0CB559AB-49E2-9748-B9B1-3BABA84BEE7E}"/>
              </a:ext>
            </a:extLst>
          </p:cNvPr>
          <p:cNvSpPr/>
          <p:nvPr userDrawn="1"/>
        </p:nvSpPr>
        <p:spPr>
          <a:xfrm>
            <a:off x="4730263" y="1122756"/>
            <a:ext cx="4413737" cy="315643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1350"/>
          </a:p>
        </p:txBody>
      </p:sp>
      <p:pic>
        <p:nvPicPr>
          <p:cNvPr id="16" name="Google Shape;258;p1">
            <a:extLst>
              <a:ext uri="{FF2B5EF4-FFF2-40B4-BE49-F238E27FC236}">
                <a16:creationId xmlns:a16="http://schemas.microsoft.com/office/drawing/2014/main" id="{22EEF781-20B3-D848-896C-6549D9B6E83A}"/>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b="8353"/>
          <a:stretch/>
        </p:blipFill>
        <p:spPr>
          <a:xfrm rot="-5400000">
            <a:off x="4852756" y="330255"/>
            <a:ext cx="3839813" cy="4742675"/>
          </a:xfrm>
          <a:prstGeom prst="rect">
            <a:avLst/>
          </a:prstGeom>
          <a:noFill/>
          <a:ln>
            <a:noFill/>
          </a:ln>
        </p:spPr>
      </p:pic>
      <p:sp>
        <p:nvSpPr>
          <p:cNvPr id="17" name="Segnaposto immagine 11">
            <a:extLst>
              <a:ext uri="{FF2B5EF4-FFF2-40B4-BE49-F238E27FC236}">
                <a16:creationId xmlns:a16="http://schemas.microsoft.com/office/drawing/2014/main" id="{A44CDDB2-AB17-714D-9A5E-91B316EBA048}"/>
              </a:ext>
            </a:extLst>
          </p:cNvPr>
          <p:cNvSpPr>
            <a:spLocks noGrp="1"/>
          </p:cNvSpPr>
          <p:nvPr>
            <p:ph type="pic" sz="quarter" idx="15"/>
          </p:nvPr>
        </p:nvSpPr>
        <p:spPr>
          <a:xfrm>
            <a:off x="4800601" y="1204547"/>
            <a:ext cx="4343401" cy="2980592"/>
          </a:xfrm>
          <a:prstGeom prst="rect">
            <a:avLst/>
          </a:prstGeom>
        </p:spPr>
        <p:txBody>
          <a:bodyPr/>
          <a:lstStyle/>
          <a:p>
            <a:endParaRPr lang="it-IT"/>
          </a:p>
        </p:txBody>
      </p:sp>
    </p:spTree>
    <p:extLst>
      <p:ext uri="{BB962C8B-B14F-4D97-AF65-F5344CB8AC3E}">
        <p14:creationId xmlns:p14="http://schemas.microsoft.com/office/powerpoint/2010/main" val="3011363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9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22" name="Title 2">
            <a:extLst>
              <a:ext uri="{FF2B5EF4-FFF2-40B4-BE49-F238E27FC236}">
                <a16:creationId xmlns:a16="http://schemas.microsoft.com/office/drawing/2014/main" id="{666A08A3-2887-4C43-BB2E-A3458FDB019E}"/>
              </a:ext>
            </a:extLst>
          </p:cNvPr>
          <p:cNvSpPr>
            <a:spLocks noGrp="1"/>
          </p:cNvSpPr>
          <p:nvPr>
            <p:ph type="title" hasCustomPrompt="1"/>
          </p:nvPr>
        </p:nvSpPr>
        <p:spPr>
          <a:xfrm>
            <a:off x="578838" y="522000"/>
            <a:ext cx="7980545" cy="509853"/>
          </a:xfrm>
        </p:spPr>
        <p:txBody>
          <a:bodyPr/>
          <a:lstStyle/>
          <a:p>
            <a:r>
              <a:rPr lang="en-GB" dirty="0"/>
              <a:t>CLICK TO EDIT MASTER TITLE STYLE</a:t>
            </a:r>
            <a:endParaRPr lang="en-US" dirty="0"/>
          </a:p>
        </p:txBody>
      </p:sp>
      <p:sp>
        <p:nvSpPr>
          <p:cNvPr id="42" name="Text Placeholder 7">
            <a:extLst>
              <a:ext uri="{FF2B5EF4-FFF2-40B4-BE49-F238E27FC236}">
                <a16:creationId xmlns:a16="http://schemas.microsoft.com/office/drawing/2014/main" id="{4B483D3A-6B64-5240-8076-082668AAE79E}"/>
              </a:ext>
            </a:extLst>
          </p:cNvPr>
          <p:cNvSpPr>
            <a:spLocks noGrp="1"/>
          </p:cNvSpPr>
          <p:nvPr>
            <p:ph type="body" sz="quarter" idx="14" hasCustomPrompt="1"/>
          </p:nvPr>
        </p:nvSpPr>
        <p:spPr>
          <a:xfrm>
            <a:off x="812473" y="2209676"/>
            <a:ext cx="1896740" cy="509853"/>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3" name="Text Placeholder 5">
            <a:extLst>
              <a:ext uri="{FF2B5EF4-FFF2-40B4-BE49-F238E27FC236}">
                <a16:creationId xmlns:a16="http://schemas.microsoft.com/office/drawing/2014/main" id="{230C0AC4-3658-134A-81BB-941C4504152B}"/>
              </a:ext>
            </a:extLst>
          </p:cNvPr>
          <p:cNvSpPr>
            <a:spLocks noGrp="1"/>
          </p:cNvSpPr>
          <p:nvPr>
            <p:ph type="body" sz="quarter" idx="21" hasCustomPrompt="1"/>
          </p:nvPr>
        </p:nvSpPr>
        <p:spPr>
          <a:xfrm>
            <a:off x="812471" y="2783029"/>
            <a:ext cx="1896743" cy="759027"/>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4" name="Text Placeholder 7">
            <a:extLst>
              <a:ext uri="{FF2B5EF4-FFF2-40B4-BE49-F238E27FC236}">
                <a16:creationId xmlns:a16="http://schemas.microsoft.com/office/drawing/2014/main" id="{69496A5A-7553-B042-B399-BE03382275F7}"/>
              </a:ext>
            </a:extLst>
          </p:cNvPr>
          <p:cNvSpPr>
            <a:spLocks noGrp="1"/>
          </p:cNvSpPr>
          <p:nvPr>
            <p:ph type="body" sz="quarter" idx="22" hasCustomPrompt="1"/>
          </p:nvPr>
        </p:nvSpPr>
        <p:spPr>
          <a:xfrm>
            <a:off x="3425040" y="2209676"/>
            <a:ext cx="1896740" cy="509853"/>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5" name="Text Placeholder 5">
            <a:extLst>
              <a:ext uri="{FF2B5EF4-FFF2-40B4-BE49-F238E27FC236}">
                <a16:creationId xmlns:a16="http://schemas.microsoft.com/office/drawing/2014/main" id="{1BF5A0D3-AB98-874A-BB68-BF252DA58904}"/>
              </a:ext>
            </a:extLst>
          </p:cNvPr>
          <p:cNvSpPr>
            <a:spLocks noGrp="1"/>
          </p:cNvSpPr>
          <p:nvPr>
            <p:ph type="body" sz="quarter" idx="24" hasCustomPrompt="1"/>
          </p:nvPr>
        </p:nvSpPr>
        <p:spPr>
          <a:xfrm>
            <a:off x="3425038" y="2783029"/>
            <a:ext cx="1896743" cy="759027"/>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6" name="Text Placeholder 7">
            <a:extLst>
              <a:ext uri="{FF2B5EF4-FFF2-40B4-BE49-F238E27FC236}">
                <a16:creationId xmlns:a16="http://schemas.microsoft.com/office/drawing/2014/main" id="{2C8D4FF5-6CF6-FD4A-A17C-EAB5ECC163BC}"/>
              </a:ext>
            </a:extLst>
          </p:cNvPr>
          <p:cNvSpPr>
            <a:spLocks noGrp="1"/>
          </p:cNvSpPr>
          <p:nvPr>
            <p:ph type="body" sz="quarter" idx="28" hasCustomPrompt="1"/>
          </p:nvPr>
        </p:nvSpPr>
        <p:spPr>
          <a:xfrm>
            <a:off x="6037607" y="2209676"/>
            <a:ext cx="1896740" cy="509853"/>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47" name="Text Placeholder 5">
            <a:extLst>
              <a:ext uri="{FF2B5EF4-FFF2-40B4-BE49-F238E27FC236}">
                <a16:creationId xmlns:a16="http://schemas.microsoft.com/office/drawing/2014/main" id="{639ED170-37C8-264B-A0D6-4DA2DC0D0A7D}"/>
              </a:ext>
            </a:extLst>
          </p:cNvPr>
          <p:cNvSpPr>
            <a:spLocks noGrp="1"/>
          </p:cNvSpPr>
          <p:nvPr>
            <p:ph type="body" sz="quarter" idx="30" hasCustomPrompt="1"/>
          </p:nvPr>
        </p:nvSpPr>
        <p:spPr>
          <a:xfrm>
            <a:off x="6037605" y="2783029"/>
            <a:ext cx="1896743" cy="759027"/>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8" name="Picture Placeholder 3">
            <a:extLst>
              <a:ext uri="{FF2B5EF4-FFF2-40B4-BE49-F238E27FC236}">
                <a16:creationId xmlns:a16="http://schemas.microsoft.com/office/drawing/2014/main" id="{D3D83BAE-6BAC-BE48-8B00-4E9CA57C7A0E}"/>
              </a:ext>
            </a:extLst>
          </p:cNvPr>
          <p:cNvSpPr>
            <a:spLocks noGrp="1"/>
          </p:cNvSpPr>
          <p:nvPr>
            <p:ph type="pic" sz="quarter" idx="18"/>
          </p:nvPr>
        </p:nvSpPr>
        <p:spPr>
          <a:xfrm>
            <a:off x="2302357" y="1423603"/>
            <a:ext cx="694843" cy="661023"/>
          </a:xfrm>
          <a:prstGeom prst="round2DiagRect">
            <a:avLst>
              <a:gd name="adj1" fmla="val 21968"/>
              <a:gd name="adj2" fmla="val 0"/>
            </a:avLst>
          </a:prstGeom>
          <a:solidFill>
            <a:schemeClr val="bg1"/>
          </a:solidFill>
          <a:ln>
            <a:solidFill>
              <a:schemeClr val="accent1"/>
            </a:solidFill>
          </a:ln>
        </p:spPr>
        <p:txBody>
          <a:bodyPr anchor="t"/>
          <a:lstStyle>
            <a:lvl1pPr algn="ctr">
              <a:defRPr>
                <a:solidFill>
                  <a:schemeClr val="bg1"/>
                </a:solidFill>
              </a:defRPr>
            </a:lvl1pPr>
          </a:lstStyle>
          <a:p>
            <a:endParaRPr lang="en-GB" dirty="0"/>
          </a:p>
        </p:txBody>
      </p:sp>
      <p:sp>
        <p:nvSpPr>
          <p:cNvPr id="13" name="Picture Placeholder 3">
            <a:extLst>
              <a:ext uri="{FF2B5EF4-FFF2-40B4-BE49-F238E27FC236}">
                <a16:creationId xmlns:a16="http://schemas.microsoft.com/office/drawing/2014/main" id="{2E5BFE9D-0700-9948-A774-C5EF0F1FE3DB}"/>
              </a:ext>
            </a:extLst>
          </p:cNvPr>
          <p:cNvSpPr>
            <a:spLocks noGrp="1"/>
          </p:cNvSpPr>
          <p:nvPr>
            <p:ph type="pic" sz="quarter" idx="31"/>
          </p:nvPr>
        </p:nvSpPr>
        <p:spPr>
          <a:xfrm>
            <a:off x="4886874" y="1423603"/>
            <a:ext cx="694843" cy="661023"/>
          </a:xfrm>
          <a:prstGeom prst="round2DiagRect">
            <a:avLst>
              <a:gd name="adj1" fmla="val 21968"/>
              <a:gd name="adj2" fmla="val 0"/>
            </a:avLst>
          </a:prstGeom>
          <a:solidFill>
            <a:schemeClr val="bg1"/>
          </a:solidFill>
          <a:ln>
            <a:solidFill>
              <a:schemeClr val="accent1"/>
            </a:solidFill>
          </a:ln>
        </p:spPr>
        <p:txBody>
          <a:bodyPr anchor="t"/>
          <a:lstStyle>
            <a:lvl1pPr algn="ctr">
              <a:defRPr>
                <a:solidFill>
                  <a:schemeClr val="bg1"/>
                </a:solidFill>
              </a:defRPr>
            </a:lvl1pPr>
          </a:lstStyle>
          <a:p>
            <a:endParaRPr lang="en-GB" dirty="0"/>
          </a:p>
        </p:txBody>
      </p:sp>
      <p:sp>
        <p:nvSpPr>
          <p:cNvPr id="14" name="Picture Placeholder 3">
            <a:extLst>
              <a:ext uri="{FF2B5EF4-FFF2-40B4-BE49-F238E27FC236}">
                <a16:creationId xmlns:a16="http://schemas.microsoft.com/office/drawing/2014/main" id="{96E66514-0817-304B-80E2-F820F2073D1B}"/>
              </a:ext>
            </a:extLst>
          </p:cNvPr>
          <p:cNvSpPr>
            <a:spLocks noGrp="1"/>
          </p:cNvSpPr>
          <p:nvPr>
            <p:ph type="pic" sz="quarter" idx="32"/>
          </p:nvPr>
        </p:nvSpPr>
        <p:spPr>
          <a:xfrm>
            <a:off x="7499441" y="1423603"/>
            <a:ext cx="694843" cy="661023"/>
          </a:xfrm>
          <a:prstGeom prst="round2DiagRect">
            <a:avLst>
              <a:gd name="adj1" fmla="val 21968"/>
              <a:gd name="adj2" fmla="val 0"/>
            </a:avLst>
          </a:prstGeom>
          <a:solidFill>
            <a:schemeClr val="bg1"/>
          </a:solidFill>
          <a:ln>
            <a:solidFill>
              <a:schemeClr val="accent1"/>
            </a:solidFill>
          </a:ln>
        </p:spPr>
        <p:txBody>
          <a:bodyPr anchor="t"/>
          <a:lstStyle>
            <a:lvl1pPr algn="ctr">
              <a:defRPr>
                <a:solidFill>
                  <a:schemeClr val="bg1"/>
                </a:solidFill>
              </a:defRPr>
            </a:lvl1pPr>
          </a:lstStyle>
          <a:p>
            <a:endParaRPr lang="en-GB" dirty="0"/>
          </a:p>
        </p:txBody>
      </p:sp>
    </p:spTree>
    <p:extLst>
      <p:ext uri="{BB962C8B-B14F-4D97-AF65-F5344CB8AC3E}">
        <p14:creationId xmlns:p14="http://schemas.microsoft.com/office/powerpoint/2010/main" val="26519830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0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22" name="Title 2">
            <a:extLst>
              <a:ext uri="{FF2B5EF4-FFF2-40B4-BE49-F238E27FC236}">
                <a16:creationId xmlns:a16="http://schemas.microsoft.com/office/drawing/2014/main" id="{666A08A3-2887-4C43-BB2E-A3458FDB019E}"/>
              </a:ext>
            </a:extLst>
          </p:cNvPr>
          <p:cNvSpPr>
            <a:spLocks noGrp="1"/>
          </p:cNvSpPr>
          <p:nvPr>
            <p:ph type="title" hasCustomPrompt="1"/>
          </p:nvPr>
        </p:nvSpPr>
        <p:spPr>
          <a:xfrm>
            <a:off x="578838" y="522000"/>
            <a:ext cx="7980545" cy="509853"/>
          </a:xfrm>
        </p:spPr>
        <p:txBody>
          <a:bodyPr/>
          <a:lstStyle/>
          <a:p>
            <a:r>
              <a:rPr lang="en-GB" dirty="0"/>
              <a:t>CLICK TO EDIT MASTER TITLE STYLE</a:t>
            </a:r>
            <a:endParaRPr lang="en-US" dirty="0"/>
          </a:p>
        </p:txBody>
      </p:sp>
      <p:sp>
        <p:nvSpPr>
          <p:cNvPr id="42" name="Text Placeholder 7">
            <a:extLst>
              <a:ext uri="{FF2B5EF4-FFF2-40B4-BE49-F238E27FC236}">
                <a16:creationId xmlns:a16="http://schemas.microsoft.com/office/drawing/2014/main" id="{4B483D3A-6B64-5240-8076-082668AAE79E}"/>
              </a:ext>
            </a:extLst>
          </p:cNvPr>
          <p:cNvSpPr>
            <a:spLocks noGrp="1"/>
          </p:cNvSpPr>
          <p:nvPr>
            <p:ph type="body" sz="quarter" idx="14" hasCustomPrompt="1"/>
          </p:nvPr>
        </p:nvSpPr>
        <p:spPr>
          <a:xfrm>
            <a:off x="1396673" y="1476049"/>
            <a:ext cx="1448127"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3" name="Text Placeholder 5">
            <a:extLst>
              <a:ext uri="{FF2B5EF4-FFF2-40B4-BE49-F238E27FC236}">
                <a16:creationId xmlns:a16="http://schemas.microsoft.com/office/drawing/2014/main" id="{230C0AC4-3658-134A-81BB-941C4504152B}"/>
              </a:ext>
            </a:extLst>
          </p:cNvPr>
          <p:cNvSpPr>
            <a:spLocks noGrp="1"/>
          </p:cNvSpPr>
          <p:nvPr>
            <p:ph type="body" sz="quarter" idx="21" hasCustomPrompt="1"/>
          </p:nvPr>
        </p:nvSpPr>
        <p:spPr>
          <a:xfrm>
            <a:off x="1396671" y="1819441"/>
            <a:ext cx="1448129" cy="771360"/>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8" name="Picture Placeholder 3">
            <a:extLst>
              <a:ext uri="{FF2B5EF4-FFF2-40B4-BE49-F238E27FC236}">
                <a16:creationId xmlns:a16="http://schemas.microsoft.com/office/drawing/2014/main" id="{D3D83BAE-6BAC-BE48-8B00-4E9CA57C7A0E}"/>
              </a:ext>
            </a:extLst>
          </p:cNvPr>
          <p:cNvSpPr>
            <a:spLocks noGrp="1"/>
          </p:cNvSpPr>
          <p:nvPr>
            <p:ph type="pic" sz="quarter" idx="18"/>
          </p:nvPr>
        </p:nvSpPr>
        <p:spPr>
          <a:xfrm>
            <a:off x="578838" y="1794040"/>
            <a:ext cx="630815" cy="600111"/>
          </a:xfrm>
          <a:prstGeom prst="rect">
            <a:avLst/>
          </a:prstGeom>
          <a:solidFill>
            <a:schemeClr val="bg1"/>
          </a:solidFill>
          <a:ln>
            <a:noFill/>
          </a:ln>
        </p:spPr>
        <p:txBody>
          <a:bodyPr anchor="t"/>
          <a:lstStyle>
            <a:lvl1pPr algn="ctr">
              <a:defRPr>
                <a:solidFill>
                  <a:schemeClr val="bg1"/>
                </a:solidFill>
              </a:defRPr>
            </a:lvl1pPr>
          </a:lstStyle>
          <a:p>
            <a:endParaRPr lang="en-GB" dirty="0"/>
          </a:p>
        </p:txBody>
      </p:sp>
      <p:sp>
        <p:nvSpPr>
          <p:cNvPr id="15" name="Text Placeholder 7">
            <a:extLst>
              <a:ext uri="{FF2B5EF4-FFF2-40B4-BE49-F238E27FC236}">
                <a16:creationId xmlns:a16="http://schemas.microsoft.com/office/drawing/2014/main" id="{B1CB61A4-D2ED-0F47-BBC2-D1B235704C0F}"/>
              </a:ext>
            </a:extLst>
          </p:cNvPr>
          <p:cNvSpPr>
            <a:spLocks noGrp="1"/>
          </p:cNvSpPr>
          <p:nvPr>
            <p:ph type="body" sz="quarter" idx="22" hasCustomPrompt="1"/>
          </p:nvPr>
        </p:nvSpPr>
        <p:spPr>
          <a:xfrm>
            <a:off x="4152573" y="1476049"/>
            <a:ext cx="1448127"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6" name="Text Placeholder 5">
            <a:extLst>
              <a:ext uri="{FF2B5EF4-FFF2-40B4-BE49-F238E27FC236}">
                <a16:creationId xmlns:a16="http://schemas.microsoft.com/office/drawing/2014/main" id="{87D19F7A-72D0-BE4B-9EF8-FA20A2E65D6D}"/>
              </a:ext>
            </a:extLst>
          </p:cNvPr>
          <p:cNvSpPr>
            <a:spLocks noGrp="1"/>
          </p:cNvSpPr>
          <p:nvPr>
            <p:ph type="body" sz="quarter" idx="23" hasCustomPrompt="1"/>
          </p:nvPr>
        </p:nvSpPr>
        <p:spPr>
          <a:xfrm>
            <a:off x="4152571" y="1819441"/>
            <a:ext cx="1448129" cy="771360"/>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7" name="Picture Placeholder 3">
            <a:extLst>
              <a:ext uri="{FF2B5EF4-FFF2-40B4-BE49-F238E27FC236}">
                <a16:creationId xmlns:a16="http://schemas.microsoft.com/office/drawing/2014/main" id="{A2C564E4-6A69-DA4B-BEB7-5477F106ACF4}"/>
              </a:ext>
            </a:extLst>
          </p:cNvPr>
          <p:cNvSpPr>
            <a:spLocks noGrp="1"/>
          </p:cNvSpPr>
          <p:nvPr>
            <p:ph type="pic" sz="quarter" idx="24"/>
          </p:nvPr>
        </p:nvSpPr>
        <p:spPr>
          <a:xfrm>
            <a:off x="3334738" y="1794040"/>
            <a:ext cx="630815" cy="600111"/>
          </a:xfrm>
          <a:prstGeom prst="rect">
            <a:avLst/>
          </a:prstGeom>
          <a:solidFill>
            <a:schemeClr val="bg1"/>
          </a:solidFill>
          <a:ln>
            <a:noFill/>
          </a:ln>
        </p:spPr>
        <p:txBody>
          <a:bodyPr anchor="t"/>
          <a:lstStyle>
            <a:lvl1pPr algn="ctr">
              <a:defRPr>
                <a:solidFill>
                  <a:schemeClr val="bg1"/>
                </a:solidFill>
              </a:defRPr>
            </a:lvl1pPr>
          </a:lstStyle>
          <a:p>
            <a:endParaRPr lang="en-GB" dirty="0"/>
          </a:p>
        </p:txBody>
      </p:sp>
      <p:sp>
        <p:nvSpPr>
          <p:cNvPr id="18" name="Text Placeholder 7">
            <a:extLst>
              <a:ext uri="{FF2B5EF4-FFF2-40B4-BE49-F238E27FC236}">
                <a16:creationId xmlns:a16="http://schemas.microsoft.com/office/drawing/2014/main" id="{AD20E2A2-B8BD-1443-896B-BCA401CD2D0B}"/>
              </a:ext>
            </a:extLst>
          </p:cNvPr>
          <p:cNvSpPr>
            <a:spLocks noGrp="1"/>
          </p:cNvSpPr>
          <p:nvPr>
            <p:ph type="body" sz="quarter" idx="25" hasCustomPrompt="1"/>
          </p:nvPr>
        </p:nvSpPr>
        <p:spPr>
          <a:xfrm>
            <a:off x="6875320" y="1476049"/>
            <a:ext cx="1448127"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9" name="Text Placeholder 5">
            <a:extLst>
              <a:ext uri="{FF2B5EF4-FFF2-40B4-BE49-F238E27FC236}">
                <a16:creationId xmlns:a16="http://schemas.microsoft.com/office/drawing/2014/main" id="{43D6444A-19A6-154D-9452-C7EFD898C48F}"/>
              </a:ext>
            </a:extLst>
          </p:cNvPr>
          <p:cNvSpPr>
            <a:spLocks noGrp="1"/>
          </p:cNvSpPr>
          <p:nvPr>
            <p:ph type="body" sz="quarter" idx="26" hasCustomPrompt="1"/>
          </p:nvPr>
        </p:nvSpPr>
        <p:spPr>
          <a:xfrm>
            <a:off x="6875318" y="1819441"/>
            <a:ext cx="1448129" cy="771360"/>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0" name="Picture Placeholder 3">
            <a:extLst>
              <a:ext uri="{FF2B5EF4-FFF2-40B4-BE49-F238E27FC236}">
                <a16:creationId xmlns:a16="http://schemas.microsoft.com/office/drawing/2014/main" id="{67B7CDF7-40BA-A848-9A81-C0A9E550AC66}"/>
              </a:ext>
            </a:extLst>
          </p:cNvPr>
          <p:cNvSpPr>
            <a:spLocks noGrp="1"/>
          </p:cNvSpPr>
          <p:nvPr>
            <p:ph type="pic" sz="quarter" idx="27"/>
          </p:nvPr>
        </p:nvSpPr>
        <p:spPr>
          <a:xfrm>
            <a:off x="6057485" y="1794040"/>
            <a:ext cx="630815" cy="600111"/>
          </a:xfrm>
          <a:prstGeom prst="rect">
            <a:avLst/>
          </a:prstGeom>
          <a:solidFill>
            <a:schemeClr val="bg1"/>
          </a:solidFill>
          <a:ln>
            <a:noFill/>
          </a:ln>
        </p:spPr>
        <p:txBody>
          <a:bodyPr anchor="t"/>
          <a:lstStyle>
            <a:lvl1pPr algn="ctr">
              <a:defRPr>
                <a:solidFill>
                  <a:schemeClr val="bg1"/>
                </a:solidFill>
              </a:defRPr>
            </a:lvl1pPr>
          </a:lstStyle>
          <a:p>
            <a:endParaRPr lang="en-GB" dirty="0"/>
          </a:p>
        </p:txBody>
      </p:sp>
      <p:sp>
        <p:nvSpPr>
          <p:cNvPr id="21" name="Text Placeholder 7">
            <a:extLst>
              <a:ext uri="{FF2B5EF4-FFF2-40B4-BE49-F238E27FC236}">
                <a16:creationId xmlns:a16="http://schemas.microsoft.com/office/drawing/2014/main" id="{016B326E-4D56-F840-818B-D57C8EF78FCF}"/>
              </a:ext>
            </a:extLst>
          </p:cNvPr>
          <p:cNvSpPr>
            <a:spLocks noGrp="1"/>
          </p:cNvSpPr>
          <p:nvPr>
            <p:ph type="body" sz="quarter" idx="28" hasCustomPrompt="1"/>
          </p:nvPr>
        </p:nvSpPr>
        <p:spPr>
          <a:xfrm>
            <a:off x="1396673" y="3063549"/>
            <a:ext cx="1448127"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3" name="Text Placeholder 5">
            <a:extLst>
              <a:ext uri="{FF2B5EF4-FFF2-40B4-BE49-F238E27FC236}">
                <a16:creationId xmlns:a16="http://schemas.microsoft.com/office/drawing/2014/main" id="{CCC2F535-76B0-0F46-8126-24A9B28011B8}"/>
              </a:ext>
            </a:extLst>
          </p:cNvPr>
          <p:cNvSpPr>
            <a:spLocks noGrp="1"/>
          </p:cNvSpPr>
          <p:nvPr>
            <p:ph type="body" sz="quarter" idx="29" hasCustomPrompt="1"/>
          </p:nvPr>
        </p:nvSpPr>
        <p:spPr>
          <a:xfrm>
            <a:off x="1396671" y="3406941"/>
            <a:ext cx="1448129" cy="771360"/>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4" name="Picture Placeholder 3">
            <a:extLst>
              <a:ext uri="{FF2B5EF4-FFF2-40B4-BE49-F238E27FC236}">
                <a16:creationId xmlns:a16="http://schemas.microsoft.com/office/drawing/2014/main" id="{9F2A0EF7-36D6-3040-8DBA-924AF0518941}"/>
              </a:ext>
            </a:extLst>
          </p:cNvPr>
          <p:cNvSpPr>
            <a:spLocks noGrp="1"/>
          </p:cNvSpPr>
          <p:nvPr>
            <p:ph type="pic" sz="quarter" idx="30"/>
          </p:nvPr>
        </p:nvSpPr>
        <p:spPr>
          <a:xfrm>
            <a:off x="578838" y="3381540"/>
            <a:ext cx="630815" cy="600111"/>
          </a:xfrm>
          <a:prstGeom prst="rect">
            <a:avLst/>
          </a:prstGeom>
          <a:solidFill>
            <a:schemeClr val="bg1"/>
          </a:solidFill>
          <a:ln>
            <a:noFill/>
          </a:ln>
        </p:spPr>
        <p:txBody>
          <a:bodyPr anchor="t"/>
          <a:lstStyle>
            <a:lvl1pPr algn="ctr">
              <a:defRPr>
                <a:solidFill>
                  <a:schemeClr val="bg1"/>
                </a:solidFill>
              </a:defRPr>
            </a:lvl1pPr>
          </a:lstStyle>
          <a:p>
            <a:endParaRPr lang="en-GB" dirty="0"/>
          </a:p>
        </p:txBody>
      </p:sp>
      <p:sp>
        <p:nvSpPr>
          <p:cNvPr id="25" name="Text Placeholder 7">
            <a:extLst>
              <a:ext uri="{FF2B5EF4-FFF2-40B4-BE49-F238E27FC236}">
                <a16:creationId xmlns:a16="http://schemas.microsoft.com/office/drawing/2014/main" id="{F735190D-E492-C34F-802D-ECE0E68204C7}"/>
              </a:ext>
            </a:extLst>
          </p:cNvPr>
          <p:cNvSpPr>
            <a:spLocks noGrp="1"/>
          </p:cNvSpPr>
          <p:nvPr>
            <p:ph type="body" sz="quarter" idx="31" hasCustomPrompt="1"/>
          </p:nvPr>
        </p:nvSpPr>
        <p:spPr>
          <a:xfrm>
            <a:off x="4152573" y="3063549"/>
            <a:ext cx="1448127"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6" name="Text Placeholder 5">
            <a:extLst>
              <a:ext uri="{FF2B5EF4-FFF2-40B4-BE49-F238E27FC236}">
                <a16:creationId xmlns:a16="http://schemas.microsoft.com/office/drawing/2014/main" id="{C55D092D-3B9B-1244-B09D-35210CDB941D}"/>
              </a:ext>
            </a:extLst>
          </p:cNvPr>
          <p:cNvSpPr>
            <a:spLocks noGrp="1"/>
          </p:cNvSpPr>
          <p:nvPr>
            <p:ph type="body" sz="quarter" idx="32" hasCustomPrompt="1"/>
          </p:nvPr>
        </p:nvSpPr>
        <p:spPr>
          <a:xfrm>
            <a:off x="4152571" y="3406941"/>
            <a:ext cx="1448129" cy="771360"/>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7" name="Picture Placeholder 3">
            <a:extLst>
              <a:ext uri="{FF2B5EF4-FFF2-40B4-BE49-F238E27FC236}">
                <a16:creationId xmlns:a16="http://schemas.microsoft.com/office/drawing/2014/main" id="{9209E3C8-8C78-4A44-B5BD-B650ED92CBD0}"/>
              </a:ext>
            </a:extLst>
          </p:cNvPr>
          <p:cNvSpPr>
            <a:spLocks noGrp="1"/>
          </p:cNvSpPr>
          <p:nvPr>
            <p:ph type="pic" sz="quarter" idx="33"/>
          </p:nvPr>
        </p:nvSpPr>
        <p:spPr>
          <a:xfrm>
            <a:off x="3334738" y="3381540"/>
            <a:ext cx="630815" cy="600111"/>
          </a:xfrm>
          <a:prstGeom prst="rect">
            <a:avLst/>
          </a:prstGeom>
          <a:solidFill>
            <a:schemeClr val="bg1"/>
          </a:solidFill>
          <a:ln>
            <a:noFill/>
          </a:ln>
        </p:spPr>
        <p:txBody>
          <a:bodyPr anchor="t"/>
          <a:lstStyle>
            <a:lvl1pPr algn="ctr">
              <a:defRPr>
                <a:solidFill>
                  <a:schemeClr val="bg1"/>
                </a:solidFill>
              </a:defRPr>
            </a:lvl1pPr>
          </a:lstStyle>
          <a:p>
            <a:endParaRPr lang="en-GB" dirty="0"/>
          </a:p>
        </p:txBody>
      </p:sp>
      <p:sp>
        <p:nvSpPr>
          <p:cNvPr id="28" name="Text Placeholder 7">
            <a:extLst>
              <a:ext uri="{FF2B5EF4-FFF2-40B4-BE49-F238E27FC236}">
                <a16:creationId xmlns:a16="http://schemas.microsoft.com/office/drawing/2014/main" id="{B573EDFF-86D2-CE40-BA91-57A4D47CA866}"/>
              </a:ext>
            </a:extLst>
          </p:cNvPr>
          <p:cNvSpPr>
            <a:spLocks noGrp="1"/>
          </p:cNvSpPr>
          <p:nvPr>
            <p:ph type="body" sz="quarter" idx="34" hasCustomPrompt="1"/>
          </p:nvPr>
        </p:nvSpPr>
        <p:spPr>
          <a:xfrm>
            <a:off x="6875320" y="3063549"/>
            <a:ext cx="1448127" cy="251151"/>
          </a:xfrm>
        </p:spPr>
        <p:txBody>
          <a:bodyPr>
            <a:noAutofit/>
          </a:bodyPr>
          <a:lstStyle>
            <a:lvl1pPr algn="l">
              <a:lnSpc>
                <a:spcPct val="100000"/>
              </a:lnSpc>
              <a:defRPr sz="16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29" name="Text Placeholder 5">
            <a:extLst>
              <a:ext uri="{FF2B5EF4-FFF2-40B4-BE49-F238E27FC236}">
                <a16:creationId xmlns:a16="http://schemas.microsoft.com/office/drawing/2014/main" id="{A1802497-8A9D-4443-91CE-7AE20389BA9D}"/>
              </a:ext>
            </a:extLst>
          </p:cNvPr>
          <p:cNvSpPr>
            <a:spLocks noGrp="1"/>
          </p:cNvSpPr>
          <p:nvPr>
            <p:ph type="body" sz="quarter" idx="35" hasCustomPrompt="1"/>
          </p:nvPr>
        </p:nvSpPr>
        <p:spPr>
          <a:xfrm>
            <a:off x="6875318" y="3406941"/>
            <a:ext cx="1448129" cy="771360"/>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0" name="Picture Placeholder 3">
            <a:extLst>
              <a:ext uri="{FF2B5EF4-FFF2-40B4-BE49-F238E27FC236}">
                <a16:creationId xmlns:a16="http://schemas.microsoft.com/office/drawing/2014/main" id="{3517A4EF-3A8B-2F42-8318-372A1C1F30D1}"/>
              </a:ext>
            </a:extLst>
          </p:cNvPr>
          <p:cNvSpPr>
            <a:spLocks noGrp="1"/>
          </p:cNvSpPr>
          <p:nvPr>
            <p:ph type="pic" sz="quarter" idx="36"/>
          </p:nvPr>
        </p:nvSpPr>
        <p:spPr>
          <a:xfrm>
            <a:off x="6057485" y="3381540"/>
            <a:ext cx="630815" cy="600111"/>
          </a:xfrm>
          <a:prstGeom prst="rect">
            <a:avLst/>
          </a:prstGeom>
          <a:solidFill>
            <a:schemeClr val="bg1"/>
          </a:solidFill>
          <a:ln>
            <a:noFill/>
          </a:ln>
        </p:spPr>
        <p:txBody>
          <a:bodyPr anchor="t"/>
          <a:lstStyle>
            <a:lvl1pPr algn="ctr">
              <a:defRPr>
                <a:solidFill>
                  <a:schemeClr val="bg1"/>
                </a:solidFill>
              </a:defRPr>
            </a:lvl1pPr>
          </a:lstStyle>
          <a:p>
            <a:endParaRPr lang="en-GB" dirty="0"/>
          </a:p>
        </p:txBody>
      </p:sp>
    </p:spTree>
    <p:extLst>
      <p:ext uri="{BB962C8B-B14F-4D97-AF65-F5344CB8AC3E}">
        <p14:creationId xmlns:p14="http://schemas.microsoft.com/office/powerpoint/2010/main" val="1433083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Deset ikon a text - obdelník">
    <p:spTree>
      <p:nvGrpSpPr>
        <p:cNvPr id="1" name=""/>
        <p:cNvGrpSpPr/>
        <p:nvPr/>
      </p:nvGrpSpPr>
      <p:grpSpPr>
        <a:xfrm>
          <a:off x="0" y="0"/>
          <a:ext cx="0" cy="0"/>
          <a:chOff x="0" y="0"/>
          <a:chExt cx="0" cy="0"/>
        </a:xfrm>
      </p:grpSpPr>
      <p:sp>
        <p:nvSpPr>
          <p:cNvPr id="19" name="Text Placeholder 12">
            <a:extLst>
              <a:ext uri="{FF2B5EF4-FFF2-40B4-BE49-F238E27FC236}">
                <a16:creationId xmlns:a16="http://schemas.microsoft.com/office/drawing/2014/main" id="{21280C7C-56CB-AA4A-B409-7B4BC40C3734}"/>
              </a:ext>
            </a:extLst>
          </p:cNvPr>
          <p:cNvSpPr>
            <a:spLocks noGrp="1"/>
          </p:cNvSpPr>
          <p:nvPr>
            <p:ph type="body" sz="quarter" idx="34" hasCustomPrompt="1"/>
          </p:nvPr>
        </p:nvSpPr>
        <p:spPr>
          <a:xfrm>
            <a:off x="2514601" y="1624653"/>
            <a:ext cx="1367102" cy="371781"/>
          </a:xfrm>
          <a:prstGeom prst="rect">
            <a:avLst/>
          </a:prstGeom>
          <a:noFill/>
          <a:ln w="12700">
            <a:noFill/>
          </a:ln>
        </p:spPr>
        <p:txBody>
          <a:bodyPr lIns="72000" tIns="72000" rIns="72000" bIns="72000"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11" name="Title 2">
            <a:extLst>
              <a:ext uri="{FF2B5EF4-FFF2-40B4-BE49-F238E27FC236}">
                <a16:creationId xmlns:a16="http://schemas.microsoft.com/office/drawing/2014/main" id="{ECABA318-C4D3-9A48-9776-D68FB6F21C4A}"/>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24" name="Text Placeholder 7">
            <a:extLst>
              <a:ext uri="{FF2B5EF4-FFF2-40B4-BE49-F238E27FC236}">
                <a16:creationId xmlns:a16="http://schemas.microsoft.com/office/drawing/2014/main" id="{FB819ED3-E24C-104D-BD6B-222300D93E52}"/>
              </a:ext>
            </a:extLst>
          </p:cNvPr>
          <p:cNvSpPr>
            <a:spLocks noGrp="1"/>
          </p:cNvSpPr>
          <p:nvPr>
            <p:ph type="body" sz="quarter" idx="14" hasCustomPrompt="1"/>
          </p:nvPr>
        </p:nvSpPr>
        <p:spPr>
          <a:xfrm>
            <a:off x="578841" y="1409219"/>
            <a:ext cx="1262659" cy="2091037"/>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25" name="Picture Placeholder 2">
            <a:extLst>
              <a:ext uri="{FF2B5EF4-FFF2-40B4-BE49-F238E27FC236}">
                <a16:creationId xmlns:a16="http://schemas.microsoft.com/office/drawing/2014/main" id="{6EB0966C-5C85-C545-88D7-C7E247F2F9E5}"/>
              </a:ext>
            </a:extLst>
          </p:cNvPr>
          <p:cNvSpPr>
            <a:spLocks noGrp="1"/>
          </p:cNvSpPr>
          <p:nvPr>
            <p:ph type="pic" sz="quarter" idx="28"/>
          </p:nvPr>
        </p:nvSpPr>
        <p:spPr>
          <a:xfrm>
            <a:off x="4219073" y="1636435"/>
            <a:ext cx="360000" cy="360000"/>
          </a:xfrm>
          <a:prstGeom prst="roundRect">
            <a:avLst>
              <a:gd name="adj" fmla="val 0"/>
            </a:avLst>
          </a:prstGeom>
        </p:spPr>
        <p:txBody>
          <a:bodyPr/>
          <a:lstStyle>
            <a:lvl1pPr>
              <a:defRPr sz="800"/>
            </a:lvl1pPr>
          </a:lstStyle>
          <a:p>
            <a:endParaRPr lang="cs-CZ" dirty="0"/>
          </a:p>
        </p:txBody>
      </p:sp>
      <p:sp>
        <p:nvSpPr>
          <p:cNvPr id="26" name="Text Placeholder 12">
            <a:extLst>
              <a:ext uri="{FF2B5EF4-FFF2-40B4-BE49-F238E27FC236}">
                <a16:creationId xmlns:a16="http://schemas.microsoft.com/office/drawing/2014/main" id="{448255D7-97F6-1C4B-A71E-76587DB6804D}"/>
              </a:ext>
            </a:extLst>
          </p:cNvPr>
          <p:cNvSpPr>
            <a:spLocks noGrp="1"/>
          </p:cNvSpPr>
          <p:nvPr>
            <p:ph type="body" sz="quarter" idx="21"/>
          </p:nvPr>
        </p:nvSpPr>
        <p:spPr>
          <a:xfrm>
            <a:off x="4997835" y="1636435"/>
            <a:ext cx="3431882" cy="362806"/>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27" name="Picture Placeholder 2">
            <a:extLst>
              <a:ext uri="{FF2B5EF4-FFF2-40B4-BE49-F238E27FC236}">
                <a16:creationId xmlns:a16="http://schemas.microsoft.com/office/drawing/2014/main" id="{65DEF5CF-BFC9-3441-BAFC-75E18D261600}"/>
              </a:ext>
            </a:extLst>
          </p:cNvPr>
          <p:cNvSpPr>
            <a:spLocks noGrp="1"/>
          </p:cNvSpPr>
          <p:nvPr>
            <p:ph type="pic" sz="quarter" idx="29"/>
          </p:nvPr>
        </p:nvSpPr>
        <p:spPr>
          <a:xfrm>
            <a:off x="4219073" y="2386713"/>
            <a:ext cx="360000" cy="360000"/>
          </a:xfrm>
          <a:prstGeom prst="roundRect">
            <a:avLst>
              <a:gd name="adj" fmla="val 0"/>
            </a:avLst>
          </a:prstGeom>
        </p:spPr>
        <p:txBody>
          <a:bodyPr/>
          <a:lstStyle>
            <a:lvl1pPr>
              <a:defRPr sz="800"/>
            </a:lvl1pPr>
          </a:lstStyle>
          <a:p>
            <a:endParaRPr lang="cs-CZ" dirty="0"/>
          </a:p>
        </p:txBody>
      </p:sp>
      <p:sp>
        <p:nvSpPr>
          <p:cNvPr id="28" name="Text Placeholder 12">
            <a:extLst>
              <a:ext uri="{FF2B5EF4-FFF2-40B4-BE49-F238E27FC236}">
                <a16:creationId xmlns:a16="http://schemas.microsoft.com/office/drawing/2014/main" id="{C3ED669F-9BEC-774E-82BB-41B4D9513838}"/>
              </a:ext>
            </a:extLst>
          </p:cNvPr>
          <p:cNvSpPr>
            <a:spLocks noGrp="1"/>
          </p:cNvSpPr>
          <p:nvPr>
            <p:ph type="body" sz="quarter" idx="30"/>
          </p:nvPr>
        </p:nvSpPr>
        <p:spPr>
          <a:xfrm>
            <a:off x="4997835" y="2386713"/>
            <a:ext cx="3431882" cy="362806"/>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0" name="Slide Number Placeholder 6">
            <a:extLst>
              <a:ext uri="{FF2B5EF4-FFF2-40B4-BE49-F238E27FC236}">
                <a16:creationId xmlns:a16="http://schemas.microsoft.com/office/drawing/2014/main" id="{4B55BD7A-4A60-1A49-9C18-29F7DF0A4594}"/>
              </a:ext>
            </a:extLst>
          </p:cNvPr>
          <p:cNvSpPr>
            <a:spLocks noGrp="1"/>
          </p:cNvSpPr>
          <p:nvPr>
            <p:ph type="sldNum" sz="quarter" idx="13"/>
          </p:nvPr>
        </p:nvSpPr>
        <p:spPr>
          <a:xfrm>
            <a:off x="200771" y="89898"/>
            <a:ext cx="378069" cy="153384"/>
          </a:xfrm>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5" name="Picture Placeholder 2">
            <a:extLst>
              <a:ext uri="{FF2B5EF4-FFF2-40B4-BE49-F238E27FC236}">
                <a16:creationId xmlns:a16="http://schemas.microsoft.com/office/drawing/2014/main" id="{6442FB89-FC39-2144-8046-301C0465D054}"/>
              </a:ext>
            </a:extLst>
          </p:cNvPr>
          <p:cNvSpPr>
            <a:spLocks noGrp="1"/>
          </p:cNvSpPr>
          <p:nvPr>
            <p:ph type="pic" sz="quarter" idx="35"/>
          </p:nvPr>
        </p:nvSpPr>
        <p:spPr>
          <a:xfrm>
            <a:off x="4219073" y="3140257"/>
            <a:ext cx="360000" cy="360000"/>
          </a:xfrm>
          <a:prstGeom prst="roundRect">
            <a:avLst>
              <a:gd name="adj" fmla="val 0"/>
            </a:avLst>
          </a:prstGeom>
        </p:spPr>
        <p:txBody>
          <a:bodyPr/>
          <a:lstStyle>
            <a:lvl1pPr>
              <a:defRPr sz="800"/>
            </a:lvl1pPr>
          </a:lstStyle>
          <a:p>
            <a:endParaRPr lang="cs-CZ" dirty="0"/>
          </a:p>
        </p:txBody>
      </p:sp>
      <p:sp>
        <p:nvSpPr>
          <p:cNvPr id="16" name="Text Placeholder 12">
            <a:extLst>
              <a:ext uri="{FF2B5EF4-FFF2-40B4-BE49-F238E27FC236}">
                <a16:creationId xmlns:a16="http://schemas.microsoft.com/office/drawing/2014/main" id="{DBFE8C41-5663-0041-8675-9A618942E906}"/>
              </a:ext>
            </a:extLst>
          </p:cNvPr>
          <p:cNvSpPr>
            <a:spLocks noGrp="1"/>
          </p:cNvSpPr>
          <p:nvPr>
            <p:ph type="body" sz="quarter" idx="36"/>
          </p:nvPr>
        </p:nvSpPr>
        <p:spPr>
          <a:xfrm>
            <a:off x="4997835" y="3140257"/>
            <a:ext cx="3431882" cy="362806"/>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17" name="Picture Placeholder 2">
            <a:extLst>
              <a:ext uri="{FF2B5EF4-FFF2-40B4-BE49-F238E27FC236}">
                <a16:creationId xmlns:a16="http://schemas.microsoft.com/office/drawing/2014/main" id="{77EC0797-E64B-FA46-ACF0-FEB8020B363E}"/>
              </a:ext>
            </a:extLst>
          </p:cNvPr>
          <p:cNvSpPr>
            <a:spLocks noGrp="1"/>
          </p:cNvSpPr>
          <p:nvPr>
            <p:ph type="pic" sz="quarter" idx="37"/>
          </p:nvPr>
        </p:nvSpPr>
        <p:spPr>
          <a:xfrm>
            <a:off x="4219073" y="3893800"/>
            <a:ext cx="360000" cy="360000"/>
          </a:xfrm>
          <a:prstGeom prst="roundRect">
            <a:avLst>
              <a:gd name="adj" fmla="val 0"/>
            </a:avLst>
          </a:prstGeom>
        </p:spPr>
        <p:txBody>
          <a:bodyPr/>
          <a:lstStyle>
            <a:lvl1pPr>
              <a:defRPr sz="800"/>
            </a:lvl1pPr>
          </a:lstStyle>
          <a:p>
            <a:endParaRPr lang="cs-CZ" dirty="0"/>
          </a:p>
        </p:txBody>
      </p:sp>
      <p:sp>
        <p:nvSpPr>
          <p:cNvPr id="20" name="Text Placeholder 12">
            <a:extLst>
              <a:ext uri="{FF2B5EF4-FFF2-40B4-BE49-F238E27FC236}">
                <a16:creationId xmlns:a16="http://schemas.microsoft.com/office/drawing/2014/main" id="{D9FA4DD5-4FB5-1745-B37F-036D075C56D4}"/>
              </a:ext>
            </a:extLst>
          </p:cNvPr>
          <p:cNvSpPr>
            <a:spLocks noGrp="1"/>
          </p:cNvSpPr>
          <p:nvPr>
            <p:ph type="body" sz="quarter" idx="38"/>
          </p:nvPr>
        </p:nvSpPr>
        <p:spPr>
          <a:xfrm>
            <a:off x="4997835" y="3893800"/>
            <a:ext cx="3431882" cy="362806"/>
          </a:xfrm>
        </p:spPr>
        <p:txBody>
          <a:bodyPr anchor="t"/>
          <a:lstStyle>
            <a:lvl1pPr marL="0" indent="0" algn="l">
              <a:lnSpc>
                <a:spcPct val="100000"/>
              </a:lnSpc>
              <a:spcBef>
                <a:spcPts val="0"/>
              </a:spcBef>
              <a:buNone/>
              <a:defRPr lang="en-GB" sz="1000" b="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1" name="Text Placeholder 12">
            <a:extLst>
              <a:ext uri="{FF2B5EF4-FFF2-40B4-BE49-F238E27FC236}">
                <a16:creationId xmlns:a16="http://schemas.microsoft.com/office/drawing/2014/main" id="{871535FB-AFE9-4445-972D-3C89BF7C49C4}"/>
              </a:ext>
            </a:extLst>
          </p:cNvPr>
          <p:cNvSpPr>
            <a:spLocks noGrp="1"/>
          </p:cNvSpPr>
          <p:nvPr>
            <p:ph type="body" sz="quarter" idx="39" hasCustomPrompt="1"/>
          </p:nvPr>
        </p:nvSpPr>
        <p:spPr>
          <a:xfrm>
            <a:off x="2514601" y="2386713"/>
            <a:ext cx="1367102" cy="360000"/>
          </a:xfrm>
          <a:prstGeom prst="rect">
            <a:avLst/>
          </a:prstGeom>
          <a:noFill/>
          <a:ln w="12700">
            <a:noFill/>
          </a:ln>
        </p:spPr>
        <p:txBody>
          <a:bodyPr lIns="72000" tIns="72000" rIns="72000" bIns="72000"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32" name="Text Placeholder 12">
            <a:extLst>
              <a:ext uri="{FF2B5EF4-FFF2-40B4-BE49-F238E27FC236}">
                <a16:creationId xmlns:a16="http://schemas.microsoft.com/office/drawing/2014/main" id="{A3E05717-CD19-C646-A808-90A82A1F4250}"/>
              </a:ext>
            </a:extLst>
          </p:cNvPr>
          <p:cNvSpPr>
            <a:spLocks noGrp="1"/>
          </p:cNvSpPr>
          <p:nvPr>
            <p:ph type="body" sz="quarter" idx="40" hasCustomPrompt="1"/>
          </p:nvPr>
        </p:nvSpPr>
        <p:spPr>
          <a:xfrm>
            <a:off x="2514601" y="3143710"/>
            <a:ext cx="1367102" cy="371781"/>
          </a:xfrm>
          <a:prstGeom prst="rect">
            <a:avLst/>
          </a:prstGeom>
          <a:noFill/>
          <a:ln w="12700">
            <a:noFill/>
          </a:ln>
        </p:spPr>
        <p:txBody>
          <a:bodyPr lIns="72000" tIns="72000" rIns="72000" bIns="72000"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33" name="Text Placeholder 12">
            <a:extLst>
              <a:ext uri="{FF2B5EF4-FFF2-40B4-BE49-F238E27FC236}">
                <a16:creationId xmlns:a16="http://schemas.microsoft.com/office/drawing/2014/main" id="{A9F2A9C6-1AB2-5E44-9FEC-504C39ECB670}"/>
              </a:ext>
            </a:extLst>
          </p:cNvPr>
          <p:cNvSpPr>
            <a:spLocks noGrp="1"/>
          </p:cNvSpPr>
          <p:nvPr>
            <p:ph type="body" sz="quarter" idx="41" hasCustomPrompt="1"/>
          </p:nvPr>
        </p:nvSpPr>
        <p:spPr>
          <a:xfrm>
            <a:off x="2514601" y="3872098"/>
            <a:ext cx="1367102" cy="360000"/>
          </a:xfrm>
          <a:prstGeom prst="rect">
            <a:avLst/>
          </a:prstGeom>
          <a:noFill/>
          <a:ln w="12700">
            <a:noFill/>
          </a:ln>
        </p:spPr>
        <p:txBody>
          <a:bodyPr lIns="72000" tIns="72000" rIns="72000" bIns="72000" anchor="ctr"/>
          <a:lstStyle>
            <a:lvl1pPr marL="0" indent="0" algn="ctr">
              <a:lnSpc>
                <a:spcPct val="100000"/>
              </a:lnSpc>
              <a:spcBef>
                <a:spcPts val="0"/>
              </a:spcBef>
              <a:buNone/>
              <a:defRPr lang="en-GB" sz="11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Tree>
    <p:extLst>
      <p:ext uri="{BB962C8B-B14F-4D97-AF65-F5344CB8AC3E}">
        <p14:creationId xmlns:p14="http://schemas.microsoft.com/office/powerpoint/2010/main" val="1657358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16" name="Title 2">
            <a:extLst>
              <a:ext uri="{FF2B5EF4-FFF2-40B4-BE49-F238E27FC236}">
                <a16:creationId xmlns:a16="http://schemas.microsoft.com/office/drawing/2014/main" id="{C6F93B41-80CF-8E43-8B9B-CCF88D00EF63}"/>
              </a:ext>
            </a:extLst>
          </p:cNvPr>
          <p:cNvSpPr>
            <a:spLocks noGrp="1"/>
          </p:cNvSpPr>
          <p:nvPr>
            <p:ph type="title" hasCustomPrompt="1"/>
          </p:nvPr>
        </p:nvSpPr>
        <p:spPr>
          <a:xfrm>
            <a:off x="578838" y="522000"/>
            <a:ext cx="8067857" cy="509853"/>
          </a:xfrm>
        </p:spPr>
        <p:txBody>
          <a:bodyPr/>
          <a:lstStyle/>
          <a:p>
            <a:r>
              <a:rPr lang="en-GB" dirty="0"/>
              <a:t>CLICK TO EDIT MASTER TITLE STYLE</a:t>
            </a:r>
            <a:endParaRPr lang="en-US" dirty="0"/>
          </a:p>
        </p:txBody>
      </p:sp>
      <p:sp>
        <p:nvSpPr>
          <p:cNvPr id="4" name="Rettangolo 39">
            <a:extLst>
              <a:ext uri="{FF2B5EF4-FFF2-40B4-BE49-F238E27FC236}">
                <a16:creationId xmlns:a16="http://schemas.microsoft.com/office/drawing/2014/main" id="{9C342A9C-2044-144A-AFA5-62D5336B6DC3}"/>
              </a:ext>
            </a:extLst>
          </p:cNvPr>
          <p:cNvSpPr/>
          <p:nvPr userDrawn="1"/>
        </p:nvSpPr>
        <p:spPr>
          <a:xfrm>
            <a:off x="0" y="2700533"/>
            <a:ext cx="9144000" cy="210631"/>
          </a:xfrm>
          <a:prstGeom prst="rect">
            <a:avLst/>
          </a:prstGeom>
          <a:gradFill>
            <a:gsLst>
              <a:gs pos="0">
                <a:schemeClr val="bg1"/>
              </a:gs>
              <a:gs pos="10000">
                <a:srgbClr val="F0F0F0"/>
              </a:gs>
              <a:gs pos="90000">
                <a:srgbClr val="F0F0F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
                <a:srgbClr val="000000"/>
              </a:buClr>
            </a:pPr>
            <a:endParaRPr lang="it-IT" sz="1050" kern="0">
              <a:solidFill>
                <a:srgbClr val="FFFFFF"/>
              </a:solidFill>
              <a:latin typeface="Arial"/>
              <a:sym typeface="Arial"/>
            </a:endParaRPr>
          </a:p>
        </p:txBody>
      </p:sp>
      <p:sp>
        <p:nvSpPr>
          <p:cNvPr id="5" name="Text Placeholder 7">
            <a:extLst>
              <a:ext uri="{FF2B5EF4-FFF2-40B4-BE49-F238E27FC236}">
                <a16:creationId xmlns:a16="http://schemas.microsoft.com/office/drawing/2014/main" id="{C0B7FF34-E771-C84A-A832-6299817DE8F5}"/>
              </a:ext>
            </a:extLst>
          </p:cNvPr>
          <p:cNvSpPr>
            <a:spLocks noGrp="1"/>
          </p:cNvSpPr>
          <p:nvPr>
            <p:ph type="body" sz="quarter" idx="14" hasCustomPrompt="1"/>
          </p:nvPr>
        </p:nvSpPr>
        <p:spPr>
          <a:xfrm>
            <a:off x="2129343" y="1217082"/>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6" name="Text Placeholder 5">
            <a:extLst>
              <a:ext uri="{FF2B5EF4-FFF2-40B4-BE49-F238E27FC236}">
                <a16:creationId xmlns:a16="http://schemas.microsoft.com/office/drawing/2014/main" id="{79196EB8-6749-9641-A98B-9771652020CF}"/>
              </a:ext>
            </a:extLst>
          </p:cNvPr>
          <p:cNvSpPr>
            <a:spLocks noGrp="1"/>
          </p:cNvSpPr>
          <p:nvPr>
            <p:ph type="body" sz="quarter" idx="21" hasCustomPrompt="1"/>
          </p:nvPr>
        </p:nvSpPr>
        <p:spPr>
          <a:xfrm>
            <a:off x="2129342" y="1483180"/>
            <a:ext cx="134140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8" name="Text Placeholder 7">
            <a:extLst>
              <a:ext uri="{FF2B5EF4-FFF2-40B4-BE49-F238E27FC236}">
                <a16:creationId xmlns:a16="http://schemas.microsoft.com/office/drawing/2014/main" id="{F823B6BA-8459-C048-9894-15F13F9902C4}"/>
              </a:ext>
            </a:extLst>
          </p:cNvPr>
          <p:cNvSpPr>
            <a:spLocks noGrp="1"/>
          </p:cNvSpPr>
          <p:nvPr>
            <p:ph type="body" sz="quarter" idx="22" hasCustomPrompt="1"/>
          </p:nvPr>
        </p:nvSpPr>
        <p:spPr>
          <a:xfrm>
            <a:off x="4490962" y="1217082"/>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9" name="Text Placeholder 5">
            <a:extLst>
              <a:ext uri="{FF2B5EF4-FFF2-40B4-BE49-F238E27FC236}">
                <a16:creationId xmlns:a16="http://schemas.microsoft.com/office/drawing/2014/main" id="{EC76C96D-2009-144E-AC2D-B4106DE82103}"/>
              </a:ext>
            </a:extLst>
          </p:cNvPr>
          <p:cNvSpPr>
            <a:spLocks noGrp="1"/>
          </p:cNvSpPr>
          <p:nvPr>
            <p:ph type="body" sz="quarter" idx="23" hasCustomPrompt="1"/>
          </p:nvPr>
        </p:nvSpPr>
        <p:spPr>
          <a:xfrm>
            <a:off x="4490963" y="1483180"/>
            <a:ext cx="134140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0" name="Text Placeholder 7">
            <a:extLst>
              <a:ext uri="{FF2B5EF4-FFF2-40B4-BE49-F238E27FC236}">
                <a16:creationId xmlns:a16="http://schemas.microsoft.com/office/drawing/2014/main" id="{C5CD8460-27ED-DB4A-9C5E-0ADDF11C1386}"/>
              </a:ext>
            </a:extLst>
          </p:cNvPr>
          <p:cNvSpPr>
            <a:spLocks noGrp="1"/>
          </p:cNvSpPr>
          <p:nvPr>
            <p:ph type="body" sz="quarter" idx="24" hasCustomPrompt="1"/>
          </p:nvPr>
        </p:nvSpPr>
        <p:spPr>
          <a:xfrm>
            <a:off x="6964112" y="1217082"/>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1" name="Text Placeholder 5">
            <a:extLst>
              <a:ext uri="{FF2B5EF4-FFF2-40B4-BE49-F238E27FC236}">
                <a16:creationId xmlns:a16="http://schemas.microsoft.com/office/drawing/2014/main" id="{2CBF80E5-3378-8642-8A30-98EC0E4CB192}"/>
              </a:ext>
            </a:extLst>
          </p:cNvPr>
          <p:cNvSpPr>
            <a:spLocks noGrp="1"/>
          </p:cNvSpPr>
          <p:nvPr>
            <p:ph type="body" sz="quarter" idx="25" hasCustomPrompt="1"/>
          </p:nvPr>
        </p:nvSpPr>
        <p:spPr>
          <a:xfrm>
            <a:off x="6964112" y="1483180"/>
            <a:ext cx="1341402" cy="786486"/>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 name="Text Placeholder 7">
            <a:extLst>
              <a:ext uri="{FF2B5EF4-FFF2-40B4-BE49-F238E27FC236}">
                <a16:creationId xmlns:a16="http://schemas.microsoft.com/office/drawing/2014/main" id="{BBD8AA26-3DDD-7C40-A21E-8F312DED60CD}"/>
              </a:ext>
            </a:extLst>
          </p:cNvPr>
          <p:cNvSpPr>
            <a:spLocks noGrp="1"/>
          </p:cNvSpPr>
          <p:nvPr>
            <p:ph type="body" sz="quarter" idx="28" hasCustomPrompt="1"/>
          </p:nvPr>
        </p:nvSpPr>
        <p:spPr>
          <a:xfrm>
            <a:off x="812633" y="3384591"/>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3" name="Text Placeholder 5">
            <a:extLst>
              <a:ext uri="{FF2B5EF4-FFF2-40B4-BE49-F238E27FC236}">
                <a16:creationId xmlns:a16="http://schemas.microsoft.com/office/drawing/2014/main" id="{342E766C-6BC0-6E4F-94F7-F73001002D47}"/>
              </a:ext>
            </a:extLst>
          </p:cNvPr>
          <p:cNvSpPr>
            <a:spLocks noGrp="1"/>
          </p:cNvSpPr>
          <p:nvPr>
            <p:ph type="body" sz="quarter" idx="29" hasCustomPrompt="1"/>
          </p:nvPr>
        </p:nvSpPr>
        <p:spPr>
          <a:xfrm>
            <a:off x="812632" y="3650688"/>
            <a:ext cx="1341402" cy="82077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4" name="Text Placeholder 7">
            <a:extLst>
              <a:ext uri="{FF2B5EF4-FFF2-40B4-BE49-F238E27FC236}">
                <a16:creationId xmlns:a16="http://schemas.microsoft.com/office/drawing/2014/main" id="{2073D12F-DC4A-7440-BF40-A77535B07082}"/>
              </a:ext>
            </a:extLst>
          </p:cNvPr>
          <p:cNvSpPr>
            <a:spLocks noGrp="1"/>
          </p:cNvSpPr>
          <p:nvPr>
            <p:ph type="body" sz="quarter" idx="30" hasCustomPrompt="1"/>
          </p:nvPr>
        </p:nvSpPr>
        <p:spPr>
          <a:xfrm>
            <a:off x="3285781" y="3384591"/>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5" name="Text Placeholder 5">
            <a:extLst>
              <a:ext uri="{FF2B5EF4-FFF2-40B4-BE49-F238E27FC236}">
                <a16:creationId xmlns:a16="http://schemas.microsoft.com/office/drawing/2014/main" id="{549C37BC-4E6A-034A-BF29-87279B592848}"/>
              </a:ext>
            </a:extLst>
          </p:cNvPr>
          <p:cNvSpPr>
            <a:spLocks noGrp="1"/>
          </p:cNvSpPr>
          <p:nvPr>
            <p:ph type="body" sz="quarter" idx="31" hasCustomPrompt="1"/>
          </p:nvPr>
        </p:nvSpPr>
        <p:spPr>
          <a:xfrm>
            <a:off x="3285782" y="3650688"/>
            <a:ext cx="1341402" cy="82077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7" name="Text Placeholder 7">
            <a:extLst>
              <a:ext uri="{FF2B5EF4-FFF2-40B4-BE49-F238E27FC236}">
                <a16:creationId xmlns:a16="http://schemas.microsoft.com/office/drawing/2014/main" id="{BC9C6A63-9A0A-384B-B994-6C431D8F35D8}"/>
              </a:ext>
            </a:extLst>
          </p:cNvPr>
          <p:cNvSpPr>
            <a:spLocks noGrp="1"/>
          </p:cNvSpPr>
          <p:nvPr>
            <p:ph type="body" sz="quarter" idx="32" hasCustomPrompt="1"/>
          </p:nvPr>
        </p:nvSpPr>
        <p:spPr>
          <a:xfrm>
            <a:off x="5758932" y="3384591"/>
            <a:ext cx="1341403" cy="229623"/>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8" name="Text Placeholder 5">
            <a:extLst>
              <a:ext uri="{FF2B5EF4-FFF2-40B4-BE49-F238E27FC236}">
                <a16:creationId xmlns:a16="http://schemas.microsoft.com/office/drawing/2014/main" id="{5D08357B-A9F0-0148-BBDC-3BDC89C18AF8}"/>
              </a:ext>
            </a:extLst>
          </p:cNvPr>
          <p:cNvSpPr>
            <a:spLocks noGrp="1"/>
          </p:cNvSpPr>
          <p:nvPr>
            <p:ph type="body" sz="quarter" idx="33" hasCustomPrompt="1"/>
          </p:nvPr>
        </p:nvSpPr>
        <p:spPr>
          <a:xfrm>
            <a:off x="5758932" y="3650688"/>
            <a:ext cx="1341402" cy="820775"/>
          </a:xfrm>
        </p:spPr>
        <p:txBody>
          <a:bodyPr>
            <a:noAutofit/>
          </a:bodyPr>
          <a:lstStyle>
            <a:lvl1pPr marL="0" indent="0" algn="l">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1" name="Picture Placeholder 2">
            <a:extLst>
              <a:ext uri="{FF2B5EF4-FFF2-40B4-BE49-F238E27FC236}">
                <a16:creationId xmlns:a16="http://schemas.microsoft.com/office/drawing/2014/main" id="{00CA8D18-CDC6-5D40-AA0E-6FE8A7242D11}"/>
              </a:ext>
            </a:extLst>
          </p:cNvPr>
          <p:cNvSpPr>
            <a:spLocks noGrp="1"/>
          </p:cNvSpPr>
          <p:nvPr>
            <p:ph type="pic" sz="quarter" idx="27"/>
          </p:nvPr>
        </p:nvSpPr>
        <p:spPr>
          <a:xfrm>
            <a:off x="1220502" y="2070058"/>
            <a:ext cx="527892" cy="527892"/>
          </a:xfrm>
          <a:prstGeom prst="roundRect">
            <a:avLst>
              <a:gd name="adj" fmla="val 0"/>
            </a:avLst>
          </a:prstGeom>
        </p:spPr>
        <p:txBody>
          <a:bodyPr/>
          <a:lstStyle/>
          <a:p>
            <a:endParaRPr lang="cs-CZ" dirty="0"/>
          </a:p>
        </p:txBody>
      </p:sp>
      <p:sp>
        <p:nvSpPr>
          <p:cNvPr id="32" name="Picture Placeholder 2">
            <a:extLst>
              <a:ext uri="{FF2B5EF4-FFF2-40B4-BE49-F238E27FC236}">
                <a16:creationId xmlns:a16="http://schemas.microsoft.com/office/drawing/2014/main" id="{1A8374D1-E5F6-4549-BAA9-24D8BBEE730C}"/>
              </a:ext>
            </a:extLst>
          </p:cNvPr>
          <p:cNvSpPr>
            <a:spLocks noGrp="1"/>
          </p:cNvSpPr>
          <p:nvPr>
            <p:ph type="pic" sz="quarter" idx="34"/>
          </p:nvPr>
        </p:nvSpPr>
        <p:spPr>
          <a:xfrm>
            <a:off x="3728770" y="2070058"/>
            <a:ext cx="527892" cy="527892"/>
          </a:xfrm>
          <a:prstGeom prst="roundRect">
            <a:avLst>
              <a:gd name="adj" fmla="val 0"/>
            </a:avLst>
          </a:prstGeom>
        </p:spPr>
        <p:txBody>
          <a:bodyPr/>
          <a:lstStyle/>
          <a:p>
            <a:endParaRPr lang="cs-CZ" dirty="0"/>
          </a:p>
        </p:txBody>
      </p:sp>
      <p:sp>
        <p:nvSpPr>
          <p:cNvPr id="33" name="Picture Placeholder 2">
            <a:extLst>
              <a:ext uri="{FF2B5EF4-FFF2-40B4-BE49-F238E27FC236}">
                <a16:creationId xmlns:a16="http://schemas.microsoft.com/office/drawing/2014/main" id="{95286C0D-00F1-664F-9DCC-B5D132583836}"/>
              </a:ext>
            </a:extLst>
          </p:cNvPr>
          <p:cNvSpPr>
            <a:spLocks noGrp="1"/>
          </p:cNvSpPr>
          <p:nvPr>
            <p:ph type="pic" sz="quarter" idx="35"/>
          </p:nvPr>
        </p:nvSpPr>
        <p:spPr>
          <a:xfrm>
            <a:off x="6165687" y="2070058"/>
            <a:ext cx="527892" cy="527892"/>
          </a:xfrm>
          <a:prstGeom prst="roundRect">
            <a:avLst>
              <a:gd name="adj" fmla="val 0"/>
            </a:avLst>
          </a:prstGeom>
        </p:spPr>
        <p:txBody>
          <a:bodyPr/>
          <a:lstStyle/>
          <a:p>
            <a:endParaRPr lang="cs-CZ" dirty="0"/>
          </a:p>
        </p:txBody>
      </p:sp>
      <p:sp>
        <p:nvSpPr>
          <p:cNvPr id="34" name="Picture Placeholder 2">
            <a:extLst>
              <a:ext uri="{FF2B5EF4-FFF2-40B4-BE49-F238E27FC236}">
                <a16:creationId xmlns:a16="http://schemas.microsoft.com/office/drawing/2014/main" id="{0C262248-0557-AA43-B9CE-87EF7BAF5B9F}"/>
              </a:ext>
            </a:extLst>
          </p:cNvPr>
          <p:cNvSpPr>
            <a:spLocks noGrp="1"/>
          </p:cNvSpPr>
          <p:nvPr>
            <p:ph type="pic" sz="quarter" idx="36"/>
          </p:nvPr>
        </p:nvSpPr>
        <p:spPr>
          <a:xfrm>
            <a:off x="2463468" y="2997797"/>
            <a:ext cx="527892" cy="527892"/>
          </a:xfrm>
          <a:prstGeom prst="roundRect">
            <a:avLst>
              <a:gd name="adj" fmla="val 0"/>
            </a:avLst>
          </a:prstGeom>
        </p:spPr>
        <p:txBody>
          <a:bodyPr/>
          <a:lstStyle/>
          <a:p>
            <a:endParaRPr lang="cs-CZ" dirty="0"/>
          </a:p>
        </p:txBody>
      </p:sp>
      <p:sp>
        <p:nvSpPr>
          <p:cNvPr id="35" name="Picture Placeholder 2">
            <a:extLst>
              <a:ext uri="{FF2B5EF4-FFF2-40B4-BE49-F238E27FC236}">
                <a16:creationId xmlns:a16="http://schemas.microsoft.com/office/drawing/2014/main" id="{1C81EF1E-69E4-3345-99D3-27AE1C662411}"/>
              </a:ext>
            </a:extLst>
          </p:cNvPr>
          <p:cNvSpPr>
            <a:spLocks noGrp="1"/>
          </p:cNvSpPr>
          <p:nvPr>
            <p:ph type="pic" sz="quarter" idx="37"/>
          </p:nvPr>
        </p:nvSpPr>
        <p:spPr>
          <a:xfrm>
            <a:off x="4971736" y="2997797"/>
            <a:ext cx="527892" cy="527892"/>
          </a:xfrm>
          <a:prstGeom prst="roundRect">
            <a:avLst>
              <a:gd name="adj" fmla="val 0"/>
            </a:avLst>
          </a:prstGeom>
        </p:spPr>
        <p:txBody>
          <a:bodyPr/>
          <a:lstStyle/>
          <a:p>
            <a:endParaRPr lang="cs-CZ" dirty="0"/>
          </a:p>
        </p:txBody>
      </p:sp>
      <p:sp>
        <p:nvSpPr>
          <p:cNvPr id="36" name="Picture Placeholder 2">
            <a:extLst>
              <a:ext uri="{FF2B5EF4-FFF2-40B4-BE49-F238E27FC236}">
                <a16:creationId xmlns:a16="http://schemas.microsoft.com/office/drawing/2014/main" id="{A639AE02-A6E4-734F-AD73-FBCFBE95AB10}"/>
              </a:ext>
            </a:extLst>
          </p:cNvPr>
          <p:cNvSpPr>
            <a:spLocks noGrp="1"/>
          </p:cNvSpPr>
          <p:nvPr>
            <p:ph type="pic" sz="quarter" idx="38"/>
          </p:nvPr>
        </p:nvSpPr>
        <p:spPr>
          <a:xfrm>
            <a:off x="7408653" y="2997797"/>
            <a:ext cx="527892" cy="527892"/>
          </a:xfrm>
          <a:prstGeom prst="roundRect">
            <a:avLst>
              <a:gd name="adj" fmla="val 0"/>
            </a:avLst>
          </a:prstGeom>
        </p:spPr>
        <p:txBody>
          <a:bodyPr/>
          <a:lstStyle/>
          <a:p>
            <a:endParaRPr lang="cs-CZ" dirty="0"/>
          </a:p>
        </p:txBody>
      </p:sp>
    </p:spTree>
    <p:extLst>
      <p:ext uri="{BB962C8B-B14F-4D97-AF65-F5344CB8AC3E}">
        <p14:creationId xmlns:p14="http://schemas.microsoft.com/office/powerpoint/2010/main" val="3681176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8191732" cy="509853"/>
          </a:xfrm>
        </p:spPr>
        <p:txBody>
          <a:bodyPr/>
          <a:lstStyle/>
          <a:p>
            <a:r>
              <a:rPr lang="en-GB" dirty="0"/>
              <a:t>CLICK TO EDIT MASTER TITLE STYLE</a:t>
            </a:r>
            <a:endParaRPr lang="en-US" dirty="0"/>
          </a:p>
        </p:txBody>
      </p:sp>
      <p:sp>
        <p:nvSpPr>
          <p:cNvPr id="14" name="Text Placeholder 12">
            <a:extLst>
              <a:ext uri="{FF2B5EF4-FFF2-40B4-BE49-F238E27FC236}">
                <a16:creationId xmlns:a16="http://schemas.microsoft.com/office/drawing/2014/main" id="{38F15561-641E-7640-836D-0A880F3C9E3B}"/>
              </a:ext>
            </a:extLst>
          </p:cNvPr>
          <p:cNvSpPr>
            <a:spLocks noGrp="1"/>
          </p:cNvSpPr>
          <p:nvPr>
            <p:ph type="body" sz="quarter" idx="11" hasCustomPrompt="1"/>
          </p:nvPr>
        </p:nvSpPr>
        <p:spPr>
          <a:xfrm>
            <a:off x="1599567" y="1298677"/>
            <a:ext cx="1627623" cy="391556"/>
          </a:xfrm>
        </p:spPr>
        <p:txBody>
          <a:bodyPr anchor="ctr"/>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15" name="Text Placeholder 12">
            <a:extLst>
              <a:ext uri="{FF2B5EF4-FFF2-40B4-BE49-F238E27FC236}">
                <a16:creationId xmlns:a16="http://schemas.microsoft.com/office/drawing/2014/main" id="{132106A8-6616-E147-ACD6-507F1AC17037}"/>
              </a:ext>
            </a:extLst>
          </p:cNvPr>
          <p:cNvSpPr>
            <a:spLocks noGrp="1"/>
          </p:cNvSpPr>
          <p:nvPr>
            <p:ph type="body" sz="quarter" idx="14"/>
          </p:nvPr>
        </p:nvSpPr>
        <p:spPr>
          <a:xfrm>
            <a:off x="3399295" y="1257563"/>
            <a:ext cx="5371276" cy="473784"/>
          </a:xfrm>
        </p:spPr>
        <p:txBody>
          <a:bodyPr anchor="ctr"/>
          <a:lstStyle>
            <a:lvl1pPr marL="0" indent="0" algn="l">
              <a:lnSpc>
                <a:spcPct val="100000"/>
              </a:lnSpc>
              <a:spcBef>
                <a:spcPts val="0"/>
              </a:spcBef>
              <a:buNone/>
              <a:defRPr lang="en-GB" sz="120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39" name="Picture Placeholder 5">
            <a:extLst>
              <a:ext uri="{FF2B5EF4-FFF2-40B4-BE49-F238E27FC236}">
                <a16:creationId xmlns:a16="http://schemas.microsoft.com/office/drawing/2014/main" id="{E4865FF0-1DDA-3C46-B9D1-C10469B1BF73}"/>
              </a:ext>
            </a:extLst>
          </p:cNvPr>
          <p:cNvSpPr>
            <a:spLocks noGrp="1"/>
          </p:cNvSpPr>
          <p:nvPr>
            <p:ph type="pic" sz="quarter" idx="44"/>
          </p:nvPr>
        </p:nvSpPr>
        <p:spPr>
          <a:xfrm>
            <a:off x="498234" y="1366188"/>
            <a:ext cx="948017" cy="252000"/>
          </a:xfrm>
        </p:spPr>
        <p:txBody>
          <a:bodyPr anchor="ctr"/>
          <a:lstStyle>
            <a:lvl1pPr algn="ctr">
              <a:buNone/>
              <a:defRPr sz="500"/>
            </a:lvl1pPr>
          </a:lstStyle>
          <a:p>
            <a:endParaRPr lang="en-GB" dirty="0"/>
          </a:p>
        </p:txBody>
      </p:sp>
      <p:sp>
        <p:nvSpPr>
          <p:cNvPr id="40" name="Text Placeholder 12">
            <a:extLst>
              <a:ext uri="{FF2B5EF4-FFF2-40B4-BE49-F238E27FC236}">
                <a16:creationId xmlns:a16="http://schemas.microsoft.com/office/drawing/2014/main" id="{417C33F1-D3F6-4742-8D03-73011898B2C6}"/>
              </a:ext>
            </a:extLst>
          </p:cNvPr>
          <p:cNvSpPr>
            <a:spLocks noGrp="1"/>
          </p:cNvSpPr>
          <p:nvPr>
            <p:ph type="body" sz="quarter" idx="45" hasCustomPrompt="1"/>
          </p:nvPr>
        </p:nvSpPr>
        <p:spPr>
          <a:xfrm>
            <a:off x="729137" y="1311457"/>
            <a:ext cx="497791" cy="348776"/>
          </a:xfrm>
        </p:spPr>
        <p:txBody>
          <a:bodyPr anchor="ctr"/>
          <a:lstStyle>
            <a:lvl1pPr marL="0" indent="0" algn="ctr">
              <a:lnSpc>
                <a:spcPct val="100000"/>
              </a:lnSpc>
              <a:spcBef>
                <a:spcPts val="0"/>
              </a:spcBef>
              <a:buNone/>
              <a:defRPr lang="en-GB" sz="9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41" name="Text Placeholder 12">
            <a:extLst>
              <a:ext uri="{FF2B5EF4-FFF2-40B4-BE49-F238E27FC236}">
                <a16:creationId xmlns:a16="http://schemas.microsoft.com/office/drawing/2014/main" id="{AF5C87D4-79EF-194A-B070-115783E58309}"/>
              </a:ext>
            </a:extLst>
          </p:cNvPr>
          <p:cNvSpPr>
            <a:spLocks noGrp="1"/>
          </p:cNvSpPr>
          <p:nvPr>
            <p:ph type="body" sz="quarter" idx="46" hasCustomPrompt="1"/>
          </p:nvPr>
        </p:nvSpPr>
        <p:spPr>
          <a:xfrm>
            <a:off x="1599567" y="1974538"/>
            <a:ext cx="1627623" cy="391556"/>
          </a:xfrm>
        </p:spPr>
        <p:txBody>
          <a:bodyPr anchor="ctr"/>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42" name="Text Placeholder 12">
            <a:extLst>
              <a:ext uri="{FF2B5EF4-FFF2-40B4-BE49-F238E27FC236}">
                <a16:creationId xmlns:a16="http://schemas.microsoft.com/office/drawing/2014/main" id="{8771A0D8-E901-314C-860F-754F5E8CC1F2}"/>
              </a:ext>
            </a:extLst>
          </p:cNvPr>
          <p:cNvSpPr>
            <a:spLocks noGrp="1"/>
          </p:cNvSpPr>
          <p:nvPr>
            <p:ph type="body" sz="quarter" idx="47"/>
          </p:nvPr>
        </p:nvSpPr>
        <p:spPr>
          <a:xfrm>
            <a:off x="3399295" y="1933424"/>
            <a:ext cx="5371276" cy="473784"/>
          </a:xfrm>
        </p:spPr>
        <p:txBody>
          <a:bodyPr anchor="ctr"/>
          <a:lstStyle>
            <a:lvl1pPr marL="0" indent="0" algn="l">
              <a:lnSpc>
                <a:spcPct val="100000"/>
              </a:lnSpc>
              <a:spcBef>
                <a:spcPts val="0"/>
              </a:spcBef>
              <a:buNone/>
              <a:defRPr lang="en-GB" sz="120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43" name="Picture Placeholder 5">
            <a:extLst>
              <a:ext uri="{FF2B5EF4-FFF2-40B4-BE49-F238E27FC236}">
                <a16:creationId xmlns:a16="http://schemas.microsoft.com/office/drawing/2014/main" id="{98985847-F06B-1B47-89FA-BB3F178FF709}"/>
              </a:ext>
            </a:extLst>
          </p:cNvPr>
          <p:cNvSpPr>
            <a:spLocks noGrp="1"/>
          </p:cNvSpPr>
          <p:nvPr>
            <p:ph type="pic" sz="quarter" idx="48"/>
          </p:nvPr>
        </p:nvSpPr>
        <p:spPr>
          <a:xfrm>
            <a:off x="498234" y="2042049"/>
            <a:ext cx="948017" cy="252000"/>
          </a:xfrm>
        </p:spPr>
        <p:txBody>
          <a:bodyPr anchor="ctr"/>
          <a:lstStyle>
            <a:lvl1pPr algn="ctr">
              <a:buNone/>
              <a:defRPr sz="500"/>
            </a:lvl1pPr>
          </a:lstStyle>
          <a:p>
            <a:endParaRPr lang="en-GB" dirty="0"/>
          </a:p>
        </p:txBody>
      </p:sp>
      <p:sp>
        <p:nvSpPr>
          <p:cNvPr id="44" name="Text Placeholder 12">
            <a:extLst>
              <a:ext uri="{FF2B5EF4-FFF2-40B4-BE49-F238E27FC236}">
                <a16:creationId xmlns:a16="http://schemas.microsoft.com/office/drawing/2014/main" id="{56D445AE-5568-124D-931C-DE05932B4E6F}"/>
              </a:ext>
            </a:extLst>
          </p:cNvPr>
          <p:cNvSpPr>
            <a:spLocks noGrp="1"/>
          </p:cNvSpPr>
          <p:nvPr>
            <p:ph type="body" sz="quarter" idx="49" hasCustomPrompt="1"/>
          </p:nvPr>
        </p:nvSpPr>
        <p:spPr>
          <a:xfrm>
            <a:off x="729137" y="1987318"/>
            <a:ext cx="497791" cy="348776"/>
          </a:xfrm>
        </p:spPr>
        <p:txBody>
          <a:bodyPr anchor="ctr"/>
          <a:lstStyle>
            <a:lvl1pPr marL="0" indent="0" algn="ctr">
              <a:lnSpc>
                <a:spcPct val="100000"/>
              </a:lnSpc>
              <a:spcBef>
                <a:spcPts val="0"/>
              </a:spcBef>
              <a:buNone/>
              <a:defRPr lang="en-GB" sz="9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45" name="Text Placeholder 12">
            <a:extLst>
              <a:ext uri="{FF2B5EF4-FFF2-40B4-BE49-F238E27FC236}">
                <a16:creationId xmlns:a16="http://schemas.microsoft.com/office/drawing/2014/main" id="{42F87B48-BDBA-6948-A929-79007F20D2E1}"/>
              </a:ext>
            </a:extLst>
          </p:cNvPr>
          <p:cNvSpPr>
            <a:spLocks noGrp="1"/>
          </p:cNvSpPr>
          <p:nvPr>
            <p:ph type="body" sz="quarter" idx="50" hasCustomPrompt="1"/>
          </p:nvPr>
        </p:nvSpPr>
        <p:spPr>
          <a:xfrm>
            <a:off x="1599567" y="2652620"/>
            <a:ext cx="1627623" cy="391556"/>
          </a:xfrm>
        </p:spPr>
        <p:txBody>
          <a:bodyPr anchor="ctr"/>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46" name="Text Placeholder 12">
            <a:extLst>
              <a:ext uri="{FF2B5EF4-FFF2-40B4-BE49-F238E27FC236}">
                <a16:creationId xmlns:a16="http://schemas.microsoft.com/office/drawing/2014/main" id="{0269EC1D-3C48-634F-82D7-264CB083BBA4}"/>
              </a:ext>
            </a:extLst>
          </p:cNvPr>
          <p:cNvSpPr>
            <a:spLocks noGrp="1"/>
          </p:cNvSpPr>
          <p:nvPr>
            <p:ph type="body" sz="quarter" idx="51"/>
          </p:nvPr>
        </p:nvSpPr>
        <p:spPr>
          <a:xfrm>
            <a:off x="3399295" y="2611506"/>
            <a:ext cx="5371276" cy="473784"/>
          </a:xfrm>
        </p:spPr>
        <p:txBody>
          <a:bodyPr anchor="ctr"/>
          <a:lstStyle>
            <a:lvl1pPr marL="0" indent="0" algn="l">
              <a:lnSpc>
                <a:spcPct val="100000"/>
              </a:lnSpc>
              <a:spcBef>
                <a:spcPts val="0"/>
              </a:spcBef>
              <a:buNone/>
              <a:defRPr lang="en-GB" sz="120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47" name="Picture Placeholder 5">
            <a:extLst>
              <a:ext uri="{FF2B5EF4-FFF2-40B4-BE49-F238E27FC236}">
                <a16:creationId xmlns:a16="http://schemas.microsoft.com/office/drawing/2014/main" id="{076996A1-DD3B-DC45-B060-2215ACAFC8E0}"/>
              </a:ext>
            </a:extLst>
          </p:cNvPr>
          <p:cNvSpPr>
            <a:spLocks noGrp="1"/>
          </p:cNvSpPr>
          <p:nvPr>
            <p:ph type="pic" sz="quarter" idx="52"/>
          </p:nvPr>
        </p:nvSpPr>
        <p:spPr>
          <a:xfrm>
            <a:off x="498234" y="2720131"/>
            <a:ext cx="948017" cy="252000"/>
          </a:xfrm>
        </p:spPr>
        <p:txBody>
          <a:bodyPr anchor="ctr"/>
          <a:lstStyle>
            <a:lvl1pPr algn="ctr">
              <a:buNone/>
              <a:defRPr sz="500"/>
            </a:lvl1pPr>
          </a:lstStyle>
          <a:p>
            <a:endParaRPr lang="en-GB" dirty="0"/>
          </a:p>
        </p:txBody>
      </p:sp>
      <p:sp>
        <p:nvSpPr>
          <p:cNvPr id="48" name="Text Placeholder 12">
            <a:extLst>
              <a:ext uri="{FF2B5EF4-FFF2-40B4-BE49-F238E27FC236}">
                <a16:creationId xmlns:a16="http://schemas.microsoft.com/office/drawing/2014/main" id="{FB529B01-5A65-4743-AD12-9ADEF04945C5}"/>
              </a:ext>
            </a:extLst>
          </p:cNvPr>
          <p:cNvSpPr>
            <a:spLocks noGrp="1"/>
          </p:cNvSpPr>
          <p:nvPr>
            <p:ph type="body" sz="quarter" idx="53" hasCustomPrompt="1"/>
          </p:nvPr>
        </p:nvSpPr>
        <p:spPr>
          <a:xfrm>
            <a:off x="729137" y="2665400"/>
            <a:ext cx="497791" cy="348776"/>
          </a:xfrm>
        </p:spPr>
        <p:txBody>
          <a:bodyPr anchor="ctr"/>
          <a:lstStyle>
            <a:lvl1pPr marL="0" indent="0" algn="ctr">
              <a:lnSpc>
                <a:spcPct val="100000"/>
              </a:lnSpc>
              <a:spcBef>
                <a:spcPts val="0"/>
              </a:spcBef>
              <a:buNone/>
              <a:defRPr lang="en-GB" sz="9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49" name="Text Placeholder 12">
            <a:extLst>
              <a:ext uri="{FF2B5EF4-FFF2-40B4-BE49-F238E27FC236}">
                <a16:creationId xmlns:a16="http://schemas.microsoft.com/office/drawing/2014/main" id="{D0544A03-AECB-7249-8B06-A8333AE4A8DA}"/>
              </a:ext>
            </a:extLst>
          </p:cNvPr>
          <p:cNvSpPr>
            <a:spLocks noGrp="1"/>
          </p:cNvSpPr>
          <p:nvPr>
            <p:ph type="body" sz="quarter" idx="54" hasCustomPrompt="1"/>
          </p:nvPr>
        </p:nvSpPr>
        <p:spPr>
          <a:xfrm>
            <a:off x="1599567" y="3997952"/>
            <a:ext cx="1627623" cy="391556"/>
          </a:xfrm>
        </p:spPr>
        <p:txBody>
          <a:bodyPr anchor="ctr"/>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50" name="Text Placeholder 12">
            <a:extLst>
              <a:ext uri="{FF2B5EF4-FFF2-40B4-BE49-F238E27FC236}">
                <a16:creationId xmlns:a16="http://schemas.microsoft.com/office/drawing/2014/main" id="{0EC55A22-70E4-B94A-ABB7-9A76221CAEED}"/>
              </a:ext>
            </a:extLst>
          </p:cNvPr>
          <p:cNvSpPr>
            <a:spLocks noGrp="1"/>
          </p:cNvSpPr>
          <p:nvPr>
            <p:ph type="body" sz="quarter" idx="55"/>
          </p:nvPr>
        </p:nvSpPr>
        <p:spPr>
          <a:xfrm>
            <a:off x="3399295" y="3956838"/>
            <a:ext cx="5371276" cy="473784"/>
          </a:xfrm>
        </p:spPr>
        <p:txBody>
          <a:bodyPr anchor="ctr"/>
          <a:lstStyle>
            <a:lvl1pPr marL="0" indent="0" algn="l">
              <a:lnSpc>
                <a:spcPct val="100000"/>
              </a:lnSpc>
              <a:spcBef>
                <a:spcPts val="0"/>
              </a:spcBef>
              <a:buNone/>
              <a:defRPr lang="en-GB" sz="120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51" name="Picture Placeholder 5">
            <a:extLst>
              <a:ext uri="{FF2B5EF4-FFF2-40B4-BE49-F238E27FC236}">
                <a16:creationId xmlns:a16="http://schemas.microsoft.com/office/drawing/2014/main" id="{D09A3B7E-F1A0-6C48-960D-E972BA6F815D}"/>
              </a:ext>
            </a:extLst>
          </p:cNvPr>
          <p:cNvSpPr>
            <a:spLocks noGrp="1"/>
          </p:cNvSpPr>
          <p:nvPr>
            <p:ph type="pic" sz="quarter" idx="56"/>
          </p:nvPr>
        </p:nvSpPr>
        <p:spPr>
          <a:xfrm>
            <a:off x="498234" y="4065463"/>
            <a:ext cx="948017" cy="252000"/>
          </a:xfrm>
        </p:spPr>
        <p:txBody>
          <a:bodyPr anchor="ctr"/>
          <a:lstStyle>
            <a:lvl1pPr algn="ctr">
              <a:buNone/>
              <a:defRPr sz="500"/>
            </a:lvl1pPr>
          </a:lstStyle>
          <a:p>
            <a:endParaRPr lang="en-GB" dirty="0"/>
          </a:p>
        </p:txBody>
      </p:sp>
      <p:sp>
        <p:nvSpPr>
          <p:cNvPr id="52" name="Text Placeholder 12">
            <a:extLst>
              <a:ext uri="{FF2B5EF4-FFF2-40B4-BE49-F238E27FC236}">
                <a16:creationId xmlns:a16="http://schemas.microsoft.com/office/drawing/2014/main" id="{3DE3187C-40E0-D04B-933C-0B45EB14A14A}"/>
              </a:ext>
            </a:extLst>
          </p:cNvPr>
          <p:cNvSpPr>
            <a:spLocks noGrp="1"/>
          </p:cNvSpPr>
          <p:nvPr>
            <p:ph type="body" sz="quarter" idx="57" hasCustomPrompt="1"/>
          </p:nvPr>
        </p:nvSpPr>
        <p:spPr>
          <a:xfrm>
            <a:off x="729137" y="4010732"/>
            <a:ext cx="497791" cy="348776"/>
          </a:xfrm>
        </p:spPr>
        <p:txBody>
          <a:bodyPr anchor="ctr"/>
          <a:lstStyle>
            <a:lvl1pPr marL="0" indent="0" algn="ctr">
              <a:lnSpc>
                <a:spcPct val="100000"/>
              </a:lnSpc>
              <a:spcBef>
                <a:spcPts val="0"/>
              </a:spcBef>
              <a:buNone/>
              <a:defRPr lang="en-GB" sz="9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
        <p:nvSpPr>
          <p:cNvPr id="53" name="Text Placeholder 12">
            <a:extLst>
              <a:ext uri="{FF2B5EF4-FFF2-40B4-BE49-F238E27FC236}">
                <a16:creationId xmlns:a16="http://schemas.microsoft.com/office/drawing/2014/main" id="{4421FAC6-3C92-484A-8BA4-D2562C37E48D}"/>
              </a:ext>
            </a:extLst>
          </p:cNvPr>
          <p:cNvSpPr>
            <a:spLocks noGrp="1"/>
          </p:cNvSpPr>
          <p:nvPr>
            <p:ph type="body" sz="quarter" idx="58" hasCustomPrompt="1"/>
          </p:nvPr>
        </p:nvSpPr>
        <p:spPr>
          <a:xfrm>
            <a:off x="1599567" y="3322092"/>
            <a:ext cx="1627623" cy="391556"/>
          </a:xfrm>
        </p:spPr>
        <p:txBody>
          <a:bodyPr anchor="ctr"/>
          <a:lstStyle>
            <a:lvl1pPr marL="0" indent="0" algn="ctr">
              <a:lnSpc>
                <a:spcPct val="100000"/>
              </a:lnSpc>
              <a:spcBef>
                <a:spcPts val="0"/>
              </a:spcBef>
              <a:buNone/>
              <a:defRPr lang="en-GB" sz="1400" b="1" dirty="0">
                <a:solidFill>
                  <a:schemeClr val="accent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Lorem Ipsum</a:t>
            </a:r>
          </a:p>
        </p:txBody>
      </p:sp>
      <p:sp>
        <p:nvSpPr>
          <p:cNvPr id="54" name="Text Placeholder 12">
            <a:extLst>
              <a:ext uri="{FF2B5EF4-FFF2-40B4-BE49-F238E27FC236}">
                <a16:creationId xmlns:a16="http://schemas.microsoft.com/office/drawing/2014/main" id="{16EA2B11-DBDA-1344-BBD3-B771BC66F363}"/>
              </a:ext>
            </a:extLst>
          </p:cNvPr>
          <p:cNvSpPr>
            <a:spLocks noGrp="1"/>
          </p:cNvSpPr>
          <p:nvPr>
            <p:ph type="body" sz="quarter" idx="59"/>
          </p:nvPr>
        </p:nvSpPr>
        <p:spPr>
          <a:xfrm>
            <a:off x="3399295" y="3280978"/>
            <a:ext cx="5371276" cy="473784"/>
          </a:xfrm>
        </p:spPr>
        <p:txBody>
          <a:bodyPr anchor="ctr"/>
          <a:lstStyle>
            <a:lvl1pPr marL="0" indent="0" algn="l">
              <a:lnSpc>
                <a:spcPct val="100000"/>
              </a:lnSpc>
              <a:spcBef>
                <a:spcPts val="0"/>
              </a:spcBef>
              <a:buNone/>
              <a:defRPr lang="en-GB" sz="1200" dirty="0">
                <a:solidFill>
                  <a:schemeClr val="accent2"/>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Click to edit Master text styles</a:t>
            </a:r>
          </a:p>
        </p:txBody>
      </p:sp>
      <p:sp>
        <p:nvSpPr>
          <p:cNvPr id="55" name="Picture Placeholder 5">
            <a:extLst>
              <a:ext uri="{FF2B5EF4-FFF2-40B4-BE49-F238E27FC236}">
                <a16:creationId xmlns:a16="http://schemas.microsoft.com/office/drawing/2014/main" id="{385ED0A7-5B62-F64D-9628-95BCFA87062D}"/>
              </a:ext>
            </a:extLst>
          </p:cNvPr>
          <p:cNvSpPr>
            <a:spLocks noGrp="1"/>
          </p:cNvSpPr>
          <p:nvPr>
            <p:ph type="pic" sz="quarter" idx="60"/>
          </p:nvPr>
        </p:nvSpPr>
        <p:spPr>
          <a:xfrm>
            <a:off x="498234" y="3389603"/>
            <a:ext cx="948017" cy="252000"/>
          </a:xfrm>
        </p:spPr>
        <p:txBody>
          <a:bodyPr anchor="ctr"/>
          <a:lstStyle>
            <a:lvl1pPr algn="ctr">
              <a:buNone/>
              <a:defRPr sz="500"/>
            </a:lvl1pPr>
          </a:lstStyle>
          <a:p>
            <a:endParaRPr lang="en-GB" dirty="0"/>
          </a:p>
        </p:txBody>
      </p:sp>
      <p:sp>
        <p:nvSpPr>
          <p:cNvPr id="56" name="Text Placeholder 12">
            <a:extLst>
              <a:ext uri="{FF2B5EF4-FFF2-40B4-BE49-F238E27FC236}">
                <a16:creationId xmlns:a16="http://schemas.microsoft.com/office/drawing/2014/main" id="{E3651458-EEBE-7B4A-8B4B-3F9895DCFE0B}"/>
              </a:ext>
            </a:extLst>
          </p:cNvPr>
          <p:cNvSpPr>
            <a:spLocks noGrp="1"/>
          </p:cNvSpPr>
          <p:nvPr>
            <p:ph type="body" sz="quarter" idx="61" hasCustomPrompt="1"/>
          </p:nvPr>
        </p:nvSpPr>
        <p:spPr>
          <a:xfrm>
            <a:off x="729137" y="3334872"/>
            <a:ext cx="497791" cy="348776"/>
          </a:xfrm>
        </p:spPr>
        <p:txBody>
          <a:bodyPr anchor="ctr"/>
          <a:lstStyle>
            <a:lvl1pPr marL="0" indent="0" algn="ctr">
              <a:lnSpc>
                <a:spcPct val="100000"/>
              </a:lnSpc>
              <a:spcBef>
                <a:spcPts val="0"/>
              </a:spcBef>
              <a:buNone/>
              <a:defRPr lang="en-GB" sz="900" b="1" dirty="0">
                <a:solidFill>
                  <a:schemeClr val="bg1"/>
                </a:solidFill>
              </a:defRPr>
            </a:lvl1pPr>
            <a:lvl2pPr>
              <a:buNone/>
              <a:defRPr sz="800">
                <a:solidFill>
                  <a:schemeClr val="bg1"/>
                </a:solidFill>
              </a:defRPr>
            </a:lvl2pPr>
            <a:lvl3pPr>
              <a:buNone/>
              <a:defRPr sz="800">
                <a:solidFill>
                  <a:schemeClr val="bg1"/>
                </a:solidFill>
              </a:defRPr>
            </a:lvl3pPr>
            <a:lvl4pPr>
              <a:buNone/>
              <a:defRPr sz="800">
                <a:solidFill>
                  <a:schemeClr val="bg1"/>
                </a:solidFill>
              </a:defRPr>
            </a:lvl4pPr>
            <a:lvl5pPr>
              <a:buNone/>
              <a:defRPr sz="800">
                <a:solidFill>
                  <a:schemeClr val="bg1"/>
                </a:solidFill>
              </a:defRPr>
            </a:lvl5pPr>
          </a:lstStyle>
          <a:p>
            <a:pPr lvl="0"/>
            <a:r>
              <a:rPr lang="en-GB" dirty="0"/>
              <a:t>20XX</a:t>
            </a:r>
          </a:p>
        </p:txBody>
      </p:sp>
    </p:spTree>
    <p:extLst>
      <p:ext uri="{BB962C8B-B14F-4D97-AF65-F5344CB8AC3E}">
        <p14:creationId xmlns:p14="http://schemas.microsoft.com/office/powerpoint/2010/main" val="33203263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35" name="Text Placeholder 7">
            <a:extLst>
              <a:ext uri="{FF2B5EF4-FFF2-40B4-BE49-F238E27FC236}">
                <a16:creationId xmlns:a16="http://schemas.microsoft.com/office/drawing/2014/main" id="{FA62884E-4119-6D4F-AA5C-443B95692A4B}"/>
              </a:ext>
            </a:extLst>
          </p:cNvPr>
          <p:cNvSpPr>
            <a:spLocks noGrp="1"/>
          </p:cNvSpPr>
          <p:nvPr>
            <p:ph type="body" sz="quarter" idx="14" hasCustomPrompt="1"/>
          </p:nvPr>
        </p:nvSpPr>
        <p:spPr>
          <a:xfrm>
            <a:off x="578840" y="1218022"/>
            <a:ext cx="7675926" cy="221536"/>
          </a:xfrm>
        </p:spPr>
        <p:txBody>
          <a:bodyPr>
            <a:noAutofit/>
          </a:bodyPr>
          <a:lstStyle>
            <a:lvl1pPr algn="l">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36" name="Text Placeholder 7">
            <a:extLst>
              <a:ext uri="{FF2B5EF4-FFF2-40B4-BE49-F238E27FC236}">
                <a16:creationId xmlns:a16="http://schemas.microsoft.com/office/drawing/2014/main" id="{62508584-C654-C84C-9B9D-CBCF11887CD0}"/>
              </a:ext>
            </a:extLst>
          </p:cNvPr>
          <p:cNvSpPr>
            <a:spLocks noGrp="1"/>
          </p:cNvSpPr>
          <p:nvPr>
            <p:ph type="body" sz="quarter" idx="15" hasCustomPrompt="1"/>
          </p:nvPr>
        </p:nvSpPr>
        <p:spPr>
          <a:xfrm>
            <a:off x="944493" y="4080070"/>
            <a:ext cx="7313069" cy="221536"/>
          </a:xfrm>
        </p:spPr>
        <p:txBody>
          <a:bodyPr>
            <a:noAutofit/>
          </a:bodyPr>
          <a:lstStyle>
            <a:lvl1pPr algn="l">
              <a:lnSpc>
                <a:spcPts val="1500"/>
              </a:lnSpc>
              <a:defRPr sz="8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37" name="Picture Placeholder 3">
            <a:extLst>
              <a:ext uri="{FF2B5EF4-FFF2-40B4-BE49-F238E27FC236}">
                <a16:creationId xmlns:a16="http://schemas.microsoft.com/office/drawing/2014/main" id="{47AD437B-6B61-A84B-9058-366D1BA1A407}"/>
              </a:ext>
            </a:extLst>
          </p:cNvPr>
          <p:cNvSpPr>
            <a:spLocks noGrp="1"/>
          </p:cNvSpPr>
          <p:nvPr>
            <p:ph type="pic" sz="quarter" idx="18"/>
          </p:nvPr>
        </p:nvSpPr>
        <p:spPr>
          <a:xfrm>
            <a:off x="578839" y="4050734"/>
            <a:ext cx="281304" cy="280207"/>
          </a:xfrm>
          <a:prstGeom prst="roundRect">
            <a:avLst>
              <a:gd name="adj" fmla="val 9401"/>
            </a:avLst>
          </a:prstGeom>
        </p:spPr>
        <p:txBody>
          <a:bodyPr anchor="t"/>
          <a:lstStyle>
            <a:lvl1pPr algn="ctr">
              <a:defRPr sz="400"/>
            </a:lvl1pPr>
          </a:lstStyle>
          <a:p>
            <a:endParaRPr lang="en-GB" dirty="0"/>
          </a:p>
        </p:txBody>
      </p:sp>
      <p:sp>
        <p:nvSpPr>
          <p:cNvPr id="138" name="Picture Placeholder 3">
            <a:extLst>
              <a:ext uri="{FF2B5EF4-FFF2-40B4-BE49-F238E27FC236}">
                <a16:creationId xmlns:a16="http://schemas.microsoft.com/office/drawing/2014/main" id="{0CF9D6A4-FDE4-6445-AD6A-91422BEDFEFB}"/>
              </a:ext>
            </a:extLst>
          </p:cNvPr>
          <p:cNvSpPr>
            <a:spLocks noGrp="1"/>
          </p:cNvSpPr>
          <p:nvPr>
            <p:ph type="pic" sz="quarter" idx="19"/>
          </p:nvPr>
        </p:nvSpPr>
        <p:spPr>
          <a:xfrm>
            <a:off x="578839" y="1787984"/>
            <a:ext cx="2476983" cy="1837943"/>
          </a:xfrm>
          <a:prstGeom prst="round2DiagRect">
            <a:avLst>
              <a:gd name="adj1" fmla="val 35867"/>
              <a:gd name="adj2" fmla="val 0"/>
            </a:avLst>
          </a:prstGeom>
        </p:spPr>
        <p:txBody>
          <a:bodyPr anchor="t"/>
          <a:lstStyle>
            <a:lvl1pPr algn="ctr">
              <a:defRPr/>
            </a:lvl1pPr>
          </a:lstStyle>
          <a:p>
            <a:endParaRPr lang="en-GB" dirty="0"/>
          </a:p>
        </p:txBody>
      </p:sp>
      <p:sp>
        <p:nvSpPr>
          <p:cNvPr id="139" name="Picture Placeholder 3">
            <a:extLst>
              <a:ext uri="{FF2B5EF4-FFF2-40B4-BE49-F238E27FC236}">
                <a16:creationId xmlns:a16="http://schemas.microsoft.com/office/drawing/2014/main" id="{5B157ABB-6AD8-9540-B3DD-D34049F45FCE}"/>
              </a:ext>
            </a:extLst>
          </p:cNvPr>
          <p:cNvSpPr>
            <a:spLocks noGrp="1"/>
          </p:cNvSpPr>
          <p:nvPr>
            <p:ph type="pic" sz="quarter" idx="20"/>
          </p:nvPr>
        </p:nvSpPr>
        <p:spPr>
          <a:xfrm>
            <a:off x="5960435" y="1787984"/>
            <a:ext cx="2476983" cy="1837943"/>
          </a:xfrm>
          <a:prstGeom prst="round2DiagRect">
            <a:avLst>
              <a:gd name="adj1" fmla="val 35867"/>
              <a:gd name="adj2" fmla="val 0"/>
            </a:avLst>
          </a:prstGeom>
        </p:spPr>
        <p:txBody>
          <a:bodyPr anchor="t"/>
          <a:lstStyle>
            <a:lvl1pPr algn="ctr">
              <a:defRPr/>
            </a:lvl1pPr>
          </a:lstStyle>
          <a:p>
            <a:endParaRPr lang="en-GB" dirty="0"/>
          </a:p>
        </p:txBody>
      </p:sp>
      <p:sp>
        <p:nvSpPr>
          <p:cNvPr id="140" name="Picture Placeholder 3">
            <a:extLst>
              <a:ext uri="{FF2B5EF4-FFF2-40B4-BE49-F238E27FC236}">
                <a16:creationId xmlns:a16="http://schemas.microsoft.com/office/drawing/2014/main" id="{FCDD0457-CA02-F142-96BD-F3BFEB4968E7}"/>
              </a:ext>
            </a:extLst>
          </p:cNvPr>
          <p:cNvSpPr>
            <a:spLocks noGrp="1"/>
          </p:cNvSpPr>
          <p:nvPr>
            <p:ph type="pic" sz="quarter" idx="21"/>
          </p:nvPr>
        </p:nvSpPr>
        <p:spPr>
          <a:xfrm>
            <a:off x="3269637" y="1787984"/>
            <a:ext cx="2476983" cy="1837943"/>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230651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ředělový B">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F9AC8E-308B-0C44-8540-CB5B5A256A1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4" y="2248692"/>
            <a:ext cx="5253228" cy="323058"/>
          </a:xfrm>
        </p:spPr>
        <p:txBody>
          <a:bodyPr/>
          <a:lstStyle>
            <a:lvl1pPr>
              <a:defRPr>
                <a:solidFill>
                  <a:schemeClr val="accent1"/>
                </a:solidFill>
              </a:defRPr>
            </a:lvl1pPr>
          </a:lstStyle>
          <a:p>
            <a:r>
              <a:rPr lang="en-GB" dirty="0"/>
              <a:t>divider title</a:t>
            </a:r>
            <a:endParaRPr lang="en-US" dirty="0"/>
          </a:p>
        </p:txBody>
      </p:sp>
      <p:sp>
        <p:nvSpPr>
          <p:cNvPr id="7" name="Text Placeholder 5">
            <a:extLst>
              <a:ext uri="{FF2B5EF4-FFF2-40B4-BE49-F238E27FC236}">
                <a16:creationId xmlns:a16="http://schemas.microsoft.com/office/drawing/2014/main" id="{E887030A-39E7-CB44-8EC9-6576EA072E00}"/>
              </a:ext>
            </a:extLst>
          </p:cNvPr>
          <p:cNvSpPr>
            <a:spLocks noGrp="1"/>
          </p:cNvSpPr>
          <p:nvPr>
            <p:ph type="body" sz="quarter" idx="13" hasCustomPrompt="1"/>
          </p:nvPr>
        </p:nvSpPr>
        <p:spPr>
          <a:xfrm>
            <a:off x="560343" y="2656013"/>
            <a:ext cx="5253228" cy="196244"/>
          </a:xfrm>
          <a:prstGeom prst="rect">
            <a:avLst/>
          </a:prstGeom>
        </p:spPr>
        <p:txBody>
          <a:bodyPr lIns="0" tIns="0" rIns="0" bIns="0"/>
          <a:lstStyle>
            <a:lvl1pPr marL="0" indent="0">
              <a:lnSpc>
                <a:spcPts val="1500"/>
              </a:lnSpc>
              <a:spcBef>
                <a:spcPts val="0"/>
              </a:spcBef>
              <a:buNone/>
              <a:defRPr sz="1400" b="0" kern="0" cap="all" spc="40" baseline="0">
                <a:solidFill>
                  <a:schemeClr val="accent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sp>
        <p:nvSpPr>
          <p:cNvPr id="8" name="Text Placeholder 5">
            <a:extLst>
              <a:ext uri="{FF2B5EF4-FFF2-40B4-BE49-F238E27FC236}">
                <a16:creationId xmlns:a16="http://schemas.microsoft.com/office/drawing/2014/main" id="{29FDEF27-3E78-1D4B-8408-36D9106C0BC2}"/>
              </a:ext>
            </a:extLst>
          </p:cNvPr>
          <p:cNvSpPr>
            <a:spLocks noGrp="1"/>
          </p:cNvSpPr>
          <p:nvPr>
            <p:ph type="body" sz="quarter" idx="14" hasCustomPrompt="1"/>
          </p:nvPr>
        </p:nvSpPr>
        <p:spPr>
          <a:xfrm>
            <a:off x="5845408" y="1275274"/>
            <a:ext cx="3298592" cy="2768219"/>
          </a:xfrm>
          <a:prstGeom prst="rect">
            <a:avLst/>
          </a:prstGeom>
        </p:spPr>
        <p:txBody>
          <a:bodyPr lIns="0" tIns="0" rIns="0" bIns="0"/>
          <a:lstStyle>
            <a:lvl1pPr marL="0" indent="0">
              <a:lnSpc>
                <a:spcPts val="20000"/>
              </a:lnSpc>
              <a:spcBef>
                <a:spcPts val="0"/>
              </a:spcBef>
              <a:buNone/>
              <a:defRPr sz="20000" b="1" kern="0" spc="-300" baseline="0">
                <a:solidFill>
                  <a:schemeClr val="accent6"/>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08</a:t>
            </a:r>
            <a:endParaRPr lang="en-US" dirty="0"/>
          </a:p>
        </p:txBody>
      </p:sp>
      <p:sp>
        <p:nvSpPr>
          <p:cNvPr id="2" name="Slide Number Placeholder 1">
            <a:extLst>
              <a:ext uri="{FF2B5EF4-FFF2-40B4-BE49-F238E27FC236}">
                <a16:creationId xmlns:a16="http://schemas.microsoft.com/office/drawing/2014/main" id="{77BD5CC2-C3F3-7D62-C4EA-800A67C61E9A}"/>
              </a:ext>
            </a:extLst>
          </p:cNvPr>
          <p:cNvSpPr>
            <a:spLocks noGrp="1"/>
          </p:cNvSpPr>
          <p:nvPr>
            <p:ph type="sldNum" sz="quarter" idx="15"/>
          </p:nvPr>
        </p:nvSpPr>
        <p:spPr/>
        <p:txBody>
          <a:bodyPr/>
          <a:lstStyle>
            <a:lvl1pPr>
              <a:defRPr>
                <a:solidFill>
                  <a:schemeClr val="accent1"/>
                </a:solidFill>
              </a:defRPr>
            </a:lvl1pPr>
          </a:lstStyle>
          <a:p>
            <a:fld id="{29CAE5FC-86E1-1448-8EC3-A22E1B31C8C0}" type="slidenum">
              <a:rPr lang="en-US" smtClean="0"/>
              <a:pPr/>
              <a:t>‹#›</a:t>
            </a:fld>
            <a:endParaRPr lang="en-US" dirty="0"/>
          </a:p>
        </p:txBody>
      </p:sp>
      <p:pic>
        <p:nvPicPr>
          <p:cNvPr id="14" name="Picture 13">
            <a:extLst>
              <a:ext uri="{FF2B5EF4-FFF2-40B4-BE49-F238E27FC236}">
                <a16:creationId xmlns:a16="http://schemas.microsoft.com/office/drawing/2014/main" id="{8FADE973-8170-1B45-826B-FE439C3A998B}"/>
              </a:ext>
            </a:extLst>
          </p:cNvPr>
          <p:cNvPicPr>
            <a:picLocks noChangeAspect="1"/>
          </p:cNvPicPr>
          <p:nvPr userDrawn="1"/>
        </p:nvPicPr>
        <p:blipFill>
          <a:blip r:embed="rId3"/>
          <a:stretch>
            <a:fillRect/>
          </a:stretch>
        </p:blipFill>
        <p:spPr>
          <a:xfrm>
            <a:off x="0" y="0"/>
            <a:ext cx="1050131" cy="5143500"/>
          </a:xfrm>
          <a:prstGeom prst="rect">
            <a:avLst/>
          </a:prstGeom>
        </p:spPr>
      </p:pic>
      <p:grpSp>
        <p:nvGrpSpPr>
          <p:cNvPr id="17" name="Group 16">
            <a:extLst>
              <a:ext uri="{FF2B5EF4-FFF2-40B4-BE49-F238E27FC236}">
                <a16:creationId xmlns:a16="http://schemas.microsoft.com/office/drawing/2014/main" id="{B528C52B-7666-944D-8569-28745A44F5D6}"/>
              </a:ext>
            </a:extLst>
          </p:cNvPr>
          <p:cNvGrpSpPr/>
          <p:nvPr userDrawn="1"/>
        </p:nvGrpSpPr>
        <p:grpSpPr>
          <a:xfrm>
            <a:off x="7515225" y="13648"/>
            <a:ext cx="1628775" cy="5143500"/>
            <a:chOff x="7515225" y="0"/>
            <a:chExt cx="1628775" cy="5143500"/>
          </a:xfrm>
        </p:grpSpPr>
        <p:pic>
          <p:nvPicPr>
            <p:cNvPr id="18" name="Picture 17">
              <a:extLst>
                <a:ext uri="{FF2B5EF4-FFF2-40B4-BE49-F238E27FC236}">
                  <a16:creationId xmlns:a16="http://schemas.microsoft.com/office/drawing/2014/main" id="{A56E62CB-7425-BE4E-8B2E-4541D593B860}"/>
                </a:ext>
              </a:extLst>
            </p:cNvPr>
            <p:cNvPicPr>
              <a:picLocks noChangeAspect="1"/>
            </p:cNvPicPr>
            <p:nvPr userDrawn="1"/>
          </p:nvPicPr>
          <p:blipFill>
            <a:blip r:embed="rId4"/>
            <a:stretch>
              <a:fillRect/>
            </a:stretch>
          </p:blipFill>
          <p:spPr>
            <a:xfrm>
              <a:off x="7515225" y="0"/>
              <a:ext cx="1628775" cy="5143500"/>
            </a:xfrm>
            <a:prstGeom prst="rect">
              <a:avLst/>
            </a:prstGeom>
          </p:spPr>
        </p:pic>
        <p:pic>
          <p:nvPicPr>
            <p:cNvPr id="19" name="Picture 18">
              <a:extLst>
                <a:ext uri="{FF2B5EF4-FFF2-40B4-BE49-F238E27FC236}">
                  <a16:creationId xmlns:a16="http://schemas.microsoft.com/office/drawing/2014/main" id="{18D364AA-CE88-DA45-BC52-5DFD9AE475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2519439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Deset ikon a text - obdelní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0" y="2126218"/>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39" y="2529475"/>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1" name="Text Placeholder 7">
            <a:extLst>
              <a:ext uri="{FF2B5EF4-FFF2-40B4-BE49-F238E27FC236}">
                <a16:creationId xmlns:a16="http://schemas.microsoft.com/office/drawing/2014/main" id="{0BC0FF32-6986-6D45-9401-09C923515038}"/>
              </a:ext>
            </a:extLst>
          </p:cNvPr>
          <p:cNvSpPr>
            <a:spLocks noGrp="1"/>
          </p:cNvSpPr>
          <p:nvPr>
            <p:ph type="body" sz="quarter" idx="49" hasCustomPrompt="1"/>
          </p:nvPr>
        </p:nvSpPr>
        <p:spPr>
          <a:xfrm>
            <a:off x="2225772" y="2126218"/>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4" name="Text Placeholder 5">
            <a:extLst>
              <a:ext uri="{FF2B5EF4-FFF2-40B4-BE49-F238E27FC236}">
                <a16:creationId xmlns:a16="http://schemas.microsoft.com/office/drawing/2014/main" id="{6CC65C7D-A042-774E-A71F-5C212C426A35}"/>
              </a:ext>
            </a:extLst>
          </p:cNvPr>
          <p:cNvSpPr>
            <a:spLocks noGrp="1"/>
          </p:cNvSpPr>
          <p:nvPr>
            <p:ph type="body" sz="quarter" idx="50" hasCustomPrompt="1"/>
          </p:nvPr>
        </p:nvSpPr>
        <p:spPr>
          <a:xfrm>
            <a:off x="2225771" y="2529475"/>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47" name="Text Placeholder 7">
            <a:extLst>
              <a:ext uri="{FF2B5EF4-FFF2-40B4-BE49-F238E27FC236}">
                <a16:creationId xmlns:a16="http://schemas.microsoft.com/office/drawing/2014/main" id="{81DAD619-D111-8A4E-9340-AA5C6336D992}"/>
              </a:ext>
            </a:extLst>
          </p:cNvPr>
          <p:cNvSpPr>
            <a:spLocks noGrp="1"/>
          </p:cNvSpPr>
          <p:nvPr>
            <p:ph type="body" sz="quarter" idx="55" hasCustomPrompt="1"/>
          </p:nvPr>
        </p:nvSpPr>
        <p:spPr>
          <a:xfrm>
            <a:off x="3829340" y="2126218"/>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48" name="Text Placeholder 5">
            <a:extLst>
              <a:ext uri="{FF2B5EF4-FFF2-40B4-BE49-F238E27FC236}">
                <a16:creationId xmlns:a16="http://schemas.microsoft.com/office/drawing/2014/main" id="{55E1B3D0-2001-F14D-8B2B-31CC666FB82A}"/>
              </a:ext>
            </a:extLst>
          </p:cNvPr>
          <p:cNvSpPr>
            <a:spLocks noGrp="1"/>
          </p:cNvSpPr>
          <p:nvPr>
            <p:ph type="body" sz="quarter" idx="56" hasCustomPrompt="1"/>
          </p:nvPr>
        </p:nvSpPr>
        <p:spPr>
          <a:xfrm>
            <a:off x="3829339" y="2529475"/>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53" name="Text Placeholder 7">
            <a:extLst>
              <a:ext uri="{FF2B5EF4-FFF2-40B4-BE49-F238E27FC236}">
                <a16:creationId xmlns:a16="http://schemas.microsoft.com/office/drawing/2014/main" id="{04719E0E-61D5-2446-8BF9-FDE33E9EA5FF}"/>
              </a:ext>
            </a:extLst>
          </p:cNvPr>
          <p:cNvSpPr>
            <a:spLocks noGrp="1"/>
          </p:cNvSpPr>
          <p:nvPr>
            <p:ph type="body" sz="quarter" idx="61" hasCustomPrompt="1"/>
          </p:nvPr>
        </p:nvSpPr>
        <p:spPr>
          <a:xfrm>
            <a:off x="5453188" y="2126218"/>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54" name="Text Placeholder 5">
            <a:extLst>
              <a:ext uri="{FF2B5EF4-FFF2-40B4-BE49-F238E27FC236}">
                <a16:creationId xmlns:a16="http://schemas.microsoft.com/office/drawing/2014/main" id="{97CE4A3B-996D-ED4A-AD9E-3AB9F6D72BEF}"/>
              </a:ext>
            </a:extLst>
          </p:cNvPr>
          <p:cNvSpPr>
            <a:spLocks noGrp="1"/>
          </p:cNvSpPr>
          <p:nvPr>
            <p:ph type="body" sz="quarter" idx="62" hasCustomPrompt="1"/>
          </p:nvPr>
        </p:nvSpPr>
        <p:spPr>
          <a:xfrm>
            <a:off x="5453187" y="2529475"/>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59" name="Text Placeholder 7">
            <a:extLst>
              <a:ext uri="{FF2B5EF4-FFF2-40B4-BE49-F238E27FC236}">
                <a16:creationId xmlns:a16="http://schemas.microsoft.com/office/drawing/2014/main" id="{BB03CA34-0018-F740-8511-CAF5A16298F3}"/>
              </a:ext>
            </a:extLst>
          </p:cNvPr>
          <p:cNvSpPr>
            <a:spLocks noGrp="1"/>
          </p:cNvSpPr>
          <p:nvPr>
            <p:ph type="body" sz="quarter" idx="67" hasCustomPrompt="1"/>
          </p:nvPr>
        </p:nvSpPr>
        <p:spPr>
          <a:xfrm>
            <a:off x="7077039" y="2126218"/>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60" name="Text Placeholder 5">
            <a:extLst>
              <a:ext uri="{FF2B5EF4-FFF2-40B4-BE49-F238E27FC236}">
                <a16:creationId xmlns:a16="http://schemas.microsoft.com/office/drawing/2014/main" id="{A174C989-09B7-1A45-BB11-1DD3AFEF2A5B}"/>
              </a:ext>
            </a:extLst>
          </p:cNvPr>
          <p:cNvSpPr>
            <a:spLocks noGrp="1"/>
          </p:cNvSpPr>
          <p:nvPr>
            <p:ph type="body" sz="quarter" idx="68" hasCustomPrompt="1"/>
          </p:nvPr>
        </p:nvSpPr>
        <p:spPr>
          <a:xfrm>
            <a:off x="7077038" y="2529475"/>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4" name="Text Placeholder 7">
            <a:extLst>
              <a:ext uri="{FF2B5EF4-FFF2-40B4-BE49-F238E27FC236}">
                <a16:creationId xmlns:a16="http://schemas.microsoft.com/office/drawing/2014/main" id="{00E1D2E7-A756-0748-950D-519588C058C6}"/>
              </a:ext>
            </a:extLst>
          </p:cNvPr>
          <p:cNvSpPr>
            <a:spLocks noGrp="1"/>
          </p:cNvSpPr>
          <p:nvPr>
            <p:ph type="body" sz="quarter" idx="72" hasCustomPrompt="1"/>
          </p:nvPr>
        </p:nvSpPr>
        <p:spPr>
          <a:xfrm>
            <a:off x="578840" y="3895641"/>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65" name="Text Placeholder 5">
            <a:extLst>
              <a:ext uri="{FF2B5EF4-FFF2-40B4-BE49-F238E27FC236}">
                <a16:creationId xmlns:a16="http://schemas.microsoft.com/office/drawing/2014/main" id="{CED15C0B-89FC-E247-8375-26481A640497}"/>
              </a:ext>
            </a:extLst>
          </p:cNvPr>
          <p:cNvSpPr>
            <a:spLocks noGrp="1"/>
          </p:cNvSpPr>
          <p:nvPr>
            <p:ph type="body" sz="quarter" idx="73" hasCustomPrompt="1"/>
          </p:nvPr>
        </p:nvSpPr>
        <p:spPr>
          <a:xfrm>
            <a:off x="578839" y="4298898"/>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7" name="Text Placeholder 7">
            <a:extLst>
              <a:ext uri="{FF2B5EF4-FFF2-40B4-BE49-F238E27FC236}">
                <a16:creationId xmlns:a16="http://schemas.microsoft.com/office/drawing/2014/main" id="{F5146B0E-2E88-9B42-A324-A550C9363383}"/>
              </a:ext>
            </a:extLst>
          </p:cNvPr>
          <p:cNvSpPr>
            <a:spLocks noGrp="1"/>
          </p:cNvSpPr>
          <p:nvPr>
            <p:ph type="body" sz="quarter" idx="75" hasCustomPrompt="1"/>
          </p:nvPr>
        </p:nvSpPr>
        <p:spPr>
          <a:xfrm>
            <a:off x="2225772" y="3895641"/>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68" name="Text Placeholder 5">
            <a:extLst>
              <a:ext uri="{FF2B5EF4-FFF2-40B4-BE49-F238E27FC236}">
                <a16:creationId xmlns:a16="http://schemas.microsoft.com/office/drawing/2014/main" id="{4ADB1032-85C7-B145-B892-A29983D6E42F}"/>
              </a:ext>
            </a:extLst>
          </p:cNvPr>
          <p:cNvSpPr>
            <a:spLocks noGrp="1"/>
          </p:cNvSpPr>
          <p:nvPr>
            <p:ph type="body" sz="quarter" idx="76" hasCustomPrompt="1"/>
          </p:nvPr>
        </p:nvSpPr>
        <p:spPr>
          <a:xfrm>
            <a:off x="2225771" y="4298898"/>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70" name="Text Placeholder 7">
            <a:extLst>
              <a:ext uri="{FF2B5EF4-FFF2-40B4-BE49-F238E27FC236}">
                <a16:creationId xmlns:a16="http://schemas.microsoft.com/office/drawing/2014/main" id="{B852A1D2-1F1F-0946-904A-749A1DC57689}"/>
              </a:ext>
            </a:extLst>
          </p:cNvPr>
          <p:cNvSpPr>
            <a:spLocks noGrp="1"/>
          </p:cNvSpPr>
          <p:nvPr>
            <p:ph type="body" sz="quarter" idx="78" hasCustomPrompt="1"/>
          </p:nvPr>
        </p:nvSpPr>
        <p:spPr>
          <a:xfrm>
            <a:off x="3829340" y="3895641"/>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71" name="Text Placeholder 5">
            <a:extLst>
              <a:ext uri="{FF2B5EF4-FFF2-40B4-BE49-F238E27FC236}">
                <a16:creationId xmlns:a16="http://schemas.microsoft.com/office/drawing/2014/main" id="{70C74252-CC87-AD46-8A78-63B034695518}"/>
              </a:ext>
            </a:extLst>
          </p:cNvPr>
          <p:cNvSpPr>
            <a:spLocks noGrp="1"/>
          </p:cNvSpPr>
          <p:nvPr>
            <p:ph type="body" sz="quarter" idx="79" hasCustomPrompt="1"/>
          </p:nvPr>
        </p:nvSpPr>
        <p:spPr>
          <a:xfrm>
            <a:off x="3829339" y="4298898"/>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73" name="Text Placeholder 7">
            <a:extLst>
              <a:ext uri="{FF2B5EF4-FFF2-40B4-BE49-F238E27FC236}">
                <a16:creationId xmlns:a16="http://schemas.microsoft.com/office/drawing/2014/main" id="{37ECEE46-CBBC-F94D-9902-C8F3CE717988}"/>
              </a:ext>
            </a:extLst>
          </p:cNvPr>
          <p:cNvSpPr>
            <a:spLocks noGrp="1"/>
          </p:cNvSpPr>
          <p:nvPr>
            <p:ph type="body" sz="quarter" idx="81" hasCustomPrompt="1"/>
          </p:nvPr>
        </p:nvSpPr>
        <p:spPr>
          <a:xfrm>
            <a:off x="5453188" y="3895641"/>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74" name="Text Placeholder 5">
            <a:extLst>
              <a:ext uri="{FF2B5EF4-FFF2-40B4-BE49-F238E27FC236}">
                <a16:creationId xmlns:a16="http://schemas.microsoft.com/office/drawing/2014/main" id="{FA45349B-C1E7-7C47-8B8E-90F942482F6D}"/>
              </a:ext>
            </a:extLst>
          </p:cNvPr>
          <p:cNvSpPr>
            <a:spLocks noGrp="1"/>
          </p:cNvSpPr>
          <p:nvPr>
            <p:ph type="body" sz="quarter" idx="82" hasCustomPrompt="1"/>
          </p:nvPr>
        </p:nvSpPr>
        <p:spPr>
          <a:xfrm>
            <a:off x="5453187" y="4298898"/>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76" name="Text Placeholder 7">
            <a:extLst>
              <a:ext uri="{FF2B5EF4-FFF2-40B4-BE49-F238E27FC236}">
                <a16:creationId xmlns:a16="http://schemas.microsoft.com/office/drawing/2014/main" id="{11F32AE3-E83A-1543-BF79-B50E662A460A}"/>
              </a:ext>
            </a:extLst>
          </p:cNvPr>
          <p:cNvSpPr>
            <a:spLocks noGrp="1"/>
          </p:cNvSpPr>
          <p:nvPr>
            <p:ph type="body" sz="quarter" idx="84" hasCustomPrompt="1"/>
          </p:nvPr>
        </p:nvSpPr>
        <p:spPr>
          <a:xfrm>
            <a:off x="7077039" y="3895641"/>
            <a:ext cx="1177726" cy="332163"/>
          </a:xfrm>
        </p:spPr>
        <p:txBody>
          <a:bodyPr>
            <a:noAutofit/>
          </a:bodyPr>
          <a:lstStyle>
            <a:lvl1pPr algn="ctr">
              <a:lnSpc>
                <a:spcPts val="1500"/>
              </a:lnSpc>
              <a:defRPr sz="10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77" name="Text Placeholder 5">
            <a:extLst>
              <a:ext uri="{FF2B5EF4-FFF2-40B4-BE49-F238E27FC236}">
                <a16:creationId xmlns:a16="http://schemas.microsoft.com/office/drawing/2014/main" id="{094492D3-D2C9-8E49-B0C1-A80D16FB9F95}"/>
              </a:ext>
            </a:extLst>
          </p:cNvPr>
          <p:cNvSpPr>
            <a:spLocks noGrp="1"/>
          </p:cNvSpPr>
          <p:nvPr>
            <p:ph type="body" sz="quarter" idx="85" hasCustomPrompt="1"/>
          </p:nvPr>
        </p:nvSpPr>
        <p:spPr>
          <a:xfrm>
            <a:off x="7077038" y="4298898"/>
            <a:ext cx="1177728" cy="237943"/>
          </a:xfrm>
        </p:spPr>
        <p:txBody>
          <a:bodyPr>
            <a:noAutofit/>
          </a:bodyPr>
          <a:lstStyle>
            <a:lvl1pPr marL="0" indent="0" algn="ctr">
              <a:lnSpc>
                <a:spcPts val="1200"/>
              </a:lnSpc>
              <a:spcBef>
                <a:spcPts val="0"/>
              </a:spcBef>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2" name="Picture Placeholder 3">
            <a:extLst>
              <a:ext uri="{FF2B5EF4-FFF2-40B4-BE49-F238E27FC236}">
                <a16:creationId xmlns:a16="http://schemas.microsoft.com/office/drawing/2014/main" id="{857056B3-3EA2-114C-B8A1-9945A3DA3616}"/>
              </a:ext>
            </a:extLst>
          </p:cNvPr>
          <p:cNvSpPr>
            <a:spLocks noGrp="1"/>
          </p:cNvSpPr>
          <p:nvPr>
            <p:ph type="pic" sz="quarter" idx="18"/>
          </p:nvPr>
        </p:nvSpPr>
        <p:spPr>
          <a:xfrm>
            <a:off x="750616" y="1224819"/>
            <a:ext cx="810342" cy="807181"/>
          </a:xfrm>
          <a:prstGeom prst="roundRect">
            <a:avLst>
              <a:gd name="adj" fmla="val 3399"/>
            </a:avLst>
          </a:prstGeom>
        </p:spPr>
        <p:txBody>
          <a:bodyPr anchor="t"/>
          <a:lstStyle>
            <a:lvl1pPr algn="ctr">
              <a:defRPr/>
            </a:lvl1pPr>
          </a:lstStyle>
          <a:p>
            <a:endParaRPr lang="en-GB" dirty="0"/>
          </a:p>
        </p:txBody>
      </p:sp>
      <p:sp>
        <p:nvSpPr>
          <p:cNvPr id="78" name="Picture Placeholder 3">
            <a:extLst>
              <a:ext uri="{FF2B5EF4-FFF2-40B4-BE49-F238E27FC236}">
                <a16:creationId xmlns:a16="http://schemas.microsoft.com/office/drawing/2014/main" id="{3304C8FE-155A-F441-9FA4-B0976635AA58}"/>
              </a:ext>
            </a:extLst>
          </p:cNvPr>
          <p:cNvSpPr>
            <a:spLocks noGrp="1"/>
          </p:cNvSpPr>
          <p:nvPr>
            <p:ph type="pic" sz="quarter" idx="86"/>
          </p:nvPr>
        </p:nvSpPr>
        <p:spPr>
          <a:xfrm>
            <a:off x="2414316" y="1224819"/>
            <a:ext cx="810342" cy="807181"/>
          </a:xfrm>
          <a:prstGeom prst="roundRect">
            <a:avLst>
              <a:gd name="adj" fmla="val 3399"/>
            </a:avLst>
          </a:prstGeom>
        </p:spPr>
        <p:txBody>
          <a:bodyPr anchor="t"/>
          <a:lstStyle>
            <a:lvl1pPr algn="ctr">
              <a:defRPr/>
            </a:lvl1pPr>
          </a:lstStyle>
          <a:p>
            <a:endParaRPr lang="en-GB" dirty="0"/>
          </a:p>
        </p:txBody>
      </p:sp>
      <p:sp>
        <p:nvSpPr>
          <p:cNvPr id="79" name="Picture Placeholder 3">
            <a:extLst>
              <a:ext uri="{FF2B5EF4-FFF2-40B4-BE49-F238E27FC236}">
                <a16:creationId xmlns:a16="http://schemas.microsoft.com/office/drawing/2014/main" id="{C6B1CBBA-2CA3-E447-B8F8-E0CC05BAC2C5}"/>
              </a:ext>
            </a:extLst>
          </p:cNvPr>
          <p:cNvSpPr>
            <a:spLocks noGrp="1"/>
          </p:cNvSpPr>
          <p:nvPr>
            <p:ph type="pic" sz="quarter" idx="87"/>
          </p:nvPr>
        </p:nvSpPr>
        <p:spPr>
          <a:xfrm>
            <a:off x="4014516" y="1224819"/>
            <a:ext cx="810342" cy="807181"/>
          </a:xfrm>
          <a:prstGeom prst="roundRect">
            <a:avLst>
              <a:gd name="adj" fmla="val 3399"/>
            </a:avLst>
          </a:prstGeom>
        </p:spPr>
        <p:txBody>
          <a:bodyPr anchor="t"/>
          <a:lstStyle>
            <a:lvl1pPr algn="ctr">
              <a:defRPr/>
            </a:lvl1pPr>
          </a:lstStyle>
          <a:p>
            <a:endParaRPr lang="en-GB" dirty="0"/>
          </a:p>
        </p:txBody>
      </p:sp>
      <p:sp>
        <p:nvSpPr>
          <p:cNvPr id="80" name="Picture Placeholder 3">
            <a:extLst>
              <a:ext uri="{FF2B5EF4-FFF2-40B4-BE49-F238E27FC236}">
                <a16:creationId xmlns:a16="http://schemas.microsoft.com/office/drawing/2014/main" id="{0FE43F1B-2C03-6C46-B2C9-14C21C172008}"/>
              </a:ext>
            </a:extLst>
          </p:cNvPr>
          <p:cNvSpPr>
            <a:spLocks noGrp="1"/>
          </p:cNvSpPr>
          <p:nvPr>
            <p:ph type="pic" sz="quarter" idx="88"/>
          </p:nvPr>
        </p:nvSpPr>
        <p:spPr>
          <a:xfrm>
            <a:off x="5627416" y="1224819"/>
            <a:ext cx="810342" cy="807181"/>
          </a:xfrm>
          <a:prstGeom prst="roundRect">
            <a:avLst>
              <a:gd name="adj" fmla="val 3399"/>
            </a:avLst>
          </a:prstGeom>
        </p:spPr>
        <p:txBody>
          <a:bodyPr anchor="t"/>
          <a:lstStyle>
            <a:lvl1pPr algn="ctr">
              <a:defRPr/>
            </a:lvl1pPr>
          </a:lstStyle>
          <a:p>
            <a:endParaRPr lang="en-GB" dirty="0"/>
          </a:p>
        </p:txBody>
      </p:sp>
      <p:sp>
        <p:nvSpPr>
          <p:cNvPr id="81" name="Picture Placeholder 3">
            <a:extLst>
              <a:ext uri="{FF2B5EF4-FFF2-40B4-BE49-F238E27FC236}">
                <a16:creationId xmlns:a16="http://schemas.microsoft.com/office/drawing/2014/main" id="{BB77F868-ED29-2F49-BF65-68E3617BCACF}"/>
              </a:ext>
            </a:extLst>
          </p:cNvPr>
          <p:cNvSpPr>
            <a:spLocks noGrp="1"/>
          </p:cNvSpPr>
          <p:nvPr>
            <p:ph type="pic" sz="quarter" idx="89"/>
          </p:nvPr>
        </p:nvSpPr>
        <p:spPr>
          <a:xfrm>
            <a:off x="7265716" y="1224819"/>
            <a:ext cx="810342" cy="807181"/>
          </a:xfrm>
          <a:prstGeom prst="roundRect">
            <a:avLst>
              <a:gd name="adj" fmla="val 3399"/>
            </a:avLst>
          </a:prstGeom>
        </p:spPr>
        <p:txBody>
          <a:bodyPr anchor="t"/>
          <a:lstStyle>
            <a:lvl1pPr algn="ctr">
              <a:defRPr/>
            </a:lvl1pPr>
          </a:lstStyle>
          <a:p>
            <a:endParaRPr lang="en-GB" dirty="0"/>
          </a:p>
        </p:txBody>
      </p:sp>
      <p:sp>
        <p:nvSpPr>
          <p:cNvPr id="82" name="Picture Placeholder 3">
            <a:extLst>
              <a:ext uri="{FF2B5EF4-FFF2-40B4-BE49-F238E27FC236}">
                <a16:creationId xmlns:a16="http://schemas.microsoft.com/office/drawing/2014/main" id="{E384162E-3328-E545-93AA-1CBE7DEEC8EB}"/>
              </a:ext>
            </a:extLst>
          </p:cNvPr>
          <p:cNvSpPr>
            <a:spLocks noGrp="1"/>
          </p:cNvSpPr>
          <p:nvPr>
            <p:ph type="pic" sz="quarter" idx="90"/>
          </p:nvPr>
        </p:nvSpPr>
        <p:spPr>
          <a:xfrm>
            <a:off x="750616" y="3002819"/>
            <a:ext cx="810342" cy="807181"/>
          </a:xfrm>
          <a:prstGeom prst="roundRect">
            <a:avLst>
              <a:gd name="adj" fmla="val 3399"/>
            </a:avLst>
          </a:prstGeom>
        </p:spPr>
        <p:txBody>
          <a:bodyPr anchor="t"/>
          <a:lstStyle>
            <a:lvl1pPr algn="ctr">
              <a:defRPr/>
            </a:lvl1pPr>
          </a:lstStyle>
          <a:p>
            <a:endParaRPr lang="en-GB" dirty="0"/>
          </a:p>
        </p:txBody>
      </p:sp>
      <p:sp>
        <p:nvSpPr>
          <p:cNvPr id="83" name="Picture Placeholder 3">
            <a:extLst>
              <a:ext uri="{FF2B5EF4-FFF2-40B4-BE49-F238E27FC236}">
                <a16:creationId xmlns:a16="http://schemas.microsoft.com/office/drawing/2014/main" id="{C66BF437-66F5-1D45-8547-E0B664C4EEBC}"/>
              </a:ext>
            </a:extLst>
          </p:cNvPr>
          <p:cNvSpPr>
            <a:spLocks noGrp="1"/>
          </p:cNvSpPr>
          <p:nvPr>
            <p:ph type="pic" sz="quarter" idx="91"/>
          </p:nvPr>
        </p:nvSpPr>
        <p:spPr>
          <a:xfrm>
            <a:off x="2414316" y="3002819"/>
            <a:ext cx="810342" cy="807181"/>
          </a:xfrm>
          <a:prstGeom prst="roundRect">
            <a:avLst>
              <a:gd name="adj" fmla="val 3399"/>
            </a:avLst>
          </a:prstGeom>
        </p:spPr>
        <p:txBody>
          <a:bodyPr anchor="t"/>
          <a:lstStyle>
            <a:lvl1pPr algn="ctr">
              <a:defRPr/>
            </a:lvl1pPr>
          </a:lstStyle>
          <a:p>
            <a:endParaRPr lang="en-GB" dirty="0"/>
          </a:p>
        </p:txBody>
      </p:sp>
      <p:sp>
        <p:nvSpPr>
          <p:cNvPr id="84" name="Picture Placeholder 3">
            <a:extLst>
              <a:ext uri="{FF2B5EF4-FFF2-40B4-BE49-F238E27FC236}">
                <a16:creationId xmlns:a16="http://schemas.microsoft.com/office/drawing/2014/main" id="{825E8205-75CE-FB42-9E8D-9F8B07EBF550}"/>
              </a:ext>
            </a:extLst>
          </p:cNvPr>
          <p:cNvSpPr>
            <a:spLocks noGrp="1"/>
          </p:cNvSpPr>
          <p:nvPr>
            <p:ph type="pic" sz="quarter" idx="92"/>
          </p:nvPr>
        </p:nvSpPr>
        <p:spPr>
          <a:xfrm>
            <a:off x="4014516" y="3002819"/>
            <a:ext cx="810342" cy="807181"/>
          </a:xfrm>
          <a:prstGeom prst="roundRect">
            <a:avLst>
              <a:gd name="adj" fmla="val 3399"/>
            </a:avLst>
          </a:prstGeom>
        </p:spPr>
        <p:txBody>
          <a:bodyPr anchor="t"/>
          <a:lstStyle>
            <a:lvl1pPr algn="ctr">
              <a:defRPr/>
            </a:lvl1pPr>
          </a:lstStyle>
          <a:p>
            <a:endParaRPr lang="en-GB" dirty="0"/>
          </a:p>
        </p:txBody>
      </p:sp>
      <p:sp>
        <p:nvSpPr>
          <p:cNvPr id="85" name="Picture Placeholder 3">
            <a:extLst>
              <a:ext uri="{FF2B5EF4-FFF2-40B4-BE49-F238E27FC236}">
                <a16:creationId xmlns:a16="http://schemas.microsoft.com/office/drawing/2014/main" id="{7C77B018-31BF-6E4C-8533-A71C39B330F1}"/>
              </a:ext>
            </a:extLst>
          </p:cNvPr>
          <p:cNvSpPr>
            <a:spLocks noGrp="1"/>
          </p:cNvSpPr>
          <p:nvPr>
            <p:ph type="pic" sz="quarter" idx="93"/>
          </p:nvPr>
        </p:nvSpPr>
        <p:spPr>
          <a:xfrm>
            <a:off x="5627416" y="3002819"/>
            <a:ext cx="810342" cy="807181"/>
          </a:xfrm>
          <a:prstGeom prst="roundRect">
            <a:avLst>
              <a:gd name="adj" fmla="val 3399"/>
            </a:avLst>
          </a:prstGeom>
        </p:spPr>
        <p:txBody>
          <a:bodyPr anchor="t"/>
          <a:lstStyle>
            <a:lvl1pPr algn="ctr">
              <a:defRPr/>
            </a:lvl1pPr>
          </a:lstStyle>
          <a:p>
            <a:endParaRPr lang="en-GB" dirty="0"/>
          </a:p>
        </p:txBody>
      </p:sp>
      <p:sp>
        <p:nvSpPr>
          <p:cNvPr id="86" name="Picture Placeholder 3">
            <a:extLst>
              <a:ext uri="{FF2B5EF4-FFF2-40B4-BE49-F238E27FC236}">
                <a16:creationId xmlns:a16="http://schemas.microsoft.com/office/drawing/2014/main" id="{59A7FBD1-7F1C-0B4A-8C81-88F64A991DA9}"/>
              </a:ext>
            </a:extLst>
          </p:cNvPr>
          <p:cNvSpPr>
            <a:spLocks noGrp="1"/>
          </p:cNvSpPr>
          <p:nvPr>
            <p:ph type="pic" sz="quarter" idx="94"/>
          </p:nvPr>
        </p:nvSpPr>
        <p:spPr>
          <a:xfrm>
            <a:off x="7265716" y="3002819"/>
            <a:ext cx="810342" cy="807181"/>
          </a:xfrm>
          <a:prstGeom prst="roundRect">
            <a:avLst>
              <a:gd name="adj" fmla="val 3399"/>
            </a:avLst>
          </a:prstGeom>
        </p:spPr>
        <p:txBody>
          <a:bodyPr anchor="t"/>
          <a:lstStyle>
            <a:lvl1pPr algn="ctr">
              <a:defRPr/>
            </a:lvl1pPr>
          </a:lstStyle>
          <a:p>
            <a:endParaRPr lang="en-GB" dirty="0"/>
          </a:p>
        </p:txBody>
      </p:sp>
    </p:spTree>
    <p:extLst>
      <p:ext uri="{BB962C8B-B14F-4D97-AF65-F5344CB8AC3E}">
        <p14:creationId xmlns:p14="http://schemas.microsoft.com/office/powerpoint/2010/main" val="1100209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s velkou citací 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5" name="Titolo 1">
            <a:extLst>
              <a:ext uri="{FF2B5EF4-FFF2-40B4-BE49-F238E27FC236}">
                <a16:creationId xmlns:a16="http://schemas.microsoft.com/office/drawing/2014/main" id="{680DD1FD-AC12-0142-85F5-D593E0C1AC96}"/>
              </a:ext>
            </a:extLst>
          </p:cNvPr>
          <p:cNvSpPr>
            <a:spLocks noGrp="1"/>
          </p:cNvSpPr>
          <p:nvPr>
            <p:ph type="ctrTitle" hasCustomPrompt="1"/>
          </p:nvPr>
        </p:nvSpPr>
        <p:spPr>
          <a:xfrm>
            <a:off x="595728" y="1502025"/>
            <a:ext cx="7991681" cy="2161419"/>
          </a:xfrm>
          <a:prstGeom prst="rect">
            <a:avLst/>
          </a:prstGeom>
        </p:spPr>
        <p:txBody>
          <a:bodyPr lIns="0" tIns="0" rIns="0" bIns="0" anchor="ctr"/>
          <a:lstStyle>
            <a:lvl1pPr algn="ctr">
              <a:lnSpc>
                <a:spcPct val="100000"/>
              </a:lnSpc>
              <a:defRPr sz="5400" baseline="0">
                <a:solidFill>
                  <a:schemeClr val="accent1"/>
                </a:solidFill>
              </a:defRPr>
            </a:lvl1pPr>
          </a:lstStyle>
          <a:p>
            <a:r>
              <a:rPr lang="cs-CZ" dirty="0"/>
              <a:t>CLICK TO EDIT MASTER TITLE STYLE</a:t>
            </a:r>
            <a:endParaRPr lang="it-IT" dirty="0"/>
          </a:p>
        </p:txBody>
      </p:sp>
      <p:sp>
        <p:nvSpPr>
          <p:cNvPr id="36" name="Titolo 1">
            <a:extLst>
              <a:ext uri="{FF2B5EF4-FFF2-40B4-BE49-F238E27FC236}">
                <a16:creationId xmlns:a16="http://schemas.microsoft.com/office/drawing/2014/main" id="{F78A4FD4-35C3-6A4A-BD16-64048E82F3C8}"/>
              </a:ext>
            </a:extLst>
          </p:cNvPr>
          <p:cNvSpPr txBox="1">
            <a:spLocks/>
          </p:cNvSpPr>
          <p:nvPr userDrawn="1"/>
        </p:nvSpPr>
        <p:spPr>
          <a:xfrm>
            <a:off x="595728" y="1082490"/>
            <a:ext cx="7991681" cy="234624"/>
          </a:xfrm>
          <a:prstGeom prst="rect">
            <a:avLst/>
          </a:prstGeom>
        </p:spPr>
        <p:txBody>
          <a:bodyPr lIns="0" tIns="0" rIns="0" bIns="0" anchor="ctr"/>
          <a:lstStyle>
            <a:lvl1pPr algn="ctr" defTabSz="457200" rtl="0" eaLnBrk="0" fontAlgn="base" hangingPunct="0">
              <a:lnSpc>
                <a:spcPct val="100000"/>
              </a:lnSpc>
              <a:spcBef>
                <a:spcPct val="0"/>
              </a:spcBef>
              <a:spcAft>
                <a:spcPct val="0"/>
              </a:spcAft>
              <a:defRPr sz="7200" b="1" kern="1200" baseline="0">
                <a:solidFill>
                  <a:schemeClr val="tx2"/>
                </a:solidFill>
                <a:latin typeface="Arial"/>
                <a:ea typeface="+mj-ea"/>
                <a:cs typeface="Arial Italic"/>
              </a:defRPr>
            </a:lvl1pPr>
            <a:lvl2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2pPr>
            <a:lvl3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3pPr>
            <a:lvl4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4pPr>
            <a:lvl5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5pPr>
            <a:lvl6pPr marL="4572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6pPr>
            <a:lvl7pPr marL="9144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7pPr>
            <a:lvl8pPr marL="13716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8pPr>
            <a:lvl9pPr marL="18288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9pPr>
          </a:lstStyle>
          <a:p>
            <a:r>
              <a:rPr lang="cs-CZ" sz="8000" dirty="0">
                <a:solidFill>
                  <a:schemeClr val="accent4"/>
                </a:solidFill>
              </a:rPr>
              <a:t>“</a:t>
            </a:r>
            <a:endParaRPr lang="it-IT" sz="8000" dirty="0">
              <a:solidFill>
                <a:schemeClr val="accent4"/>
              </a:solidFill>
            </a:endParaRPr>
          </a:p>
        </p:txBody>
      </p:sp>
      <p:sp>
        <p:nvSpPr>
          <p:cNvPr id="37" name="Titolo 1">
            <a:extLst>
              <a:ext uri="{FF2B5EF4-FFF2-40B4-BE49-F238E27FC236}">
                <a16:creationId xmlns:a16="http://schemas.microsoft.com/office/drawing/2014/main" id="{649D8963-7360-114B-B8B0-38F67F3D90BB}"/>
              </a:ext>
            </a:extLst>
          </p:cNvPr>
          <p:cNvSpPr txBox="1">
            <a:spLocks/>
          </p:cNvSpPr>
          <p:nvPr userDrawn="1"/>
        </p:nvSpPr>
        <p:spPr>
          <a:xfrm rot="10800000">
            <a:off x="595728" y="3848355"/>
            <a:ext cx="7991681" cy="463161"/>
          </a:xfrm>
          <a:prstGeom prst="rect">
            <a:avLst/>
          </a:prstGeom>
        </p:spPr>
        <p:txBody>
          <a:bodyPr lIns="0" tIns="0" rIns="0" bIns="0" anchor="t"/>
          <a:lstStyle>
            <a:lvl1pPr algn="ctr" defTabSz="457200" rtl="0" eaLnBrk="0" fontAlgn="base" hangingPunct="0">
              <a:lnSpc>
                <a:spcPct val="100000"/>
              </a:lnSpc>
              <a:spcBef>
                <a:spcPct val="0"/>
              </a:spcBef>
              <a:spcAft>
                <a:spcPct val="0"/>
              </a:spcAft>
              <a:defRPr sz="7200" b="1" kern="1200" baseline="0">
                <a:solidFill>
                  <a:schemeClr val="tx2"/>
                </a:solidFill>
                <a:latin typeface="Arial"/>
                <a:ea typeface="+mj-ea"/>
                <a:cs typeface="Arial Italic"/>
              </a:defRPr>
            </a:lvl1pPr>
            <a:lvl2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2pPr>
            <a:lvl3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3pPr>
            <a:lvl4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4pPr>
            <a:lvl5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5pPr>
            <a:lvl6pPr marL="4572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6pPr>
            <a:lvl7pPr marL="9144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7pPr>
            <a:lvl8pPr marL="13716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8pPr>
            <a:lvl9pPr marL="18288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9pPr>
          </a:lstStyle>
          <a:p>
            <a:r>
              <a:rPr lang="cs-CZ" sz="5400" dirty="0">
                <a:solidFill>
                  <a:schemeClr val="accent4"/>
                </a:solidFill>
              </a:rPr>
              <a:t>“</a:t>
            </a:r>
            <a:endParaRPr lang="it-IT" sz="5400" dirty="0">
              <a:solidFill>
                <a:schemeClr val="accent4"/>
              </a:solidFill>
            </a:endParaRPr>
          </a:p>
        </p:txBody>
      </p:sp>
    </p:spTree>
    <p:extLst>
      <p:ext uri="{BB962C8B-B14F-4D97-AF65-F5344CB8AC3E}">
        <p14:creationId xmlns:p14="http://schemas.microsoft.com/office/powerpoint/2010/main" val="694725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kony a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2624447" y="1236280"/>
            <a:ext cx="5616000" cy="237943"/>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675927" cy="4927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2624447" y="1586750"/>
            <a:ext cx="5616000" cy="633094"/>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5" name="Text Placeholder 7">
            <a:extLst>
              <a:ext uri="{FF2B5EF4-FFF2-40B4-BE49-F238E27FC236}">
                <a16:creationId xmlns:a16="http://schemas.microsoft.com/office/drawing/2014/main" id="{30484FC3-76BA-0046-99F8-6C845F36C008}"/>
              </a:ext>
            </a:extLst>
          </p:cNvPr>
          <p:cNvSpPr>
            <a:spLocks noGrp="1"/>
          </p:cNvSpPr>
          <p:nvPr>
            <p:ph type="body" sz="quarter" idx="44" hasCustomPrompt="1"/>
          </p:nvPr>
        </p:nvSpPr>
        <p:spPr>
          <a:xfrm>
            <a:off x="2624447" y="2483189"/>
            <a:ext cx="5616000" cy="237943"/>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6" name="Text Placeholder 5">
            <a:extLst>
              <a:ext uri="{FF2B5EF4-FFF2-40B4-BE49-F238E27FC236}">
                <a16:creationId xmlns:a16="http://schemas.microsoft.com/office/drawing/2014/main" id="{6A1795D0-7DC4-C449-929A-3A9E08840AEC}"/>
              </a:ext>
            </a:extLst>
          </p:cNvPr>
          <p:cNvSpPr>
            <a:spLocks noGrp="1"/>
          </p:cNvSpPr>
          <p:nvPr>
            <p:ph type="body" sz="quarter" idx="45" hasCustomPrompt="1"/>
          </p:nvPr>
        </p:nvSpPr>
        <p:spPr>
          <a:xfrm>
            <a:off x="2624447" y="2833659"/>
            <a:ext cx="5616000" cy="633094"/>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38" name="Text Placeholder 7">
            <a:extLst>
              <a:ext uri="{FF2B5EF4-FFF2-40B4-BE49-F238E27FC236}">
                <a16:creationId xmlns:a16="http://schemas.microsoft.com/office/drawing/2014/main" id="{44178772-1329-014E-87DB-7719130FF6AE}"/>
              </a:ext>
            </a:extLst>
          </p:cNvPr>
          <p:cNvSpPr>
            <a:spLocks noGrp="1"/>
          </p:cNvSpPr>
          <p:nvPr>
            <p:ph type="body" sz="quarter" idx="47" hasCustomPrompt="1"/>
          </p:nvPr>
        </p:nvSpPr>
        <p:spPr>
          <a:xfrm>
            <a:off x="2624447" y="3719066"/>
            <a:ext cx="5616000" cy="237943"/>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39" name="Text Placeholder 5">
            <a:extLst>
              <a:ext uri="{FF2B5EF4-FFF2-40B4-BE49-F238E27FC236}">
                <a16:creationId xmlns:a16="http://schemas.microsoft.com/office/drawing/2014/main" id="{7169E3F1-BFDB-FB4A-9A95-7E7BF96119D7}"/>
              </a:ext>
            </a:extLst>
          </p:cNvPr>
          <p:cNvSpPr>
            <a:spLocks noGrp="1"/>
          </p:cNvSpPr>
          <p:nvPr>
            <p:ph type="body" sz="quarter" idx="48" hasCustomPrompt="1"/>
          </p:nvPr>
        </p:nvSpPr>
        <p:spPr>
          <a:xfrm>
            <a:off x="2624447" y="4069536"/>
            <a:ext cx="5133666" cy="633094"/>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3" name="Picture Placeholder 3">
            <a:extLst>
              <a:ext uri="{FF2B5EF4-FFF2-40B4-BE49-F238E27FC236}">
                <a16:creationId xmlns:a16="http://schemas.microsoft.com/office/drawing/2014/main" id="{E020940B-7034-9546-867C-EC178122CC50}"/>
              </a:ext>
            </a:extLst>
          </p:cNvPr>
          <p:cNvSpPr>
            <a:spLocks noGrp="1"/>
          </p:cNvSpPr>
          <p:nvPr>
            <p:ph type="pic" sz="quarter" idx="18"/>
          </p:nvPr>
        </p:nvSpPr>
        <p:spPr>
          <a:xfrm>
            <a:off x="578838" y="1231149"/>
            <a:ext cx="1080000" cy="1080000"/>
          </a:xfrm>
          <a:prstGeom prst="round2DiagRect">
            <a:avLst>
              <a:gd name="adj1" fmla="val 35867"/>
              <a:gd name="adj2" fmla="val 0"/>
            </a:avLst>
          </a:prstGeom>
        </p:spPr>
        <p:txBody>
          <a:bodyPr anchor="t"/>
          <a:lstStyle>
            <a:lvl1pPr algn="ctr">
              <a:defRPr/>
            </a:lvl1pPr>
          </a:lstStyle>
          <a:p>
            <a:endParaRPr lang="en-GB" dirty="0"/>
          </a:p>
        </p:txBody>
      </p:sp>
      <p:sp>
        <p:nvSpPr>
          <p:cNvPr id="14" name="Picture Placeholder 3">
            <a:extLst>
              <a:ext uri="{FF2B5EF4-FFF2-40B4-BE49-F238E27FC236}">
                <a16:creationId xmlns:a16="http://schemas.microsoft.com/office/drawing/2014/main" id="{0E774C61-8EA7-8441-B6B7-A6CD604BBC1C}"/>
              </a:ext>
            </a:extLst>
          </p:cNvPr>
          <p:cNvSpPr>
            <a:spLocks noGrp="1"/>
          </p:cNvSpPr>
          <p:nvPr>
            <p:ph type="pic" sz="quarter" idx="50"/>
          </p:nvPr>
        </p:nvSpPr>
        <p:spPr>
          <a:xfrm>
            <a:off x="578838" y="2478664"/>
            <a:ext cx="1080000" cy="1080000"/>
          </a:xfrm>
          <a:prstGeom prst="round2DiagRect">
            <a:avLst>
              <a:gd name="adj1" fmla="val 35867"/>
              <a:gd name="adj2" fmla="val 0"/>
            </a:avLst>
          </a:prstGeom>
        </p:spPr>
        <p:txBody>
          <a:bodyPr anchor="t"/>
          <a:lstStyle>
            <a:lvl1pPr algn="ctr">
              <a:defRPr/>
            </a:lvl1pPr>
          </a:lstStyle>
          <a:p>
            <a:endParaRPr lang="en-GB" dirty="0"/>
          </a:p>
        </p:txBody>
      </p:sp>
      <p:sp>
        <p:nvSpPr>
          <p:cNvPr id="15" name="Picture Placeholder 3">
            <a:extLst>
              <a:ext uri="{FF2B5EF4-FFF2-40B4-BE49-F238E27FC236}">
                <a16:creationId xmlns:a16="http://schemas.microsoft.com/office/drawing/2014/main" id="{6F4A1141-2824-D340-9C6B-32333AC947B5}"/>
              </a:ext>
            </a:extLst>
          </p:cNvPr>
          <p:cNvSpPr>
            <a:spLocks noGrp="1"/>
          </p:cNvSpPr>
          <p:nvPr>
            <p:ph type="pic" sz="quarter" idx="51"/>
          </p:nvPr>
        </p:nvSpPr>
        <p:spPr>
          <a:xfrm>
            <a:off x="578838" y="3726179"/>
            <a:ext cx="1080000" cy="1080000"/>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2917531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ide s velkou citací B">
    <p:bg>
      <p:bgPr>
        <a:solidFill>
          <a:schemeClr val="accent1"/>
        </a:solidFill>
        <a:effectLst/>
      </p:bgPr>
    </p:bg>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FCB17C40-493E-2A4C-B499-3175687AD4E7}"/>
              </a:ext>
            </a:extLst>
          </p:cNvPr>
          <p:cNvSpPr>
            <a:spLocks noGrp="1"/>
          </p:cNvSpPr>
          <p:nvPr>
            <p:ph type="ctrTitle" hasCustomPrompt="1"/>
          </p:nvPr>
        </p:nvSpPr>
        <p:spPr>
          <a:xfrm>
            <a:off x="595728" y="1502025"/>
            <a:ext cx="7991681" cy="2161419"/>
          </a:xfrm>
          <a:prstGeom prst="rect">
            <a:avLst/>
          </a:prstGeom>
        </p:spPr>
        <p:txBody>
          <a:bodyPr lIns="0" tIns="0" rIns="0" bIns="0" anchor="ctr"/>
          <a:lstStyle>
            <a:lvl1pPr algn="ctr">
              <a:lnSpc>
                <a:spcPct val="100000"/>
              </a:lnSpc>
              <a:defRPr sz="5400" baseline="0">
                <a:solidFill>
                  <a:schemeClr val="bg1"/>
                </a:solidFill>
              </a:defRPr>
            </a:lvl1pPr>
          </a:lstStyle>
          <a:p>
            <a:r>
              <a:rPr lang="cs-CZ" dirty="0"/>
              <a:t>CLICK TO EDIT MASTER TITLE STYLE</a:t>
            </a:r>
            <a:endParaRPr lang="it-IT" dirty="0"/>
          </a:p>
        </p:txBody>
      </p:sp>
      <p:sp>
        <p:nvSpPr>
          <p:cNvPr id="16" name="Titolo 1">
            <a:extLst>
              <a:ext uri="{FF2B5EF4-FFF2-40B4-BE49-F238E27FC236}">
                <a16:creationId xmlns:a16="http://schemas.microsoft.com/office/drawing/2014/main" id="{2A864C71-CBD8-5F44-A769-B82277E6B919}"/>
              </a:ext>
            </a:extLst>
          </p:cNvPr>
          <p:cNvSpPr txBox="1">
            <a:spLocks/>
          </p:cNvSpPr>
          <p:nvPr userDrawn="1"/>
        </p:nvSpPr>
        <p:spPr>
          <a:xfrm>
            <a:off x="595728" y="1082490"/>
            <a:ext cx="7991681" cy="234624"/>
          </a:xfrm>
          <a:prstGeom prst="rect">
            <a:avLst/>
          </a:prstGeom>
        </p:spPr>
        <p:txBody>
          <a:bodyPr lIns="0" tIns="0" rIns="0" bIns="0" anchor="ctr"/>
          <a:lstStyle>
            <a:lvl1pPr algn="ctr" defTabSz="457200" rtl="0" eaLnBrk="0" fontAlgn="base" hangingPunct="0">
              <a:lnSpc>
                <a:spcPct val="100000"/>
              </a:lnSpc>
              <a:spcBef>
                <a:spcPct val="0"/>
              </a:spcBef>
              <a:spcAft>
                <a:spcPct val="0"/>
              </a:spcAft>
              <a:defRPr sz="7200" b="1" kern="1200" baseline="0">
                <a:solidFill>
                  <a:schemeClr val="tx2"/>
                </a:solidFill>
                <a:latin typeface="Arial"/>
                <a:ea typeface="+mj-ea"/>
                <a:cs typeface="Arial Italic"/>
              </a:defRPr>
            </a:lvl1pPr>
            <a:lvl2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2pPr>
            <a:lvl3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3pPr>
            <a:lvl4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4pPr>
            <a:lvl5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5pPr>
            <a:lvl6pPr marL="4572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6pPr>
            <a:lvl7pPr marL="9144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7pPr>
            <a:lvl8pPr marL="13716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8pPr>
            <a:lvl9pPr marL="18288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9pPr>
          </a:lstStyle>
          <a:p>
            <a:r>
              <a:rPr lang="cs-CZ" sz="8000" dirty="0">
                <a:solidFill>
                  <a:schemeClr val="accent6"/>
                </a:solidFill>
              </a:rPr>
              <a:t>“</a:t>
            </a:r>
            <a:endParaRPr lang="it-IT" sz="8000" dirty="0">
              <a:solidFill>
                <a:schemeClr val="accent6"/>
              </a:solidFill>
            </a:endParaRPr>
          </a:p>
        </p:txBody>
      </p:sp>
      <p:sp>
        <p:nvSpPr>
          <p:cNvPr id="17" name="Titolo 1">
            <a:extLst>
              <a:ext uri="{FF2B5EF4-FFF2-40B4-BE49-F238E27FC236}">
                <a16:creationId xmlns:a16="http://schemas.microsoft.com/office/drawing/2014/main" id="{8583EEBF-2B07-1048-A82A-FCAA6C1D4F5E}"/>
              </a:ext>
            </a:extLst>
          </p:cNvPr>
          <p:cNvSpPr txBox="1">
            <a:spLocks/>
          </p:cNvSpPr>
          <p:nvPr userDrawn="1"/>
        </p:nvSpPr>
        <p:spPr>
          <a:xfrm rot="10800000">
            <a:off x="595728" y="3848355"/>
            <a:ext cx="7991681" cy="463161"/>
          </a:xfrm>
          <a:prstGeom prst="rect">
            <a:avLst/>
          </a:prstGeom>
        </p:spPr>
        <p:txBody>
          <a:bodyPr lIns="0" tIns="0" rIns="0" bIns="0" anchor="t"/>
          <a:lstStyle>
            <a:lvl1pPr algn="ctr" defTabSz="457200" rtl="0" eaLnBrk="0" fontAlgn="base" hangingPunct="0">
              <a:lnSpc>
                <a:spcPct val="100000"/>
              </a:lnSpc>
              <a:spcBef>
                <a:spcPct val="0"/>
              </a:spcBef>
              <a:spcAft>
                <a:spcPct val="0"/>
              </a:spcAft>
              <a:defRPr sz="7200" b="1" kern="1200" baseline="0">
                <a:solidFill>
                  <a:schemeClr val="tx2"/>
                </a:solidFill>
                <a:latin typeface="Arial"/>
                <a:ea typeface="+mj-ea"/>
                <a:cs typeface="Arial Italic"/>
              </a:defRPr>
            </a:lvl1pPr>
            <a:lvl2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2pPr>
            <a:lvl3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3pPr>
            <a:lvl4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4pPr>
            <a:lvl5pPr algn="l" defTabSz="457200" rtl="0" eaLnBrk="0" fontAlgn="base" hangingPunct="0">
              <a:lnSpc>
                <a:spcPts val="3200"/>
              </a:lnSpc>
              <a:spcBef>
                <a:spcPct val="0"/>
              </a:spcBef>
              <a:spcAft>
                <a:spcPct val="0"/>
              </a:spcAft>
              <a:defRPr sz="3300" b="1">
                <a:solidFill>
                  <a:schemeClr val="tx1"/>
                </a:solidFill>
                <a:latin typeface="Arial" charset="0"/>
                <a:ea typeface="Arial Italic"/>
                <a:cs typeface="Arial Italic"/>
              </a:defRPr>
            </a:lvl5pPr>
            <a:lvl6pPr marL="4572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6pPr>
            <a:lvl7pPr marL="9144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7pPr>
            <a:lvl8pPr marL="13716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8pPr>
            <a:lvl9pPr marL="1828800" algn="l" defTabSz="457200" rtl="0" fontAlgn="base">
              <a:lnSpc>
                <a:spcPts val="3200"/>
              </a:lnSpc>
              <a:spcBef>
                <a:spcPct val="0"/>
              </a:spcBef>
              <a:spcAft>
                <a:spcPct val="0"/>
              </a:spcAft>
              <a:defRPr sz="3300" b="1">
                <a:solidFill>
                  <a:schemeClr val="tx1"/>
                </a:solidFill>
                <a:latin typeface="Arial" charset="0"/>
                <a:ea typeface="Arial Italic"/>
                <a:cs typeface="Arial Italic"/>
              </a:defRPr>
            </a:lvl9pPr>
          </a:lstStyle>
          <a:p>
            <a:r>
              <a:rPr lang="cs-CZ" sz="5400" dirty="0">
                <a:solidFill>
                  <a:schemeClr val="accent6"/>
                </a:solidFill>
              </a:rPr>
              <a:t>“</a:t>
            </a:r>
            <a:endParaRPr lang="it-IT" sz="5400" dirty="0">
              <a:solidFill>
                <a:schemeClr val="accent6"/>
              </a:solidFill>
            </a:endParaRPr>
          </a:p>
        </p:txBody>
      </p:sp>
      <p:sp>
        <p:nvSpPr>
          <p:cNvPr id="18" name="Slide Number Placeholder 6">
            <a:extLst>
              <a:ext uri="{FF2B5EF4-FFF2-40B4-BE49-F238E27FC236}">
                <a16:creationId xmlns:a16="http://schemas.microsoft.com/office/drawing/2014/main" id="{36A7F5B2-1132-2045-B0DE-D4A0C89DDEA8}"/>
              </a:ext>
            </a:extLst>
          </p:cNvPr>
          <p:cNvSpPr>
            <a:spLocks noGrp="1"/>
          </p:cNvSpPr>
          <p:nvPr>
            <p:ph type="sldNum" sz="quarter" idx="13"/>
          </p:nvPr>
        </p:nvSpPr>
        <p:spPr>
          <a:xfrm>
            <a:off x="200771" y="89898"/>
            <a:ext cx="378069" cy="153384"/>
          </a:xfrm>
        </p:spPr>
        <p:txBody>
          <a:bodyPr/>
          <a:lstStyle>
            <a:lvl1pPr>
              <a:defRPr>
                <a:solidFill>
                  <a:schemeClr val="bg2"/>
                </a:solidFill>
              </a:defRPr>
            </a:lvl1pPr>
          </a:lstStyle>
          <a:p>
            <a:fld id="{29CAE5FC-86E1-1448-8EC3-A22E1B31C8C0}" type="slidenum">
              <a:rPr lang="it-IT" smtClean="0"/>
              <a:pPr/>
              <a:t>‹#›</a:t>
            </a:fld>
            <a:endParaRPr lang="it-IT" dirty="0"/>
          </a:p>
        </p:txBody>
      </p:sp>
      <p:pic>
        <p:nvPicPr>
          <p:cNvPr id="5" name="Picture 4">
            <a:extLst>
              <a:ext uri="{FF2B5EF4-FFF2-40B4-BE49-F238E27FC236}">
                <a16:creationId xmlns:a16="http://schemas.microsoft.com/office/drawing/2014/main" id="{1817C37B-7DE9-E549-BF27-CEAE38EE80AA}"/>
              </a:ext>
            </a:extLst>
          </p:cNvPr>
          <p:cNvPicPr>
            <a:picLocks noChangeAspect="1"/>
          </p:cNvPicPr>
          <p:nvPr userDrawn="1"/>
        </p:nvPicPr>
        <p:blipFill>
          <a:blip r:embed="rId2"/>
          <a:stretch>
            <a:fillRect/>
          </a:stretch>
        </p:blipFill>
        <p:spPr>
          <a:xfrm>
            <a:off x="0" y="0"/>
            <a:ext cx="1050131" cy="5143500"/>
          </a:xfrm>
          <a:prstGeom prst="rect">
            <a:avLst/>
          </a:prstGeom>
        </p:spPr>
      </p:pic>
      <p:grpSp>
        <p:nvGrpSpPr>
          <p:cNvPr id="23" name="Group 22">
            <a:extLst>
              <a:ext uri="{FF2B5EF4-FFF2-40B4-BE49-F238E27FC236}">
                <a16:creationId xmlns:a16="http://schemas.microsoft.com/office/drawing/2014/main" id="{FE088F4E-33B1-2B4B-B0CA-E530C0F3F7F2}"/>
              </a:ext>
            </a:extLst>
          </p:cNvPr>
          <p:cNvGrpSpPr/>
          <p:nvPr userDrawn="1"/>
        </p:nvGrpSpPr>
        <p:grpSpPr>
          <a:xfrm>
            <a:off x="7515225" y="13648"/>
            <a:ext cx="1628775" cy="5143500"/>
            <a:chOff x="7515225" y="0"/>
            <a:chExt cx="1628775" cy="5143500"/>
          </a:xfrm>
        </p:grpSpPr>
        <p:pic>
          <p:nvPicPr>
            <p:cNvPr id="24" name="Picture 23">
              <a:extLst>
                <a:ext uri="{FF2B5EF4-FFF2-40B4-BE49-F238E27FC236}">
                  <a16:creationId xmlns:a16="http://schemas.microsoft.com/office/drawing/2014/main" id="{1C154A03-BEB8-994F-B02F-47017DCC18D4}"/>
                </a:ext>
              </a:extLst>
            </p:cNvPr>
            <p:cNvPicPr>
              <a:picLocks noChangeAspect="1"/>
            </p:cNvPicPr>
            <p:nvPr userDrawn="1"/>
          </p:nvPicPr>
          <p:blipFill>
            <a:blip r:embed="rId3"/>
            <a:stretch>
              <a:fillRect/>
            </a:stretch>
          </p:blipFill>
          <p:spPr>
            <a:xfrm>
              <a:off x="7515225" y="0"/>
              <a:ext cx="1628775" cy="5143500"/>
            </a:xfrm>
            <a:prstGeom prst="rect">
              <a:avLst/>
            </a:prstGeom>
          </p:spPr>
        </p:pic>
        <p:pic>
          <p:nvPicPr>
            <p:cNvPr id="25" name="Picture 24">
              <a:extLst>
                <a:ext uri="{FF2B5EF4-FFF2-40B4-BE49-F238E27FC236}">
                  <a16:creationId xmlns:a16="http://schemas.microsoft.com/office/drawing/2014/main" id="{D870375B-0E5E-6549-92EC-13A00930078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46667" y="4689977"/>
              <a:ext cx="677465" cy="365001"/>
            </a:xfrm>
            <a:prstGeom prst="round2SameRect">
              <a:avLst/>
            </a:prstGeom>
            <a:noFill/>
          </p:spPr>
        </p:pic>
      </p:grpSp>
    </p:spTree>
    <p:extLst>
      <p:ext uri="{BB962C8B-B14F-4D97-AF65-F5344CB8AC3E}">
        <p14:creationId xmlns:p14="http://schemas.microsoft.com/office/powerpoint/2010/main" val="650616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s grafem">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578841" y="1409220"/>
            <a:ext cx="1649587" cy="432821"/>
          </a:xfrm>
        </p:spPr>
        <p:txBody>
          <a:bodyPr>
            <a:noAutofit/>
          </a:bodyPr>
          <a:lstStyle>
            <a:lvl1pPr>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endParaRPr lang="it-IT" noProof="0"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986321" cy="455477"/>
          </a:xfrm>
        </p:spPr>
        <p:txBody>
          <a:bodyPr/>
          <a:lstStyle/>
          <a:p>
            <a:r>
              <a:rPr lang="en-GB" dirty="0"/>
              <a:t>CLICK TO EDIT MASTER TITLE STYLE</a:t>
            </a:r>
            <a:endParaRPr lang="en-US" dirty="0"/>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578840" y="2006930"/>
            <a:ext cx="1649587" cy="1835228"/>
          </a:xfrm>
        </p:spPr>
        <p:txBody>
          <a:bodyPr>
            <a:noAutofit/>
          </a:bodyPr>
          <a:lstStyle>
            <a:lvl1pPr>
              <a:lnSpc>
                <a:spcPts val="1400"/>
              </a:lnSpc>
              <a:defRPr sz="1200" b="0" kern="0" spc="2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7">
            <a:extLst>
              <a:ext uri="{FF2B5EF4-FFF2-40B4-BE49-F238E27FC236}">
                <a16:creationId xmlns:a16="http://schemas.microsoft.com/office/drawing/2014/main" id="{75DDBC7D-A6F6-A045-A6B2-0E18A111F2C5}"/>
              </a:ext>
            </a:extLst>
          </p:cNvPr>
          <p:cNvSpPr>
            <a:spLocks noGrp="1"/>
          </p:cNvSpPr>
          <p:nvPr>
            <p:ph idx="1" hasCustomPrompt="1"/>
          </p:nvPr>
        </p:nvSpPr>
        <p:spPr>
          <a:xfrm>
            <a:off x="2492588" y="1293300"/>
            <a:ext cx="6072572" cy="2764757"/>
          </a:xfrm>
          <a:prstGeom prst="roundRect">
            <a:avLst>
              <a:gd name="adj" fmla="val 2886"/>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2492588" y="4157980"/>
            <a:ext cx="4951200" cy="575734"/>
          </a:xfrm>
        </p:spPr>
        <p:txBody>
          <a:bodyPr>
            <a:noAutofit/>
          </a:bodyPr>
          <a:lstStyle>
            <a:lvl1pPr marL="0" indent="0">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916934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s grafem / tabulkou">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986319" cy="583251"/>
          </a:xfrm>
        </p:spPr>
        <p:txBody>
          <a:bodyPr/>
          <a:lstStyle/>
          <a:p>
            <a:r>
              <a:rPr lang="en-GB" dirty="0"/>
              <a:t>CLICK TO EDIT MASTER TITLE STYLE</a:t>
            </a:r>
            <a:endParaRPr lang="en-US" dirty="0"/>
          </a:p>
        </p:txBody>
      </p:sp>
      <p:sp>
        <p:nvSpPr>
          <p:cNvPr id="11" name="Text Placeholder 7">
            <a:extLst>
              <a:ext uri="{FF2B5EF4-FFF2-40B4-BE49-F238E27FC236}">
                <a16:creationId xmlns:a16="http://schemas.microsoft.com/office/drawing/2014/main" id="{75DDBC7D-A6F6-A045-A6B2-0E18A111F2C5}"/>
              </a:ext>
            </a:extLst>
          </p:cNvPr>
          <p:cNvSpPr>
            <a:spLocks noGrp="1"/>
          </p:cNvSpPr>
          <p:nvPr>
            <p:ph idx="1" hasCustomPrompt="1"/>
          </p:nvPr>
        </p:nvSpPr>
        <p:spPr>
          <a:xfrm>
            <a:off x="578840" y="1375793"/>
            <a:ext cx="7986319" cy="2701257"/>
          </a:xfrm>
          <a:prstGeom prst="roundRect">
            <a:avLst>
              <a:gd name="adj" fmla="val 2092"/>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1" y="4192379"/>
            <a:ext cx="6950672" cy="497067"/>
          </a:xfrm>
        </p:spPr>
        <p:txBody>
          <a:bodyPr numCol="1">
            <a:noAutofit/>
          </a:bodyPr>
          <a:lstStyle>
            <a:lvl1pPr marL="0" indent="0">
              <a:lnSpc>
                <a:spcPct val="1000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17508622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vě tabulk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3494B3-5486-3A4C-83CA-A1E1DDFB1275}"/>
              </a:ext>
            </a:extLst>
          </p:cNvPr>
          <p:cNvSpPr>
            <a:spLocks noGrp="1"/>
          </p:cNvSpPr>
          <p:nvPr>
            <p:ph idx="24" hasCustomPrompt="1"/>
          </p:nvPr>
        </p:nvSpPr>
        <p:spPr>
          <a:xfrm>
            <a:off x="558249" y="1375793"/>
            <a:ext cx="3854012" cy="2701257"/>
          </a:xfrm>
          <a:prstGeom prst="roundRect">
            <a:avLst>
              <a:gd name="adj" fmla="val 3503"/>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39" y="522000"/>
            <a:ext cx="7986319" cy="5832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1" y="4192379"/>
            <a:ext cx="3220999" cy="497067"/>
          </a:xfrm>
        </p:spPr>
        <p:txBody>
          <a:bodyPr>
            <a:noAutofit/>
          </a:bodyPr>
          <a:lstStyle>
            <a:lvl1pPr marL="0" indent="0">
              <a:lnSpc>
                <a:spcPct val="100000"/>
              </a:lnSpc>
              <a:spcBef>
                <a:spcPts val="0"/>
              </a:spcBef>
              <a:buClr>
                <a:schemeClr val="accent2"/>
              </a:buClr>
              <a:buSzPct val="130000"/>
              <a:buFontTx/>
              <a:buNone/>
              <a:defRPr sz="8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9" name="Text Placeholder 7">
            <a:extLst>
              <a:ext uri="{FF2B5EF4-FFF2-40B4-BE49-F238E27FC236}">
                <a16:creationId xmlns:a16="http://schemas.microsoft.com/office/drawing/2014/main" id="{EFEF95C6-7BFC-094D-B17F-0577F1AF4CA2}"/>
              </a:ext>
            </a:extLst>
          </p:cNvPr>
          <p:cNvSpPr>
            <a:spLocks noGrp="1"/>
          </p:cNvSpPr>
          <p:nvPr>
            <p:ph idx="22" hasCustomPrompt="1"/>
          </p:nvPr>
        </p:nvSpPr>
        <p:spPr>
          <a:xfrm>
            <a:off x="4711149" y="1375793"/>
            <a:ext cx="3854012" cy="2701257"/>
          </a:xfrm>
          <a:prstGeom prst="roundRect">
            <a:avLst>
              <a:gd name="adj" fmla="val 3503"/>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0" name="Text Placeholder 5">
            <a:extLst>
              <a:ext uri="{FF2B5EF4-FFF2-40B4-BE49-F238E27FC236}">
                <a16:creationId xmlns:a16="http://schemas.microsoft.com/office/drawing/2014/main" id="{E25F001C-C69B-7347-A47F-5AD9DA3AEC6E}"/>
              </a:ext>
            </a:extLst>
          </p:cNvPr>
          <p:cNvSpPr>
            <a:spLocks noGrp="1"/>
          </p:cNvSpPr>
          <p:nvPr>
            <p:ph type="body" sz="quarter" idx="23" hasCustomPrompt="1"/>
          </p:nvPr>
        </p:nvSpPr>
        <p:spPr>
          <a:xfrm>
            <a:off x="4711150" y="4192379"/>
            <a:ext cx="3046964" cy="497067"/>
          </a:xfrm>
        </p:spPr>
        <p:txBody>
          <a:bodyPr>
            <a:noAutofit/>
          </a:bodyPr>
          <a:lstStyle>
            <a:lvl1pPr marL="0" indent="0">
              <a:lnSpc>
                <a:spcPct val="100000"/>
              </a:lnSpc>
              <a:spcBef>
                <a:spcPts val="0"/>
              </a:spcBef>
              <a:buClr>
                <a:schemeClr val="accent2"/>
              </a:buClr>
              <a:buSzPct val="130000"/>
              <a:buFontTx/>
              <a:buNone/>
              <a:defRPr sz="8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30295960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vě překrývající fotky a tex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4E49FD2-D264-844C-AE20-683DEFA15432}"/>
              </a:ext>
            </a:extLst>
          </p:cNvPr>
          <p:cNvSpPr>
            <a:spLocks noGrp="1"/>
          </p:cNvSpPr>
          <p:nvPr>
            <p:ph type="pic" sz="quarter" idx="25"/>
          </p:nvPr>
        </p:nvSpPr>
        <p:spPr>
          <a:xfrm>
            <a:off x="2172749" y="1382668"/>
            <a:ext cx="4773336" cy="3305263"/>
          </a:xfrm>
          <a:prstGeom prst="roundRect">
            <a:avLst>
              <a:gd name="adj" fmla="val 2246"/>
            </a:avLst>
          </a:prstGeom>
        </p:spPr>
        <p:txBody>
          <a:bodyPr anchor="t"/>
          <a:lstStyle>
            <a:lvl1pPr algn="ctr">
              <a:defRPr/>
            </a:lvl1pPr>
          </a:lstStyle>
          <a:p>
            <a:endParaRPr lang="en-GB" dirty="0"/>
          </a:p>
        </p:txBody>
      </p:sp>
      <p:sp>
        <p:nvSpPr>
          <p:cNvPr id="10" name="Picture Placeholder 3">
            <a:extLst>
              <a:ext uri="{FF2B5EF4-FFF2-40B4-BE49-F238E27FC236}">
                <a16:creationId xmlns:a16="http://schemas.microsoft.com/office/drawing/2014/main" id="{6E333E81-0CDF-A748-BCCE-ADB8F7031A36}"/>
              </a:ext>
            </a:extLst>
          </p:cNvPr>
          <p:cNvSpPr>
            <a:spLocks noGrp="1"/>
          </p:cNvSpPr>
          <p:nvPr>
            <p:ph type="pic" sz="quarter" idx="26"/>
          </p:nvPr>
        </p:nvSpPr>
        <p:spPr>
          <a:xfrm>
            <a:off x="5575299" y="480968"/>
            <a:ext cx="3009086" cy="2414707"/>
          </a:xfrm>
          <a:prstGeom prst="roundRect">
            <a:avLst>
              <a:gd name="adj" fmla="val 2246"/>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1" y="1383969"/>
            <a:ext cx="1459687" cy="3303963"/>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 name="Text Placeholder 5">
            <a:extLst>
              <a:ext uri="{FF2B5EF4-FFF2-40B4-BE49-F238E27FC236}">
                <a16:creationId xmlns:a16="http://schemas.microsoft.com/office/drawing/2014/main" id="{7BC34354-C0EB-5945-AFD5-A2D58387FB6F}"/>
              </a:ext>
            </a:extLst>
          </p:cNvPr>
          <p:cNvSpPr>
            <a:spLocks noGrp="1"/>
          </p:cNvSpPr>
          <p:nvPr>
            <p:ph type="body" sz="quarter" idx="22" hasCustomPrompt="1"/>
          </p:nvPr>
        </p:nvSpPr>
        <p:spPr>
          <a:xfrm>
            <a:off x="7080306" y="3035300"/>
            <a:ext cx="1484852" cy="1435099"/>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14535750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vě fotky vedle sebe a text ">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BA828C04-3B37-EC4E-AD80-DC36ECFBDC66}"/>
              </a:ext>
            </a:extLst>
          </p:cNvPr>
          <p:cNvSpPr>
            <a:spLocks noGrp="1"/>
          </p:cNvSpPr>
          <p:nvPr>
            <p:ph type="pic" sz="quarter" idx="27"/>
          </p:nvPr>
        </p:nvSpPr>
        <p:spPr>
          <a:xfrm>
            <a:off x="2362317" y="1383969"/>
            <a:ext cx="2989859" cy="3368762"/>
          </a:xfrm>
          <a:prstGeom prst="roundRect">
            <a:avLst>
              <a:gd name="adj" fmla="val 2246"/>
            </a:avLst>
          </a:prstGeom>
        </p:spPr>
        <p:txBody>
          <a:bodyPr anchor="t"/>
          <a:lstStyle>
            <a:lvl1pPr algn="ctr">
              <a:defRPr/>
            </a:lvl1pPr>
          </a:lstStyle>
          <a:p>
            <a:endParaRPr lang="en-GB" dirty="0"/>
          </a:p>
        </p:txBody>
      </p:sp>
      <p:sp>
        <p:nvSpPr>
          <p:cNvPr id="17" name="Picture Placeholder 3">
            <a:extLst>
              <a:ext uri="{FF2B5EF4-FFF2-40B4-BE49-F238E27FC236}">
                <a16:creationId xmlns:a16="http://schemas.microsoft.com/office/drawing/2014/main" id="{24AEBAFB-3623-BE4D-9433-B7297C90F4D3}"/>
              </a:ext>
            </a:extLst>
          </p:cNvPr>
          <p:cNvSpPr>
            <a:spLocks noGrp="1"/>
          </p:cNvSpPr>
          <p:nvPr>
            <p:ph type="pic" sz="quarter" idx="28"/>
          </p:nvPr>
        </p:nvSpPr>
        <p:spPr>
          <a:xfrm>
            <a:off x="5550017" y="494969"/>
            <a:ext cx="2989859" cy="3368762"/>
          </a:xfrm>
          <a:prstGeom prst="roundRect">
            <a:avLst>
              <a:gd name="adj" fmla="val 2246"/>
            </a:avLst>
          </a:prstGeom>
        </p:spPr>
        <p:txBody>
          <a:bodyPr anchor="t"/>
          <a:lstStyle>
            <a:lvl1pPr algn="ctr">
              <a:defRPr/>
            </a:lvl1pPr>
          </a:lstStyle>
          <a:p>
            <a:endParaRPr lang="en-GB" dirty="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1" y="1409349"/>
            <a:ext cx="1484852" cy="654343"/>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 name="Text Placeholder 5">
            <a:extLst>
              <a:ext uri="{FF2B5EF4-FFF2-40B4-BE49-F238E27FC236}">
                <a16:creationId xmlns:a16="http://schemas.microsoft.com/office/drawing/2014/main" id="{7BC34354-C0EB-5945-AFD5-A2D58387FB6F}"/>
              </a:ext>
            </a:extLst>
          </p:cNvPr>
          <p:cNvSpPr>
            <a:spLocks noGrp="1"/>
          </p:cNvSpPr>
          <p:nvPr>
            <p:ph type="body" sz="quarter" idx="22" hasCustomPrompt="1"/>
          </p:nvPr>
        </p:nvSpPr>
        <p:spPr>
          <a:xfrm>
            <a:off x="578841" y="2247182"/>
            <a:ext cx="1484852" cy="832627"/>
          </a:xfrm>
        </p:spPr>
        <p:txBody>
          <a:bodyPr>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1749023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Čtyři fotky a text - wingshape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578840" y="13839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 name="Text Placeholder 5">
            <a:extLst>
              <a:ext uri="{FF2B5EF4-FFF2-40B4-BE49-F238E27FC236}">
                <a16:creationId xmlns:a16="http://schemas.microsoft.com/office/drawing/2014/main" id="{7BC34354-C0EB-5945-AFD5-A2D58387FB6F}"/>
              </a:ext>
            </a:extLst>
          </p:cNvPr>
          <p:cNvSpPr>
            <a:spLocks noGrp="1"/>
          </p:cNvSpPr>
          <p:nvPr>
            <p:ph type="body" sz="quarter" idx="22" hasCustomPrompt="1"/>
          </p:nvPr>
        </p:nvSpPr>
        <p:spPr>
          <a:xfrm>
            <a:off x="578840" y="16545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3" name="Picture Placeholder 3">
            <a:extLst>
              <a:ext uri="{FF2B5EF4-FFF2-40B4-BE49-F238E27FC236}">
                <a16:creationId xmlns:a16="http://schemas.microsoft.com/office/drawing/2014/main" id="{9D4E5A7E-2698-0847-B7D1-962942EEC705}"/>
              </a:ext>
            </a:extLst>
          </p:cNvPr>
          <p:cNvSpPr>
            <a:spLocks noGrp="1"/>
          </p:cNvSpPr>
          <p:nvPr>
            <p:ph type="pic" sz="quarter" idx="31"/>
          </p:nvPr>
        </p:nvSpPr>
        <p:spPr>
          <a:xfrm>
            <a:off x="2473938" y="1387483"/>
            <a:ext cx="2809262" cy="1487441"/>
          </a:xfrm>
          <a:prstGeom prst="rect">
            <a:avLst/>
          </a:prstGeom>
        </p:spPr>
        <p:txBody>
          <a:bodyPr anchor="t"/>
          <a:lstStyle>
            <a:lvl1pPr algn="ctr">
              <a:defRPr/>
            </a:lvl1pPr>
          </a:lstStyle>
          <a:p>
            <a:endParaRPr lang="en-GB" dirty="0"/>
          </a:p>
        </p:txBody>
      </p:sp>
      <p:sp>
        <p:nvSpPr>
          <p:cNvPr id="24" name="Picture Placeholder 3">
            <a:extLst>
              <a:ext uri="{FF2B5EF4-FFF2-40B4-BE49-F238E27FC236}">
                <a16:creationId xmlns:a16="http://schemas.microsoft.com/office/drawing/2014/main" id="{64B5A9CB-5824-3447-9121-C5F970DEA86E}"/>
              </a:ext>
            </a:extLst>
          </p:cNvPr>
          <p:cNvSpPr>
            <a:spLocks noGrp="1"/>
          </p:cNvSpPr>
          <p:nvPr>
            <p:ph type="pic" sz="quarter" idx="32"/>
          </p:nvPr>
        </p:nvSpPr>
        <p:spPr>
          <a:xfrm>
            <a:off x="2473938" y="3013084"/>
            <a:ext cx="2809262" cy="1487441"/>
          </a:xfrm>
          <a:prstGeom prst="rect">
            <a:avLst/>
          </a:prstGeom>
        </p:spPr>
        <p:txBody>
          <a:bodyPr anchor="t"/>
          <a:lstStyle>
            <a:lvl1pPr algn="ctr">
              <a:defRPr/>
            </a:lvl1pPr>
          </a:lstStyle>
          <a:p>
            <a:endParaRPr lang="en-GB" dirty="0"/>
          </a:p>
        </p:txBody>
      </p:sp>
      <p:sp>
        <p:nvSpPr>
          <p:cNvPr id="25" name="Picture Placeholder 3">
            <a:extLst>
              <a:ext uri="{FF2B5EF4-FFF2-40B4-BE49-F238E27FC236}">
                <a16:creationId xmlns:a16="http://schemas.microsoft.com/office/drawing/2014/main" id="{568244F1-1393-FA42-96C7-5C7AF442FAC5}"/>
              </a:ext>
            </a:extLst>
          </p:cNvPr>
          <p:cNvSpPr>
            <a:spLocks noGrp="1"/>
          </p:cNvSpPr>
          <p:nvPr>
            <p:ph type="pic" sz="quarter" idx="33"/>
          </p:nvPr>
        </p:nvSpPr>
        <p:spPr>
          <a:xfrm>
            <a:off x="5407638" y="1387483"/>
            <a:ext cx="2809262" cy="1487441"/>
          </a:xfrm>
          <a:prstGeom prst="rect">
            <a:avLst/>
          </a:prstGeom>
        </p:spPr>
        <p:txBody>
          <a:bodyPr anchor="t"/>
          <a:lstStyle>
            <a:lvl1pPr algn="ctr">
              <a:defRPr/>
            </a:lvl1pPr>
          </a:lstStyle>
          <a:p>
            <a:endParaRPr lang="en-GB" dirty="0"/>
          </a:p>
        </p:txBody>
      </p:sp>
      <p:sp>
        <p:nvSpPr>
          <p:cNvPr id="26" name="Picture Placeholder 3">
            <a:extLst>
              <a:ext uri="{FF2B5EF4-FFF2-40B4-BE49-F238E27FC236}">
                <a16:creationId xmlns:a16="http://schemas.microsoft.com/office/drawing/2014/main" id="{78E4AF2B-6470-AB4B-BEB5-03BA6EC0A871}"/>
              </a:ext>
            </a:extLst>
          </p:cNvPr>
          <p:cNvSpPr>
            <a:spLocks noGrp="1"/>
          </p:cNvSpPr>
          <p:nvPr>
            <p:ph type="pic" sz="quarter" idx="34"/>
          </p:nvPr>
        </p:nvSpPr>
        <p:spPr>
          <a:xfrm>
            <a:off x="5407638" y="3013084"/>
            <a:ext cx="2809262" cy="1487441"/>
          </a:xfrm>
          <a:prstGeom prst="rect">
            <a:avLst/>
          </a:prstGeom>
        </p:spPr>
        <p:txBody>
          <a:bodyPr anchor="t"/>
          <a:lstStyle>
            <a:lvl1pPr algn="ctr">
              <a:defRPr/>
            </a:lvl1pPr>
          </a:lstStyle>
          <a:p>
            <a:endParaRPr lang="en-GB" dirty="0"/>
          </a:p>
        </p:txBody>
      </p:sp>
      <p:sp>
        <p:nvSpPr>
          <p:cNvPr id="16" name="Text Placeholder 5">
            <a:extLst>
              <a:ext uri="{FF2B5EF4-FFF2-40B4-BE49-F238E27FC236}">
                <a16:creationId xmlns:a16="http://schemas.microsoft.com/office/drawing/2014/main" id="{A67A516E-70C7-E444-966C-71E7D7563180}"/>
              </a:ext>
            </a:extLst>
          </p:cNvPr>
          <p:cNvSpPr>
            <a:spLocks noGrp="1"/>
          </p:cNvSpPr>
          <p:nvPr>
            <p:ph type="body" sz="quarter" idx="35" hasCustomPrompt="1"/>
          </p:nvPr>
        </p:nvSpPr>
        <p:spPr>
          <a:xfrm>
            <a:off x="578840" y="22729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7" name="Text Placeholder 5">
            <a:extLst>
              <a:ext uri="{FF2B5EF4-FFF2-40B4-BE49-F238E27FC236}">
                <a16:creationId xmlns:a16="http://schemas.microsoft.com/office/drawing/2014/main" id="{39AA2E16-DDE9-1B49-925A-78466ABA2ACB}"/>
              </a:ext>
            </a:extLst>
          </p:cNvPr>
          <p:cNvSpPr>
            <a:spLocks noGrp="1"/>
          </p:cNvSpPr>
          <p:nvPr>
            <p:ph type="body" sz="quarter" idx="36" hasCustomPrompt="1"/>
          </p:nvPr>
        </p:nvSpPr>
        <p:spPr>
          <a:xfrm>
            <a:off x="578840" y="25435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5">
            <a:extLst>
              <a:ext uri="{FF2B5EF4-FFF2-40B4-BE49-F238E27FC236}">
                <a16:creationId xmlns:a16="http://schemas.microsoft.com/office/drawing/2014/main" id="{6F8F80EC-9E82-194C-B52F-9D93B1C1BC62}"/>
              </a:ext>
            </a:extLst>
          </p:cNvPr>
          <p:cNvSpPr>
            <a:spLocks noGrp="1"/>
          </p:cNvSpPr>
          <p:nvPr>
            <p:ph type="body" sz="quarter" idx="37" hasCustomPrompt="1"/>
          </p:nvPr>
        </p:nvSpPr>
        <p:spPr>
          <a:xfrm>
            <a:off x="578840" y="31492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9" name="Text Placeholder 5">
            <a:extLst>
              <a:ext uri="{FF2B5EF4-FFF2-40B4-BE49-F238E27FC236}">
                <a16:creationId xmlns:a16="http://schemas.microsoft.com/office/drawing/2014/main" id="{C406BE62-03E6-E54C-93D5-5A286955D2C7}"/>
              </a:ext>
            </a:extLst>
          </p:cNvPr>
          <p:cNvSpPr>
            <a:spLocks noGrp="1"/>
          </p:cNvSpPr>
          <p:nvPr>
            <p:ph type="body" sz="quarter" idx="38" hasCustomPrompt="1"/>
          </p:nvPr>
        </p:nvSpPr>
        <p:spPr>
          <a:xfrm>
            <a:off x="578840" y="34198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0" name="Text Placeholder 5">
            <a:extLst>
              <a:ext uri="{FF2B5EF4-FFF2-40B4-BE49-F238E27FC236}">
                <a16:creationId xmlns:a16="http://schemas.microsoft.com/office/drawing/2014/main" id="{D633FAA9-ECA1-554B-95B1-F4CB9CC88891}"/>
              </a:ext>
            </a:extLst>
          </p:cNvPr>
          <p:cNvSpPr>
            <a:spLocks noGrp="1"/>
          </p:cNvSpPr>
          <p:nvPr>
            <p:ph type="body" sz="quarter" idx="39" hasCustomPrompt="1"/>
          </p:nvPr>
        </p:nvSpPr>
        <p:spPr>
          <a:xfrm>
            <a:off x="578840" y="40128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5">
            <a:extLst>
              <a:ext uri="{FF2B5EF4-FFF2-40B4-BE49-F238E27FC236}">
                <a16:creationId xmlns:a16="http://schemas.microsoft.com/office/drawing/2014/main" id="{281433D9-511B-B140-8230-5ADA7559F568}"/>
              </a:ext>
            </a:extLst>
          </p:cNvPr>
          <p:cNvSpPr>
            <a:spLocks noGrp="1"/>
          </p:cNvSpPr>
          <p:nvPr>
            <p:ph type="body" sz="quarter" idx="40" hasCustomPrompt="1"/>
          </p:nvPr>
        </p:nvSpPr>
        <p:spPr>
          <a:xfrm>
            <a:off x="578840" y="42834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409964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ředělový C">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165D3-1ECF-0742-9896-2F1D8FBDD1F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Title 2">
            <a:extLst>
              <a:ext uri="{FF2B5EF4-FFF2-40B4-BE49-F238E27FC236}">
                <a16:creationId xmlns:a16="http://schemas.microsoft.com/office/drawing/2014/main" id="{9985EF51-2E44-3B49-99C2-79FD245CE07C}"/>
              </a:ext>
            </a:extLst>
          </p:cNvPr>
          <p:cNvSpPr>
            <a:spLocks noGrp="1"/>
          </p:cNvSpPr>
          <p:nvPr>
            <p:ph type="title" hasCustomPrompt="1"/>
          </p:nvPr>
        </p:nvSpPr>
        <p:spPr>
          <a:xfrm>
            <a:off x="560344" y="2248692"/>
            <a:ext cx="5253228" cy="323058"/>
          </a:xfrm>
        </p:spPr>
        <p:txBody>
          <a:bodyPr/>
          <a:lstStyle>
            <a:lvl1pPr>
              <a:defRPr>
                <a:solidFill>
                  <a:schemeClr val="accent1"/>
                </a:solidFill>
              </a:defRPr>
            </a:lvl1pPr>
          </a:lstStyle>
          <a:p>
            <a:r>
              <a:rPr lang="en-GB" dirty="0"/>
              <a:t>divider title</a:t>
            </a:r>
            <a:endParaRPr lang="en-US" dirty="0"/>
          </a:p>
        </p:txBody>
      </p:sp>
      <p:sp>
        <p:nvSpPr>
          <p:cNvPr id="7" name="Text Placeholder 5">
            <a:extLst>
              <a:ext uri="{FF2B5EF4-FFF2-40B4-BE49-F238E27FC236}">
                <a16:creationId xmlns:a16="http://schemas.microsoft.com/office/drawing/2014/main" id="{E887030A-39E7-CB44-8EC9-6576EA072E00}"/>
              </a:ext>
            </a:extLst>
          </p:cNvPr>
          <p:cNvSpPr>
            <a:spLocks noGrp="1"/>
          </p:cNvSpPr>
          <p:nvPr>
            <p:ph type="body" sz="quarter" idx="13" hasCustomPrompt="1"/>
          </p:nvPr>
        </p:nvSpPr>
        <p:spPr>
          <a:xfrm>
            <a:off x="560343" y="2656013"/>
            <a:ext cx="5253228" cy="196244"/>
          </a:xfrm>
          <a:prstGeom prst="rect">
            <a:avLst/>
          </a:prstGeom>
        </p:spPr>
        <p:txBody>
          <a:bodyPr lIns="0" tIns="0" rIns="0" bIns="0"/>
          <a:lstStyle>
            <a:lvl1pPr marL="0" indent="0">
              <a:lnSpc>
                <a:spcPts val="1500"/>
              </a:lnSpc>
              <a:spcBef>
                <a:spcPts val="0"/>
              </a:spcBef>
              <a:buNone/>
              <a:defRPr sz="1400" b="0" kern="0" cap="all" spc="40" baseline="0">
                <a:solidFill>
                  <a:schemeClr val="accent1"/>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LOREM ISPUM DOLOR SIT</a:t>
            </a:r>
            <a:endParaRPr lang="en-US" dirty="0"/>
          </a:p>
        </p:txBody>
      </p:sp>
      <p:sp>
        <p:nvSpPr>
          <p:cNvPr id="8" name="Text Placeholder 5">
            <a:extLst>
              <a:ext uri="{FF2B5EF4-FFF2-40B4-BE49-F238E27FC236}">
                <a16:creationId xmlns:a16="http://schemas.microsoft.com/office/drawing/2014/main" id="{29FDEF27-3E78-1D4B-8408-36D9106C0BC2}"/>
              </a:ext>
            </a:extLst>
          </p:cNvPr>
          <p:cNvSpPr>
            <a:spLocks noGrp="1"/>
          </p:cNvSpPr>
          <p:nvPr>
            <p:ph type="body" sz="quarter" idx="14" hasCustomPrompt="1"/>
          </p:nvPr>
        </p:nvSpPr>
        <p:spPr>
          <a:xfrm>
            <a:off x="5845408" y="1275274"/>
            <a:ext cx="3298592" cy="2768219"/>
          </a:xfrm>
          <a:prstGeom prst="rect">
            <a:avLst/>
          </a:prstGeom>
        </p:spPr>
        <p:txBody>
          <a:bodyPr lIns="0" tIns="0" rIns="0" bIns="0"/>
          <a:lstStyle>
            <a:lvl1pPr marL="0" indent="0">
              <a:lnSpc>
                <a:spcPts val="20000"/>
              </a:lnSpc>
              <a:spcBef>
                <a:spcPts val="0"/>
              </a:spcBef>
              <a:buNone/>
              <a:defRPr sz="20000" b="1" kern="0" spc="-300" baseline="0">
                <a:solidFill>
                  <a:schemeClr val="accent4"/>
                </a:solidFill>
                <a:latin typeface="+mn-lt"/>
              </a:defRPr>
            </a:lvl1pPr>
            <a:lvl2pPr marL="390998" indent="0">
              <a:lnSpc>
                <a:spcPts val="1400"/>
              </a:lnSpc>
              <a:spcBef>
                <a:spcPts val="0"/>
              </a:spcBef>
              <a:buNone/>
              <a:defRPr sz="1000" b="0">
                <a:solidFill>
                  <a:schemeClr val="bg2"/>
                </a:solidFill>
                <a:latin typeface="+mn-lt"/>
              </a:defRPr>
            </a:lvl2pPr>
            <a:lvl3pPr marL="781995" indent="0">
              <a:lnSpc>
                <a:spcPts val="1400"/>
              </a:lnSpc>
              <a:spcBef>
                <a:spcPts val="0"/>
              </a:spcBef>
              <a:buNone/>
              <a:defRPr sz="1000" b="0">
                <a:solidFill>
                  <a:schemeClr val="bg2"/>
                </a:solidFill>
                <a:latin typeface="+mn-lt"/>
              </a:defRPr>
            </a:lvl3pPr>
            <a:lvl4pPr marL="1172992" indent="0">
              <a:lnSpc>
                <a:spcPts val="1400"/>
              </a:lnSpc>
              <a:spcBef>
                <a:spcPts val="0"/>
              </a:spcBef>
              <a:buNone/>
              <a:defRPr sz="1000" b="0">
                <a:solidFill>
                  <a:schemeClr val="bg2"/>
                </a:solidFill>
                <a:latin typeface="+mn-lt"/>
              </a:defRPr>
            </a:lvl4pPr>
            <a:lvl5pPr marL="1563989" indent="0">
              <a:lnSpc>
                <a:spcPts val="1400"/>
              </a:lnSpc>
              <a:spcBef>
                <a:spcPts val="0"/>
              </a:spcBef>
              <a:buNone/>
              <a:defRPr sz="1000" b="0">
                <a:solidFill>
                  <a:schemeClr val="bg2"/>
                </a:solidFill>
                <a:latin typeface="+mn-lt"/>
              </a:defRPr>
            </a:lvl5pPr>
          </a:lstStyle>
          <a:p>
            <a:pPr lvl="0"/>
            <a:r>
              <a:rPr lang="en-GB" dirty="0"/>
              <a:t>08</a:t>
            </a:r>
            <a:endParaRPr lang="en-US" dirty="0"/>
          </a:p>
        </p:txBody>
      </p:sp>
      <p:sp>
        <p:nvSpPr>
          <p:cNvPr id="2" name="Slide Number Placeholder 1">
            <a:extLst>
              <a:ext uri="{FF2B5EF4-FFF2-40B4-BE49-F238E27FC236}">
                <a16:creationId xmlns:a16="http://schemas.microsoft.com/office/drawing/2014/main" id="{B65AD562-A8FE-AB9C-A4A9-E0FD0461BA7F}"/>
              </a:ext>
            </a:extLst>
          </p:cNvPr>
          <p:cNvSpPr>
            <a:spLocks noGrp="1"/>
          </p:cNvSpPr>
          <p:nvPr>
            <p:ph type="sldNum" sz="quarter" idx="15"/>
          </p:nvPr>
        </p:nvSpPr>
        <p:spPr/>
        <p:txBody>
          <a:bodyPr/>
          <a:lstStyle>
            <a:lvl1pPr>
              <a:defRPr>
                <a:solidFill>
                  <a:schemeClr val="accent1"/>
                </a:solidFill>
              </a:defRPr>
            </a:lvl1pPr>
          </a:lstStyle>
          <a:p>
            <a:fld id="{29CAE5FC-86E1-1448-8EC3-A22E1B31C8C0}" type="slidenum">
              <a:rPr lang="en-US" smtClean="0"/>
              <a:pPr/>
              <a:t>‹#›</a:t>
            </a:fld>
            <a:endParaRPr lang="en-US" dirty="0"/>
          </a:p>
        </p:txBody>
      </p:sp>
      <p:pic>
        <p:nvPicPr>
          <p:cNvPr id="14" name="Picture 13">
            <a:extLst>
              <a:ext uri="{FF2B5EF4-FFF2-40B4-BE49-F238E27FC236}">
                <a16:creationId xmlns:a16="http://schemas.microsoft.com/office/drawing/2014/main" id="{63F6966B-B6CD-DC40-989D-9AA1C8FFD2F7}"/>
              </a:ext>
            </a:extLst>
          </p:cNvPr>
          <p:cNvPicPr>
            <a:picLocks noChangeAspect="1"/>
          </p:cNvPicPr>
          <p:nvPr userDrawn="1"/>
        </p:nvPicPr>
        <p:blipFill>
          <a:blip r:embed="rId3"/>
          <a:stretch>
            <a:fillRect/>
          </a:stretch>
        </p:blipFill>
        <p:spPr>
          <a:xfrm>
            <a:off x="0" y="0"/>
            <a:ext cx="1050131" cy="5143500"/>
          </a:xfrm>
          <a:prstGeom prst="rect">
            <a:avLst/>
          </a:prstGeom>
        </p:spPr>
      </p:pic>
      <p:grpSp>
        <p:nvGrpSpPr>
          <p:cNvPr id="15" name="Group 14">
            <a:extLst>
              <a:ext uri="{FF2B5EF4-FFF2-40B4-BE49-F238E27FC236}">
                <a16:creationId xmlns:a16="http://schemas.microsoft.com/office/drawing/2014/main" id="{A34BF645-62B3-C940-ABD4-6C528CE77145}"/>
              </a:ext>
            </a:extLst>
          </p:cNvPr>
          <p:cNvGrpSpPr/>
          <p:nvPr userDrawn="1"/>
        </p:nvGrpSpPr>
        <p:grpSpPr>
          <a:xfrm>
            <a:off x="7515225" y="13648"/>
            <a:ext cx="1628775" cy="5143500"/>
            <a:chOff x="7515225" y="0"/>
            <a:chExt cx="1628775" cy="5143500"/>
          </a:xfrm>
        </p:grpSpPr>
        <p:pic>
          <p:nvPicPr>
            <p:cNvPr id="16" name="Picture 15">
              <a:extLst>
                <a:ext uri="{FF2B5EF4-FFF2-40B4-BE49-F238E27FC236}">
                  <a16:creationId xmlns:a16="http://schemas.microsoft.com/office/drawing/2014/main" id="{AABCE06B-F714-E04F-BE65-D0AE68A18F1C}"/>
                </a:ext>
              </a:extLst>
            </p:cNvPr>
            <p:cNvPicPr>
              <a:picLocks noChangeAspect="1"/>
            </p:cNvPicPr>
            <p:nvPr userDrawn="1"/>
          </p:nvPicPr>
          <p:blipFill>
            <a:blip r:embed="rId4"/>
            <a:stretch>
              <a:fillRect/>
            </a:stretch>
          </p:blipFill>
          <p:spPr>
            <a:xfrm>
              <a:off x="7515225" y="0"/>
              <a:ext cx="1628775" cy="5143500"/>
            </a:xfrm>
            <a:prstGeom prst="rect">
              <a:avLst/>
            </a:prstGeom>
          </p:spPr>
        </p:pic>
        <p:pic>
          <p:nvPicPr>
            <p:cNvPr id="17" name="Picture 16">
              <a:extLst>
                <a:ext uri="{FF2B5EF4-FFF2-40B4-BE49-F238E27FC236}">
                  <a16:creationId xmlns:a16="http://schemas.microsoft.com/office/drawing/2014/main" id="{DD9677D1-B15E-D845-B614-9055E395A2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14458305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Čtyři fotky a text - wingshape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13" name="Picture Placeholder 3">
            <a:extLst>
              <a:ext uri="{FF2B5EF4-FFF2-40B4-BE49-F238E27FC236}">
                <a16:creationId xmlns:a16="http://schemas.microsoft.com/office/drawing/2014/main" id="{BD2DE1E7-07D9-F142-8CD0-0049B26A3460}"/>
              </a:ext>
            </a:extLst>
          </p:cNvPr>
          <p:cNvSpPr>
            <a:spLocks noGrp="1"/>
          </p:cNvSpPr>
          <p:nvPr>
            <p:ph type="pic" sz="quarter" idx="31"/>
          </p:nvPr>
        </p:nvSpPr>
        <p:spPr>
          <a:xfrm>
            <a:off x="2458442" y="1387483"/>
            <a:ext cx="2809261" cy="1487441"/>
          </a:xfrm>
          <a:prstGeom prst="round2DiagRect">
            <a:avLst>
              <a:gd name="adj1" fmla="val 35867"/>
              <a:gd name="adj2" fmla="val 0"/>
            </a:avLst>
          </a:prstGeom>
        </p:spPr>
        <p:txBody>
          <a:bodyPr anchor="t"/>
          <a:lstStyle>
            <a:lvl1pPr algn="ctr">
              <a:defRPr/>
            </a:lvl1pPr>
          </a:lstStyle>
          <a:p>
            <a:endParaRPr lang="en-GB" dirty="0"/>
          </a:p>
        </p:txBody>
      </p:sp>
      <p:sp>
        <p:nvSpPr>
          <p:cNvPr id="14" name="Picture Placeholder 3">
            <a:extLst>
              <a:ext uri="{FF2B5EF4-FFF2-40B4-BE49-F238E27FC236}">
                <a16:creationId xmlns:a16="http://schemas.microsoft.com/office/drawing/2014/main" id="{0FC65098-3933-5B47-BC98-8241E040587C}"/>
              </a:ext>
            </a:extLst>
          </p:cNvPr>
          <p:cNvSpPr>
            <a:spLocks noGrp="1"/>
          </p:cNvSpPr>
          <p:nvPr>
            <p:ph type="pic" sz="quarter" idx="32"/>
          </p:nvPr>
        </p:nvSpPr>
        <p:spPr>
          <a:xfrm>
            <a:off x="2458442" y="3013084"/>
            <a:ext cx="2809262" cy="1487441"/>
          </a:xfrm>
          <a:prstGeom prst="round2DiagRect">
            <a:avLst>
              <a:gd name="adj1" fmla="val 35867"/>
              <a:gd name="adj2" fmla="val 0"/>
            </a:avLst>
          </a:prstGeom>
        </p:spPr>
        <p:txBody>
          <a:bodyPr anchor="t"/>
          <a:lstStyle>
            <a:lvl1pPr algn="ctr">
              <a:defRPr/>
            </a:lvl1pPr>
          </a:lstStyle>
          <a:p>
            <a:endParaRPr lang="en-GB" dirty="0"/>
          </a:p>
        </p:txBody>
      </p:sp>
      <p:sp>
        <p:nvSpPr>
          <p:cNvPr id="15" name="Picture Placeholder 3">
            <a:extLst>
              <a:ext uri="{FF2B5EF4-FFF2-40B4-BE49-F238E27FC236}">
                <a16:creationId xmlns:a16="http://schemas.microsoft.com/office/drawing/2014/main" id="{5D56865E-CAFE-4742-9194-924306431AB7}"/>
              </a:ext>
            </a:extLst>
          </p:cNvPr>
          <p:cNvSpPr>
            <a:spLocks noGrp="1"/>
          </p:cNvSpPr>
          <p:nvPr>
            <p:ph type="pic" sz="quarter" idx="33"/>
          </p:nvPr>
        </p:nvSpPr>
        <p:spPr>
          <a:xfrm>
            <a:off x="5407638" y="1387483"/>
            <a:ext cx="2809262" cy="1487441"/>
          </a:xfrm>
          <a:prstGeom prst="round2DiagRect">
            <a:avLst>
              <a:gd name="adj1" fmla="val 35867"/>
              <a:gd name="adj2" fmla="val 0"/>
            </a:avLst>
          </a:prstGeom>
        </p:spPr>
        <p:txBody>
          <a:bodyPr anchor="t"/>
          <a:lstStyle>
            <a:lvl1pPr algn="ctr">
              <a:defRPr/>
            </a:lvl1pPr>
          </a:lstStyle>
          <a:p>
            <a:endParaRPr lang="en-GB" dirty="0"/>
          </a:p>
        </p:txBody>
      </p:sp>
      <p:sp>
        <p:nvSpPr>
          <p:cNvPr id="16" name="Picture Placeholder 3">
            <a:extLst>
              <a:ext uri="{FF2B5EF4-FFF2-40B4-BE49-F238E27FC236}">
                <a16:creationId xmlns:a16="http://schemas.microsoft.com/office/drawing/2014/main" id="{373A1BAD-6738-0244-B5BF-EBFD9D6D18B8}"/>
              </a:ext>
            </a:extLst>
          </p:cNvPr>
          <p:cNvSpPr>
            <a:spLocks noGrp="1"/>
          </p:cNvSpPr>
          <p:nvPr>
            <p:ph type="pic" sz="quarter" idx="34"/>
          </p:nvPr>
        </p:nvSpPr>
        <p:spPr>
          <a:xfrm>
            <a:off x="5407638" y="3030387"/>
            <a:ext cx="2797884" cy="1481417"/>
          </a:xfrm>
          <a:prstGeom prst="round2DiagRect">
            <a:avLst>
              <a:gd name="adj1" fmla="val 35867"/>
              <a:gd name="adj2" fmla="val 0"/>
            </a:avLst>
          </a:prstGeom>
        </p:spPr>
        <p:txBody>
          <a:bodyPr anchor="t"/>
          <a:lstStyle>
            <a:lvl1pPr algn="ctr">
              <a:defRPr/>
            </a:lvl1pPr>
          </a:lstStyle>
          <a:p>
            <a:endParaRPr lang="en-GB" dirty="0"/>
          </a:p>
        </p:txBody>
      </p:sp>
      <p:sp>
        <p:nvSpPr>
          <p:cNvPr id="17" name="Text Placeholder 5">
            <a:extLst>
              <a:ext uri="{FF2B5EF4-FFF2-40B4-BE49-F238E27FC236}">
                <a16:creationId xmlns:a16="http://schemas.microsoft.com/office/drawing/2014/main" id="{BC0709CF-CB5D-174E-BAE5-2989541B6B00}"/>
              </a:ext>
            </a:extLst>
          </p:cNvPr>
          <p:cNvSpPr>
            <a:spLocks noGrp="1"/>
          </p:cNvSpPr>
          <p:nvPr>
            <p:ph type="body" sz="quarter" idx="21" hasCustomPrompt="1"/>
          </p:nvPr>
        </p:nvSpPr>
        <p:spPr>
          <a:xfrm>
            <a:off x="578840" y="13839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8" name="Text Placeholder 5">
            <a:extLst>
              <a:ext uri="{FF2B5EF4-FFF2-40B4-BE49-F238E27FC236}">
                <a16:creationId xmlns:a16="http://schemas.microsoft.com/office/drawing/2014/main" id="{DE2AB903-9C2B-164B-9EE9-2198F6196143}"/>
              </a:ext>
            </a:extLst>
          </p:cNvPr>
          <p:cNvSpPr>
            <a:spLocks noGrp="1"/>
          </p:cNvSpPr>
          <p:nvPr>
            <p:ph type="body" sz="quarter" idx="22" hasCustomPrompt="1"/>
          </p:nvPr>
        </p:nvSpPr>
        <p:spPr>
          <a:xfrm>
            <a:off x="578840" y="16545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9" name="Text Placeholder 5">
            <a:extLst>
              <a:ext uri="{FF2B5EF4-FFF2-40B4-BE49-F238E27FC236}">
                <a16:creationId xmlns:a16="http://schemas.microsoft.com/office/drawing/2014/main" id="{C0EC2CDE-10E8-6140-A0CF-5DD2F73DE54F}"/>
              </a:ext>
            </a:extLst>
          </p:cNvPr>
          <p:cNvSpPr>
            <a:spLocks noGrp="1"/>
          </p:cNvSpPr>
          <p:nvPr>
            <p:ph type="body" sz="quarter" idx="39" hasCustomPrompt="1"/>
          </p:nvPr>
        </p:nvSpPr>
        <p:spPr>
          <a:xfrm>
            <a:off x="578840" y="22729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0" name="Text Placeholder 5">
            <a:extLst>
              <a:ext uri="{FF2B5EF4-FFF2-40B4-BE49-F238E27FC236}">
                <a16:creationId xmlns:a16="http://schemas.microsoft.com/office/drawing/2014/main" id="{0D8AB198-599C-1144-89D4-FA59F9172E68}"/>
              </a:ext>
            </a:extLst>
          </p:cNvPr>
          <p:cNvSpPr>
            <a:spLocks noGrp="1"/>
          </p:cNvSpPr>
          <p:nvPr>
            <p:ph type="body" sz="quarter" idx="40" hasCustomPrompt="1"/>
          </p:nvPr>
        </p:nvSpPr>
        <p:spPr>
          <a:xfrm>
            <a:off x="578840" y="25435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1" name="Text Placeholder 5">
            <a:extLst>
              <a:ext uri="{FF2B5EF4-FFF2-40B4-BE49-F238E27FC236}">
                <a16:creationId xmlns:a16="http://schemas.microsoft.com/office/drawing/2014/main" id="{0EDDEDDF-56E3-1D4A-B3A9-48B626927C25}"/>
              </a:ext>
            </a:extLst>
          </p:cNvPr>
          <p:cNvSpPr>
            <a:spLocks noGrp="1"/>
          </p:cNvSpPr>
          <p:nvPr>
            <p:ph type="body" sz="quarter" idx="41" hasCustomPrompt="1"/>
          </p:nvPr>
        </p:nvSpPr>
        <p:spPr>
          <a:xfrm>
            <a:off x="578840" y="31492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2" name="Text Placeholder 5">
            <a:extLst>
              <a:ext uri="{FF2B5EF4-FFF2-40B4-BE49-F238E27FC236}">
                <a16:creationId xmlns:a16="http://schemas.microsoft.com/office/drawing/2014/main" id="{E8AD01E3-3A8B-5041-A4A8-FA9869AD99C2}"/>
              </a:ext>
            </a:extLst>
          </p:cNvPr>
          <p:cNvSpPr>
            <a:spLocks noGrp="1"/>
          </p:cNvSpPr>
          <p:nvPr>
            <p:ph type="body" sz="quarter" idx="42" hasCustomPrompt="1"/>
          </p:nvPr>
        </p:nvSpPr>
        <p:spPr>
          <a:xfrm>
            <a:off x="578840" y="34198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7" name="Text Placeholder 5">
            <a:extLst>
              <a:ext uri="{FF2B5EF4-FFF2-40B4-BE49-F238E27FC236}">
                <a16:creationId xmlns:a16="http://schemas.microsoft.com/office/drawing/2014/main" id="{6C4B17AE-0A87-564E-9A0B-7DEF9FFCE909}"/>
              </a:ext>
            </a:extLst>
          </p:cNvPr>
          <p:cNvSpPr>
            <a:spLocks noGrp="1"/>
          </p:cNvSpPr>
          <p:nvPr>
            <p:ph type="body" sz="quarter" idx="43" hasCustomPrompt="1"/>
          </p:nvPr>
        </p:nvSpPr>
        <p:spPr>
          <a:xfrm>
            <a:off x="578840" y="4012869"/>
            <a:ext cx="1643660" cy="270601"/>
          </a:xfrm>
        </p:spPr>
        <p:txBody>
          <a:bodyPr>
            <a:noAutofit/>
          </a:bodyPr>
          <a:lstStyle>
            <a:lvl1pPr marL="0" indent="0">
              <a:lnSpc>
                <a:spcPts val="1100"/>
              </a:lnSpc>
              <a:spcBef>
                <a:spcPts val="0"/>
              </a:spcBef>
              <a:spcAft>
                <a:spcPts val="200"/>
              </a:spcAft>
              <a:buClr>
                <a:schemeClr val="accent2"/>
              </a:buClr>
              <a:buSzPct val="130000"/>
              <a:buFontTx/>
              <a:buNone/>
              <a:defRPr sz="900" b="1" baseline="0">
                <a:solidFill>
                  <a:schemeClr val="accent1"/>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28" name="Text Placeholder 5">
            <a:extLst>
              <a:ext uri="{FF2B5EF4-FFF2-40B4-BE49-F238E27FC236}">
                <a16:creationId xmlns:a16="http://schemas.microsoft.com/office/drawing/2014/main" id="{45B4AC0A-7DD7-1E4A-8DAE-B804EA7215EB}"/>
              </a:ext>
            </a:extLst>
          </p:cNvPr>
          <p:cNvSpPr>
            <a:spLocks noGrp="1"/>
          </p:cNvSpPr>
          <p:nvPr>
            <p:ph type="body" sz="quarter" idx="44" hasCustomPrompt="1"/>
          </p:nvPr>
        </p:nvSpPr>
        <p:spPr>
          <a:xfrm>
            <a:off x="578840" y="4283471"/>
            <a:ext cx="1643660" cy="440930"/>
          </a:xfrm>
        </p:spPr>
        <p:txBody>
          <a:bodyPr>
            <a:noAutofit/>
          </a:bodyPr>
          <a:lstStyle>
            <a:lvl1pPr marL="0" indent="0">
              <a:lnSpc>
                <a:spcPts val="1100"/>
              </a:lnSpc>
              <a:spcBef>
                <a:spcPts val="0"/>
              </a:spcBef>
              <a:spcAft>
                <a:spcPts val="200"/>
              </a:spcAft>
              <a:buClr>
                <a:schemeClr val="accent2"/>
              </a:buClr>
              <a:buSzPct val="130000"/>
              <a:buFontTx/>
              <a:buNone/>
              <a:defRPr sz="9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9194116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adpis a ikony">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180BD5-D2B8-8E4C-A8C7-1FBA247FDB41}"/>
              </a:ext>
            </a:extLst>
          </p:cNvPr>
          <p:cNvPicPr>
            <a:picLocks noChangeAspect="1"/>
          </p:cNvPicPr>
          <p:nvPr userDrawn="1"/>
        </p:nvPicPr>
        <p:blipFill>
          <a:blip r:embed="rId2"/>
          <a:stretch>
            <a:fillRect/>
          </a:stretch>
        </p:blipFill>
        <p:spPr>
          <a:xfrm>
            <a:off x="0" y="0"/>
            <a:ext cx="1050131" cy="5143500"/>
          </a:xfrm>
          <a:prstGeom prst="rect">
            <a:avLst/>
          </a:prstGeom>
        </p:spPr>
      </p:pic>
      <p:sp>
        <p:nvSpPr>
          <p:cNvPr id="8" name="Title 2">
            <a:extLst>
              <a:ext uri="{FF2B5EF4-FFF2-40B4-BE49-F238E27FC236}">
                <a16:creationId xmlns:a16="http://schemas.microsoft.com/office/drawing/2014/main" id="{A20F72A6-9576-DA40-A15D-30F22F151AF9}"/>
              </a:ext>
            </a:extLst>
          </p:cNvPr>
          <p:cNvSpPr>
            <a:spLocks noGrp="1"/>
          </p:cNvSpPr>
          <p:nvPr>
            <p:ph type="title" hasCustomPrompt="1"/>
          </p:nvPr>
        </p:nvSpPr>
        <p:spPr>
          <a:xfrm>
            <a:off x="578840" y="552845"/>
            <a:ext cx="4773336" cy="458199"/>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14" name="Slide Number Placeholder 6">
            <a:extLst>
              <a:ext uri="{FF2B5EF4-FFF2-40B4-BE49-F238E27FC236}">
                <a16:creationId xmlns:a16="http://schemas.microsoft.com/office/drawing/2014/main" id="{5EEC0846-99BD-3F4B-AE8A-9AB4B09C28FE}"/>
              </a:ext>
            </a:extLst>
          </p:cNvPr>
          <p:cNvSpPr>
            <a:spLocks noGrp="1"/>
          </p:cNvSpPr>
          <p:nvPr>
            <p:ph type="sldNum" sz="quarter" idx="13"/>
          </p:nvPr>
        </p:nvSpPr>
        <p:spPr>
          <a:xfrm>
            <a:off x="200771" y="89898"/>
            <a:ext cx="378069" cy="153384"/>
          </a:xfrm>
        </p:spPr>
        <p:txBody>
          <a:bodyPr/>
          <a:lstStyle>
            <a:lvl1pPr>
              <a:defRPr>
                <a:solidFill>
                  <a:schemeClr val="bg2"/>
                </a:solidFill>
              </a:defRPr>
            </a:lvl1pPr>
          </a:lstStyle>
          <a:p>
            <a:fld id="{29CAE5FC-86E1-1448-8EC3-A22E1B31C8C0}" type="slidenum">
              <a:rPr lang="it-IT" smtClean="0"/>
              <a:pPr/>
              <a:t>‹#›</a:t>
            </a:fld>
            <a:endParaRPr lang="it-IT" dirty="0"/>
          </a:p>
        </p:txBody>
      </p:sp>
      <p:grpSp>
        <p:nvGrpSpPr>
          <p:cNvPr id="18" name="Group 17">
            <a:extLst>
              <a:ext uri="{FF2B5EF4-FFF2-40B4-BE49-F238E27FC236}">
                <a16:creationId xmlns:a16="http://schemas.microsoft.com/office/drawing/2014/main" id="{3B1A5494-F06B-194E-B2D6-B9AF2EAEF4A5}"/>
              </a:ext>
            </a:extLst>
          </p:cNvPr>
          <p:cNvGrpSpPr/>
          <p:nvPr userDrawn="1"/>
        </p:nvGrpSpPr>
        <p:grpSpPr>
          <a:xfrm>
            <a:off x="7515225" y="13648"/>
            <a:ext cx="1628775" cy="5143500"/>
            <a:chOff x="7515225" y="0"/>
            <a:chExt cx="1628775" cy="5143500"/>
          </a:xfrm>
        </p:grpSpPr>
        <p:pic>
          <p:nvPicPr>
            <p:cNvPr id="19" name="Picture 18">
              <a:extLst>
                <a:ext uri="{FF2B5EF4-FFF2-40B4-BE49-F238E27FC236}">
                  <a16:creationId xmlns:a16="http://schemas.microsoft.com/office/drawing/2014/main" id="{5C513D4D-B5EB-E445-B3F8-A2420BFEC038}"/>
                </a:ext>
              </a:extLst>
            </p:cNvPr>
            <p:cNvPicPr>
              <a:picLocks noChangeAspect="1"/>
            </p:cNvPicPr>
            <p:nvPr userDrawn="1"/>
          </p:nvPicPr>
          <p:blipFill>
            <a:blip r:embed="rId3"/>
            <a:stretch>
              <a:fillRect/>
            </a:stretch>
          </p:blipFill>
          <p:spPr>
            <a:xfrm>
              <a:off x="7515225" y="0"/>
              <a:ext cx="1628775" cy="5143500"/>
            </a:xfrm>
            <a:prstGeom prst="rect">
              <a:avLst/>
            </a:prstGeom>
          </p:spPr>
        </p:pic>
        <p:pic>
          <p:nvPicPr>
            <p:cNvPr id="20" name="Picture 19">
              <a:extLst>
                <a:ext uri="{FF2B5EF4-FFF2-40B4-BE49-F238E27FC236}">
                  <a16:creationId xmlns:a16="http://schemas.microsoft.com/office/drawing/2014/main" id="{FD1E894B-3CE3-FB4E-BCE5-8D60B11D1C9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46667" y="4689977"/>
              <a:ext cx="677465" cy="365001"/>
            </a:xfrm>
            <a:prstGeom prst="round2SameRect">
              <a:avLst/>
            </a:prstGeom>
            <a:noFill/>
          </p:spPr>
        </p:pic>
      </p:grpSp>
    </p:spTree>
    <p:extLst>
      <p:ext uri="{BB962C8B-B14F-4D97-AF65-F5344CB8AC3E}">
        <p14:creationId xmlns:p14="http://schemas.microsoft.com/office/powerpoint/2010/main" val="3802680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s funny fa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3372591" y="1971532"/>
            <a:ext cx="5170159" cy="2463953"/>
          </a:xfrm>
          <a:prstGeom prst="round2DiagRect">
            <a:avLst>
              <a:gd name="adj1" fmla="val 43591"/>
              <a:gd name="adj2" fmla="val 0"/>
            </a:avLst>
          </a:prstGeom>
          <a:solidFill>
            <a:schemeClr val="accent1"/>
          </a:solidFill>
        </p:spPr>
        <p:txBody>
          <a:bodyPr wrap="square" lIns="144000" tIns="144000" rIns="144000" bIns="180000">
            <a:spAutoFit/>
          </a:bodyPr>
          <a:lstStyle>
            <a:lvl1pPr algn="ctr">
              <a:lnSpc>
                <a:spcPct val="100000"/>
              </a:lnSpc>
              <a:defRPr sz="3200">
                <a:solidFill>
                  <a:schemeClr val="bg1"/>
                </a:solidFill>
              </a:defRPr>
            </a:lvl1pPr>
          </a:lstStyle>
          <a:p>
            <a:r>
              <a:rPr lang="en-GB" dirty="0"/>
              <a:t>CLICK TO EDIT MASTER TITLE STYLE</a:t>
            </a:r>
            <a:endParaRPr lang="en-US" dirty="0"/>
          </a:p>
        </p:txBody>
      </p:sp>
      <p:sp>
        <p:nvSpPr>
          <p:cNvPr id="4" name="Text Placeholder 5">
            <a:extLst>
              <a:ext uri="{FF2B5EF4-FFF2-40B4-BE49-F238E27FC236}">
                <a16:creationId xmlns:a16="http://schemas.microsoft.com/office/drawing/2014/main" id="{489CF19B-ED57-B44C-A28F-02B19A0C3D99}"/>
              </a:ext>
            </a:extLst>
          </p:cNvPr>
          <p:cNvSpPr>
            <a:spLocks noGrp="1"/>
          </p:cNvSpPr>
          <p:nvPr>
            <p:ph type="body" sz="quarter" idx="21" hasCustomPrompt="1"/>
          </p:nvPr>
        </p:nvSpPr>
        <p:spPr>
          <a:xfrm>
            <a:off x="3372591" y="1560601"/>
            <a:ext cx="2315690" cy="276999"/>
          </a:xfrm>
        </p:spPr>
        <p:txBody>
          <a:bodyPr anchor="b">
            <a:spAutoFit/>
          </a:bodyPr>
          <a:lstStyle>
            <a:lvl1pPr marL="0" indent="0">
              <a:lnSpc>
                <a:spcPct val="100000"/>
              </a:lnSpc>
              <a:spcBef>
                <a:spcPts val="0"/>
              </a:spcBef>
              <a:spcAft>
                <a:spcPts val="200"/>
              </a:spcAft>
              <a:buClr>
                <a:schemeClr val="accent2"/>
              </a:buClr>
              <a:buSzPct val="130000"/>
              <a:buFontTx/>
              <a:buNone/>
              <a:defRPr sz="1800" b="1"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Tree>
    <p:extLst>
      <p:ext uri="{BB962C8B-B14F-4D97-AF65-F5344CB8AC3E}">
        <p14:creationId xmlns:p14="http://schemas.microsoft.com/office/powerpoint/2010/main" val="2753261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sa / Mapa + obrázek s textem ">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5" name="SmartArt Placeholder 4">
            <a:extLst>
              <a:ext uri="{FF2B5EF4-FFF2-40B4-BE49-F238E27FC236}">
                <a16:creationId xmlns:a16="http://schemas.microsoft.com/office/drawing/2014/main" id="{0DC59224-6687-AC4F-AB5C-CD9BCABEC68A}"/>
              </a:ext>
            </a:extLst>
          </p:cNvPr>
          <p:cNvSpPr>
            <a:spLocks noGrp="1"/>
          </p:cNvSpPr>
          <p:nvPr>
            <p:ph type="dgm" sz="quarter" idx="14"/>
          </p:nvPr>
        </p:nvSpPr>
        <p:spPr>
          <a:xfrm>
            <a:off x="579438" y="1711008"/>
            <a:ext cx="8010525" cy="1203325"/>
          </a:xfrm>
        </p:spPr>
        <p:txBody>
          <a:bodyPr/>
          <a:lstStyle/>
          <a:p>
            <a:endParaRPr lang="en-GB" dirty="0"/>
          </a:p>
        </p:txBody>
      </p:sp>
      <p:sp>
        <p:nvSpPr>
          <p:cNvPr id="10" name="Text Placeholder 9">
            <a:extLst>
              <a:ext uri="{FF2B5EF4-FFF2-40B4-BE49-F238E27FC236}">
                <a16:creationId xmlns:a16="http://schemas.microsoft.com/office/drawing/2014/main" id="{82900402-31A2-BA41-A647-79E5AFD6AA95}"/>
              </a:ext>
            </a:extLst>
          </p:cNvPr>
          <p:cNvSpPr>
            <a:spLocks noGrp="1"/>
          </p:cNvSpPr>
          <p:nvPr>
            <p:ph type="body" sz="quarter" idx="16"/>
          </p:nvPr>
        </p:nvSpPr>
        <p:spPr>
          <a:xfrm>
            <a:off x="2217738" y="3146231"/>
            <a:ext cx="6372225" cy="1225550"/>
          </a:xfrm>
        </p:spPr>
        <p:txBody>
          <a:bodyPr/>
          <a:lstStyle>
            <a:lvl1pPr>
              <a:lnSpc>
                <a:spcPct val="100000"/>
              </a:lnSpc>
              <a:defRPr sz="1200">
                <a:solidFill>
                  <a:schemeClr val="accent2"/>
                </a:solidFill>
              </a:defRPr>
            </a:lvl1pPr>
            <a:lvl2pPr>
              <a:lnSpc>
                <a:spcPct val="100000"/>
              </a:lnSpc>
              <a:defRPr sz="1200">
                <a:solidFill>
                  <a:schemeClr val="accent2"/>
                </a:solidFill>
              </a:defRPr>
            </a:lvl2pPr>
            <a:lvl3pPr>
              <a:lnSpc>
                <a:spcPct val="100000"/>
              </a:lnSpc>
              <a:defRPr sz="1200">
                <a:solidFill>
                  <a:schemeClr val="accent2"/>
                </a:solidFill>
              </a:defRPr>
            </a:lvl3pPr>
            <a:lvl4pPr>
              <a:lnSpc>
                <a:spcPct val="100000"/>
              </a:lnSpc>
              <a:defRPr sz="1200">
                <a:solidFill>
                  <a:schemeClr val="accent2"/>
                </a:solidFill>
              </a:defRPr>
            </a:lvl4pPr>
            <a:lvl5pPr>
              <a:lnSpc>
                <a:spcPct val="100000"/>
              </a:lnSpc>
              <a:defRPr sz="12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Picture Placeholder 3">
            <a:extLst>
              <a:ext uri="{FF2B5EF4-FFF2-40B4-BE49-F238E27FC236}">
                <a16:creationId xmlns:a16="http://schemas.microsoft.com/office/drawing/2014/main" id="{6561B10B-A0EF-354A-9476-8EEFE44157B8}"/>
              </a:ext>
            </a:extLst>
          </p:cNvPr>
          <p:cNvSpPr>
            <a:spLocks noGrp="1"/>
          </p:cNvSpPr>
          <p:nvPr>
            <p:ph type="pic" sz="quarter" idx="18"/>
          </p:nvPr>
        </p:nvSpPr>
        <p:spPr>
          <a:xfrm>
            <a:off x="578840" y="3146230"/>
            <a:ext cx="1456789" cy="1225551"/>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4180572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sa + obrázek s textem ">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5" name="SmartArt Placeholder 4">
            <a:extLst>
              <a:ext uri="{FF2B5EF4-FFF2-40B4-BE49-F238E27FC236}">
                <a16:creationId xmlns:a16="http://schemas.microsoft.com/office/drawing/2014/main" id="{0DC59224-6687-AC4F-AB5C-CD9BCABEC68A}"/>
              </a:ext>
            </a:extLst>
          </p:cNvPr>
          <p:cNvSpPr>
            <a:spLocks noGrp="1"/>
          </p:cNvSpPr>
          <p:nvPr>
            <p:ph type="dgm" sz="quarter" idx="14"/>
          </p:nvPr>
        </p:nvSpPr>
        <p:spPr>
          <a:xfrm>
            <a:off x="579438" y="2960675"/>
            <a:ext cx="8010525" cy="1203325"/>
          </a:xfrm>
        </p:spPr>
        <p:txBody>
          <a:bodyPr/>
          <a:lstStyle/>
          <a:p>
            <a:endParaRPr lang="en-GB" dirty="0"/>
          </a:p>
        </p:txBody>
      </p:sp>
      <p:sp>
        <p:nvSpPr>
          <p:cNvPr id="10" name="Text Placeholder 9">
            <a:extLst>
              <a:ext uri="{FF2B5EF4-FFF2-40B4-BE49-F238E27FC236}">
                <a16:creationId xmlns:a16="http://schemas.microsoft.com/office/drawing/2014/main" id="{82900402-31A2-BA41-A647-79E5AFD6AA95}"/>
              </a:ext>
            </a:extLst>
          </p:cNvPr>
          <p:cNvSpPr>
            <a:spLocks noGrp="1"/>
          </p:cNvSpPr>
          <p:nvPr>
            <p:ph type="body" sz="quarter" idx="16"/>
          </p:nvPr>
        </p:nvSpPr>
        <p:spPr>
          <a:xfrm>
            <a:off x="2217738" y="1511986"/>
            <a:ext cx="6372225" cy="1225550"/>
          </a:xfrm>
        </p:spPr>
        <p:txBody>
          <a:bodyPr/>
          <a:lstStyle>
            <a:lvl1pPr>
              <a:lnSpc>
                <a:spcPct val="100000"/>
              </a:lnSpc>
              <a:defRPr sz="1200">
                <a:solidFill>
                  <a:schemeClr val="accent2"/>
                </a:solidFill>
              </a:defRPr>
            </a:lvl1pPr>
            <a:lvl2pPr>
              <a:lnSpc>
                <a:spcPct val="100000"/>
              </a:lnSpc>
              <a:defRPr sz="1200">
                <a:solidFill>
                  <a:schemeClr val="accent2"/>
                </a:solidFill>
              </a:defRPr>
            </a:lvl2pPr>
            <a:lvl3pPr>
              <a:lnSpc>
                <a:spcPct val="100000"/>
              </a:lnSpc>
              <a:defRPr sz="1200">
                <a:solidFill>
                  <a:schemeClr val="accent2"/>
                </a:solidFill>
              </a:defRPr>
            </a:lvl3pPr>
            <a:lvl4pPr>
              <a:lnSpc>
                <a:spcPct val="100000"/>
              </a:lnSpc>
              <a:defRPr sz="1200">
                <a:solidFill>
                  <a:schemeClr val="accent2"/>
                </a:solidFill>
              </a:defRPr>
            </a:lvl4pPr>
            <a:lvl5pPr>
              <a:lnSpc>
                <a:spcPct val="100000"/>
              </a:lnSpc>
              <a:defRPr sz="12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Picture Placeholder 3">
            <a:extLst>
              <a:ext uri="{FF2B5EF4-FFF2-40B4-BE49-F238E27FC236}">
                <a16:creationId xmlns:a16="http://schemas.microsoft.com/office/drawing/2014/main" id="{6561B10B-A0EF-354A-9476-8EEFE44157B8}"/>
              </a:ext>
            </a:extLst>
          </p:cNvPr>
          <p:cNvSpPr>
            <a:spLocks noGrp="1"/>
          </p:cNvSpPr>
          <p:nvPr>
            <p:ph type="pic" sz="quarter" idx="18"/>
          </p:nvPr>
        </p:nvSpPr>
        <p:spPr>
          <a:xfrm>
            <a:off x="578840" y="1511985"/>
            <a:ext cx="1456789" cy="1225551"/>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583296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ide s infografikou">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4" name="Round Diagonal Corner of Rectangle 3">
            <a:extLst>
              <a:ext uri="{FF2B5EF4-FFF2-40B4-BE49-F238E27FC236}">
                <a16:creationId xmlns:a16="http://schemas.microsoft.com/office/drawing/2014/main" id="{8E15967A-5D27-5148-9F49-555F33238597}"/>
              </a:ext>
            </a:extLst>
          </p:cNvPr>
          <p:cNvSpPr/>
          <p:nvPr userDrawn="1"/>
        </p:nvSpPr>
        <p:spPr>
          <a:xfrm>
            <a:off x="578841" y="1383969"/>
            <a:ext cx="3993160" cy="870942"/>
          </a:xfrm>
          <a:prstGeom prst="round2DiagRect">
            <a:avLst>
              <a:gd name="adj1" fmla="val 3270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5" name="Text Placeholder 4">
            <a:extLst>
              <a:ext uri="{FF2B5EF4-FFF2-40B4-BE49-F238E27FC236}">
                <a16:creationId xmlns:a16="http://schemas.microsoft.com/office/drawing/2014/main" id="{9371942D-DAFC-5F4B-922A-4804A79A2F5C}"/>
              </a:ext>
            </a:extLst>
          </p:cNvPr>
          <p:cNvSpPr>
            <a:spLocks noGrp="1"/>
          </p:cNvSpPr>
          <p:nvPr>
            <p:ph type="body" sz="quarter" idx="14" hasCustomPrompt="1"/>
          </p:nvPr>
        </p:nvSpPr>
        <p:spPr>
          <a:xfrm>
            <a:off x="1461414" y="1743185"/>
            <a:ext cx="2956207" cy="392575"/>
          </a:xfrm>
          <a:prstGeom prst="rect">
            <a:avLst/>
          </a:prstGeom>
        </p:spPr>
        <p:txBody>
          <a:bodyPr lIns="0" tIns="0" rIns="0" bIns="0"/>
          <a:lstStyle>
            <a:lvl1pPr marL="7938" indent="0">
              <a:buClr>
                <a:srgbClr val="C21C1D"/>
              </a:buClr>
              <a:buFont typeface="Arial" panose="020B0604020202020204" pitchFamily="34" charset="0"/>
              <a:buNone/>
              <a:tabLst/>
              <a:defRPr sz="900">
                <a:solidFill>
                  <a:schemeClr val="bg1"/>
                </a:solidFill>
              </a:defRPr>
            </a:lvl1pPr>
          </a:lstStyle>
          <a:p>
            <a:r>
              <a:rPr lang="en-GB" dirty="0"/>
              <a:t>Click to edit master title style</a:t>
            </a:r>
            <a:endParaRPr lang="it-IT" dirty="0"/>
          </a:p>
        </p:txBody>
      </p:sp>
      <p:sp>
        <p:nvSpPr>
          <p:cNvPr id="6" name="Text Placeholder 4">
            <a:extLst>
              <a:ext uri="{FF2B5EF4-FFF2-40B4-BE49-F238E27FC236}">
                <a16:creationId xmlns:a16="http://schemas.microsoft.com/office/drawing/2014/main" id="{B564BACF-76EB-A14E-96DF-4891B790A95B}"/>
              </a:ext>
            </a:extLst>
          </p:cNvPr>
          <p:cNvSpPr>
            <a:spLocks noGrp="1"/>
          </p:cNvSpPr>
          <p:nvPr>
            <p:ph type="body" sz="quarter" idx="16" hasCustomPrompt="1"/>
          </p:nvPr>
        </p:nvSpPr>
        <p:spPr>
          <a:xfrm>
            <a:off x="1461414" y="1493863"/>
            <a:ext cx="2956207" cy="160602"/>
          </a:xfrm>
          <a:prstGeom prst="rect">
            <a:avLst/>
          </a:prstGeom>
        </p:spPr>
        <p:txBody>
          <a:bodyPr lIns="0" tIns="0" rIns="0" bIns="0"/>
          <a:lstStyle>
            <a:lvl1pPr marL="15875" indent="-15875">
              <a:buClr>
                <a:srgbClr val="C21C1D"/>
              </a:buClr>
              <a:buFont typeface="Arial" panose="020B0604020202020204" pitchFamily="34" charset="0"/>
              <a:buNone/>
              <a:tabLst/>
              <a:defRPr sz="1200" b="1">
                <a:solidFill>
                  <a:schemeClr val="bg1"/>
                </a:solidFill>
              </a:defRPr>
            </a:lvl1pPr>
          </a:lstStyle>
          <a:p>
            <a:r>
              <a:rPr lang="en-GB" dirty="0"/>
              <a:t>Click to edit master title style</a:t>
            </a:r>
            <a:endParaRPr lang="it-IT" dirty="0"/>
          </a:p>
        </p:txBody>
      </p:sp>
      <p:sp>
        <p:nvSpPr>
          <p:cNvPr id="61" name="Text Placeholder 4">
            <a:extLst>
              <a:ext uri="{FF2B5EF4-FFF2-40B4-BE49-F238E27FC236}">
                <a16:creationId xmlns:a16="http://schemas.microsoft.com/office/drawing/2014/main" id="{FA600ED1-D1FD-564D-8135-0B0CEA710A15}"/>
              </a:ext>
            </a:extLst>
          </p:cNvPr>
          <p:cNvSpPr>
            <a:spLocks noGrp="1"/>
          </p:cNvSpPr>
          <p:nvPr>
            <p:ph type="body" sz="quarter" idx="54" hasCustomPrompt="1"/>
          </p:nvPr>
        </p:nvSpPr>
        <p:spPr>
          <a:xfrm>
            <a:off x="778871" y="4498263"/>
            <a:ext cx="6091292" cy="226714"/>
          </a:xfrm>
          <a:prstGeom prst="rect">
            <a:avLst/>
          </a:prstGeom>
        </p:spPr>
        <p:txBody>
          <a:bodyPr lIns="0" tIns="0" rIns="0" bIns="0"/>
          <a:lstStyle>
            <a:lvl1pPr marL="7938" indent="0">
              <a:buClr>
                <a:srgbClr val="C21C1D"/>
              </a:buClr>
              <a:buFont typeface="Arial" panose="020B0604020202020204" pitchFamily="34" charset="0"/>
              <a:buNone/>
              <a:tabLst/>
              <a:defRPr sz="700">
                <a:solidFill>
                  <a:schemeClr val="accent2"/>
                </a:solidFill>
              </a:defRPr>
            </a:lvl1pPr>
          </a:lstStyle>
          <a:p>
            <a:r>
              <a:rPr lang="en-GB" dirty="0"/>
              <a:t>Click to edit master title style</a:t>
            </a:r>
            <a:endParaRPr lang="it-IT" dirty="0"/>
          </a:p>
        </p:txBody>
      </p:sp>
      <p:sp>
        <p:nvSpPr>
          <p:cNvPr id="62" name="Text Placeholder 4">
            <a:extLst>
              <a:ext uri="{FF2B5EF4-FFF2-40B4-BE49-F238E27FC236}">
                <a16:creationId xmlns:a16="http://schemas.microsoft.com/office/drawing/2014/main" id="{E9C94C4F-1D54-8846-9B1B-1DF8F05A6187}"/>
              </a:ext>
            </a:extLst>
          </p:cNvPr>
          <p:cNvSpPr>
            <a:spLocks noGrp="1"/>
          </p:cNvSpPr>
          <p:nvPr>
            <p:ph type="body" sz="quarter" idx="55" hasCustomPrompt="1"/>
          </p:nvPr>
        </p:nvSpPr>
        <p:spPr>
          <a:xfrm>
            <a:off x="778871" y="4319398"/>
            <a:ext cx="6091292" cy="156404"/>
          </a:xfrm>
          <a:prstGeom prst="rect">
            <a:avLst/>
          </a:prstGeom>
        </p:spPr>
        <p:txBody>
          <a:bodyPr lIns="0" tIns="0" rIns="0" bIns="0"/>
          <a:lstStyle>
            <a:lvl1pPr marL="15875" indent="-15875">
              <a:buClr>
                <a:srgbClr val="C21C1D"/>
              </a:buClr>
              <a:buFont typeface="Arial" panose="020B0604020202020204" pitchFamily="34" charset="0"/>
              <a:buNone/>
              <a:tabLst/>
              <a:defRPr sz="1000" b="1">
                <a:solidFill>
                  <a:schemeClr val="accent1"/>
                </a:solidFill>
              </a:defRPr>
            </a:lvl1pPr>
          </a:lstStyle>
          <a:p>
            <a:r>
              <a:rPr lang="en-GB" dirty="0"/>
              <a:t>Click to edit master title style</a:t>
            </a:r>
            <a:endParaRPr lang="it-IT" dirty="0"/>
          </a:p>
        </p:txBody>
      </p:sp>
      <p:sp>
        <p:nvSpPr>
          <p:cNvPr id="63" name="Text Placeholder 4">
            <a:extLst>
              <a:ext uri="{FF2B5EF4-FFF2-40B4-BE49-F238E27FC236}">
                <a16:creationId xmlns:a16="http://schemas.microsoft.com/office/drawing/2014/main" id="{4A167674-8B30-0040-87B9-D08D30C2A8AB}"/>
              </a:ext>
            </a:extLst>
          </p:cNvPr>
          <p:cNvSpPr>
            <a:spLocks noGrp="1"/>
          </p:cNvSpPr>
          <p:nvPr>
            <p:ph type="body" sz="quarter" idx="56" hasCustomPrompt="1"/>
          </p:nvPr>
        </p:nvSpPr>
        <p:spPr>
          <a:xfrm>
            <a:off x="581116" y="4829983"/>
            <a:ext cx="6091292" cy="138742"/>
          </a:xfrm>
          <a:prstGeom prst="rect">
            <a:avLst/>
          </a:prstGeom>
        </p:spPr>
        <p:txBody>
          <a:bodyPr lIns="0" tIns="0" rIns="0" bIns="0"/>
          <a:lstStyle>
            <a:lvl1pPr marL="7938" indent="0">
              <a:buClr>
                <a:srgbClr val="C21C1D"/>
              </a:buClr>
              <a:buFont typeface="Arial" panose="020B0604020202020204" pitchFamily="34" charset="0"/>
              <a:buNone/>
              <a:tabLst/>
              <a:defRPr sz="700">
                <a:solidFill>
                  <a:schemeClr val="accent2"/>
                </a:solidFill>
              </a:defRPr>
            </a:lvl1pPr>
          </a:lstStyle>
          <a:p>
            <a:r>
              <a:rPr lang="en-GB" dirty="0"/>
              <a:t>Click to edit master title style</a:t>
            </a:r>
            <a:endParaRPr lang="it-IT" dirty="0"/>
          </a:p>
        </p:txBody>
      </p:sp>
      <p:sp>
        <p:nvSpPr>
          <p:cNvPr id="65" name="Rounded Rectangle 64">
            <a:extLst>
              <a:ext uri="{FF2B5EF4-FFF2-40B4-BE49-F238E27FC236}">
                <a16:creationId xmlns:a16="http://schemas.microsoft.com/office/drawing/2014/main" id="{254C0F80-FB85-3548-B375-6C5D0049995F}"/>
              </a:ext>
            </a:extLst>
          </p:cNvPr>
          <p:cNvSpPr/>
          <p:nvPr userDrawn="1"/>
        </p:nvSpPr>
        <p:spPr>
          <a:xfrm>
            <a:off x="578840" y="4319398"/>
            <a:ext cx="76527" cy="414184"/>
          </a:xfrm>
          <a:prstGeom prst="roundRect">
            <a:avLst>
              <a:gd name="adj" fmla="val 4585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33" name="Picture Placeholder 3">
            <a:extLst>
              <a:ext uri="{FF2B5EF4-FFF2-40B4-BE49-F238E27FC236}">
                <a16:creationId xmlns:a16="http://schemas.microsoft.com/office/drawing/2014/main" id="{9C80C841-A111-844F-BCA9-AB6D0891FD5B}"/>
              </a:ext>
            </a:extLst>
          </p:cNvPr>
          <p:cNvSpPr>
            <a:spLocks noGrp="1"/>
          </p:cNvSpPr>
          <p:nvPr>
            <p:ph type="pic" sz="quarter" idx="18"/>
          </p:nvPr>
        </p:nvSpPr>
        <p:spPr>
          <a:xfrm>
            <a:off x="686214" y="1485578"/>
            <a:ext cx="643901" cy="649228"/>
          </a:xfrm>
          <a:prstGeom prst="round2DiagRect">
            <a:avLst>
              <a:gd name="adj1" fmla="val 35867"/>
              <a:gd name="adj2" fmla="val 0"/>
            </a:avLst>
          </a:prstGeom>
        </p:spPr>
        <p:txBody>
          <a:bodyPr anchor="t"/>
          <a:lstStyle>
            <a:lvl1pPr algn="ctr">
              <a:defRPr sz="800">
                <a:solidFill>
                  <a:schemeClr val="bg2"/>
                </a:solidFill>
              </a:defRPr>
            </a:lvl1pPr>
          </a:lstStyle>
          <a:p>
            <a:endParaRPr lang="en-GB" dirty="0"/>
          </a:p>
        </p:txBody>
      </p:sp>
      <p:sp>
        <p:nvSpPr>
          <p:cNvPr id="34" name="Round Diagonal Corner of Rectangle 33">
            <a:extLst>
              <a:ext uri="{FF2B5EF4-FFF2-40B4-BE49-F238E27FC236}">
                <a16:creationId xmlns:a16="http://schemas.microsoft.com/office/drawing/2014/main" id="{A91C6BA1-6EBC-E543-AC55-DB87E4831002}"/>
              </a:ext>
            </a:extLst>
          </p:cNvPr>
          <p:cNvSpPr/>
          <p:nvPr userDrawn="1"/>
        </p:nvSpPr>
        <p:spPr>
          <a:xfrm>
            <a:off x="578841" y="2326649"/>
            <a:ext cx="3993160" cy="870942"/>
          </a:xfrm>
          <a:prstGeom prst="round2DiagRect">
            <a:avLst>
              <a:gd name="adj1" fmla="val 3270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35" name="Text Placeholder 4">
            <a:extLst>
              <a:ext uri="{FF2B5EF4-FFF2-40B4-BE49-F238E27FC236}">
                <a16:creationId xmlns:a16="http://schemas.microsoft.com/office/drawing/2014/main" id="{24DC3709-A2B3-714F-89DF-3E12AE3A46F7}"/>
              </a:ext>
            </a:extLst>
          </p:cNvPr>
          <p:cNvSpPr>
            <a:spLocks noGrp="1"/>
          </p:cNvSpPr>
          <p:nvPr>
            <p:ph type="body" sz="quarter" idx="57" hasCustomPrompt="1"/>
          </p:nvPr>
        </p:nvSpPr>
        <p:spPr>
          <a:xfrm>
            <a:off x="1461414" y="2685865"/>
            <a:ext cx="2956207" cy="392575"/>
          </a:xfrm>
          <a:prstGeom prst="rect">
            <a:avLst/>
          </a:prstGeom>
        </p:spPr>
        <p:txBody>
          <a:bodyPr lIns="0" tIns="0" rIns="0" bIns="0"/>
          <a:lstStyle>
            <a:lvl1pPr marL="7938" indent="0">
              <a:buClr>
                <a:srgbClr val="C21C1D"/>
              </a:buClr>
              <a:buFont typeface="Arial" panose="020B0604020202020204" pitchFamily="34" charset="0"/>
              <a:buNone/>
              <a:tabLst/>
              <a:defRPr sz="900">
                <a:solidFill>
                  <a:schemeClr val="bg1"/>
                </a:solidFill>
              </a:defRPr>
            </a:lvl1pPr>
          </a:lstStyle>
          <a:p>
            <a:r>
              <a:rPr lang="en-GB" dirty="0"/>
              <a:t>Click to edit master title style</a:t>
            </a:r>
            <a:endParaRPr lang="it-IT" dirty="0"/>
          </a:p>
        </p:txBody>
      </p:sp>
      <p:sp>
        <p:nvSpPr>
          <p:cNvPr id="37" name="Text Placeholder 4">
            <a:extLst>
              <a:ext uri="{FF2B5EF4-FFF2-40B4-BE49-F238E27FC236}">
                <a16:creationId xmlns:a16="http://schemas.microsoft.com/office/drawing/2014/main" id="{5C30B27F-C1FE-4B43-A811-3F3CDB63CBEB}"/>
              </a:ext>
            </a:extLst>
          </p:cNvPr>
          <p:cNvSpPr>
            <a:spLocks noGrp="1"/>
          </p:cNvSpPr>
          <p:nvPr>
            <p:ph type="body" sz="quarter" idx="58" hasCustomPrompt="1"/>
          </p:nvPr>
        </p:nvSpPr>
        <p:spPr>
          <a:xfrm>
            <a:off x="1461414" y="2436543"/>
            <a:ext cx="2956207" cy="160602"/>
          </a:xfrm>
          <a:prstGeom prst="rect">
            <a:avLst/>
          </a:prstGeom>
        </p:spPr>
        <p:txBody>
          <a:bodyPr lIns="0" tIns="0" rIns="0" bIns="0"/>
          <a:lstStyle>
            <a:lvl1pPr marL="15875" indent="-15875">
              <a:buClr>
                <a:srgbClr val="C21C1D"/>
              </a:buClr>
              <a:buFont typeface="Arial" panose="020B0604020202020204" pitchFamily="34" charset="0"/>
              <a:buNone/>
              <a:tabLst/>
              <a:defRPr sz="1200" b="1">
                <a:solidFill>
                  <a:schemeClr val="bg1"/>
                </a:solidFill>
              </a:defRPr>
            </a:lvl1pPr>
          </a:lstStyle>
          <a:p>
            <a:r>
              <a:rPr lang="en-GB" dirty="0"/>
              <a:t>Click to edit master title style</a:t>
            </a:r>
            <a:endParaRPr lang="it-IT" dirty="0"/>
          </a:p>
        </p:txBody>
      </p:sp>
      <p:sp>
        <p:nvSpPr>
          <p:cNvPr id="38" name="Picture Placeholder 3">
            <a:extLst>
              <a:ext uri="{FF2B5EF4-FFF2-40B4-BE49-F238E27FC236}">
                <a16:creationId xmlns:a16="http://schemas.microsoft.com/office/drawing/2014/main" id="{479B2634-0EAA-F248-847D-8575757C7A51}"/>
              </a:ext>
            </a:extLst>
          </p:cNvPr>
          <p:cNvSpPr>
            <a:spLocks noGrp="1"/>
          </p:cNvSpPr>
          <p:nvPr>
            <p:ph type="pic" sz="quarter" idx="59"/>
          </p:nvPr>
        </p:nvSpPr>
        <p:spPr>
          <a:xfrm>
            <a:off x="686214" y="2428258"/>
            <a:ext cx="643901" cy="649228"/>
          </a:xfrm>
          <a:prstGeom prst="round2DiagRect">
            <a:avLst>
              <a:gd name="adj1" fmla="val 35867"/>
              <a:gd name="adj2" fmla="val 0"/>
            </a:avLst>
          </a:prstGeom>
        </p:spPr>
        <p:txBody>
          <a:bodyPr anchor="t"/>
          <a:lstStyle>
            <a:lvl1pPr algn="ctr">
              <a:defRPr sz="800">
                <a:solidFill>
                  <a:schemeClr val="bg2"/>
                </a:solidFill>
              </a:defRPr>
            </a:lvl1pPr>
          </a:lstStyle>
          <a:p>
            <a:endParaRPr lang="en-GB" dirty="0"/>
          </a:p>
        </p:txBody>
      </p:sp>
      <p:sp>
        <p:nvSpPr>
          <p:cNvPr id="39" name="Round Diagonal Corner of Rectangle 38">
            <a:extLst>
              <a:ext uri="{FF2B5EF4-FFF2-40B4-BE49-F238E27FC236}">
                <a16:creationId xmlns:a16="http://schemas.microsoft.com/office/drawing/2014/main" id="{8FA242EB-021A-E246-9DB0-C6FBD0955A9F}"/>
              </a:ext>
            </a:extLst>
          </p:cNvPr>
          <p:cNvSpPr/>
          <p:nvPr userDrawn="1"/>
        </p:nvSpPr>
        <p:spPr>
          <a:xfrm>
            <a:off x="578841" y="3269330"/>
            <a:ext cx="3993160" cy="870942"/>
          </a:xfrm>
          <a:prstGeom prst="round2DiagRect">
            <a:avLst>
              <a:gd name="adj1" fmla="val 3270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0" name="Text Placeholder 4">
            <a:extLst>
              <a:ext uri="{FF2B5EF4-FFF2-40B4-BE49-F238E27FC236}">
                <a16:creationId xmlns:a16="http://schemas.microsoft.com/office/drawing/2014/main" id="{96852FC4-08FE-E841-84C0-EE86C1F1B1B7}"/>
              </a:ext>
            </a:extLst>
          </p:cNvPr>
          <p:cNvSpPr>
            <a:spLocks noGrp="1"/>
          </p:cNvSpPr>
          <p:nvPr>
            <p:ph type="body" sz="quarter" idx="60" hasCustomPrompt="1"/>
          </p:nvPr>
        </p:nvSpPr>
        <p:spPr>
          <a:xfrm>
            <a:off x="1461414" y="3628546"/>
            <a:ext cx="2956207" cy="392575"/>
          </a:xfrm>
          <a:prstGeom prst="rect">
            <a:avLst/>
          </a:prstGeom>
        </p:spPr>
        <p:txBody>
          <a:bodyPr lIns="0" tIns="0" rIns="0" bIns="0"/>
          <a:lstStyle>
            <a:lvl1pPr marL="7938" indent="0">
              <a:buClr>
                <a:srgbClr val="C21C1D"/>
              </a:buClr>
              <a:buFont typeface="Arial" panose="020B0604020202020204" pitchFamily="34" charset="0"/>
              <a:buNone/>
              <a:tabLst/>
              <a:defRPr sz="900">
                <a:solidFill>
                  <a:schemeClr val="bg1"/>
                </a:solidFill>
              </a:defRPr>
            </a:lvl1pPr>
          </a:lstStyle>
          <a:p>
            <a:r>
              <a:rPr lang="en-GB" dirty="0"/>
              <a:t>Click to edit master title style</a:t>
            </a:r>
            <a:endParaRPr lang="it-IT" dirty="0"/>
          </a:p>
        </p:txBody>
      </p:sp>
      <p:sp>
        <p:nvSpPr>
          <p:cNvPr id="64" name="Text Placeholder 4">
            <a:extLst>
              <a:ext uri="{FF2B5EF4-FFF2-40B4-BE49-F238E27FC236}">
                <a16:creationId xmlns:a16="http://schemas.microsoft.com/office/drawing/2014/main" id="{67DB8DEF-74FC-AB41-90CA-F33F5A4BDC90}"/>
              </a:ext>
            </a:extLst>
          </p:cNvPr>
          <p:cNvSpPr>
            <a:spLocks noGrp="1"/>
          </p:cNvSpPr>
          <p:nvPr>
            <p:ph type="body" sz="quarter" idx="61" hasCustomPrompt="1"/>
          </p:nvPr>
        </p:nvSpPr>
        <p:spPr>
          <a:xfrm>
            <a:off x="1461414" y="3379224"/>
            <a:ext cx="2956207" cy="160602"/>
          </a:xfrm>
          <a:prstGeom prst="rect">
            <a:avLst/>
          </a:prstGeom>
        </p:spPr>
        <p:txBody>
          <a:bodyPr lIns="0" tIns="0" rIns="0" bIns="0"/>
          <a:lstStyle>
            <a:lvl1pPr marL="15875" indent="-15875">
              <a:buClr>
                <a:srgbClr val="C21C1D"/>
              </a:buClr>
              <a:buFont typeface="Arial" panose="020B0604020202020204" pitchFamily="34" charset="0"/>
              <a:buNone/>
              <a:tabLst/>
              <a:defRPr sz="1200" b="1">
                <a:solidFill>
                  <a:schemeClr val="bg1"/>
                </a:solidFill>
              </a:defRPr>
            </a:lvl1pPr>
          </a:lstStyle>
          <a:p>
            <a:r>
              <a:rPr lang="en-GB" dirty="0"/>
              <a:t>Click to edit master title style</a:t>
            </a:r>
            <a:endParaRPr lang="it-IT" dirty="0"/>
          </a:p>
        </p:txBody>
      </p:sp>
      <p:sp>
        <p:nvSpPr>
          <p:cNvPr id="66" name="Picture Placeholder 3">
            <a:extLst>
              <a:ext uri="{FF2B5EF4-FFF2-40B4-BE49-F238E27FC236}">
                <a16:creationId xmlns:a16="http://schemas.microsoft.com/office/drawing/2014/main" id="{840E6DEC-51C2-E84C-AA72-EFB2D7D6E959}"/>
              </a:ext>
            </a:extLst>
          </p:cNvPr>
          <p:cNvSpPr>
            <a:spLocks noGrp="1"/>
          </p:cNvSpPr>
          <p:nvPr>
            <p:ph type="pic" sz="quarter" idx="62"/>
          </p:nvPr>
        </p:nvSpPr>
        <p:spPr>
          <a:xfrm>
            <a:off x="686214" y="3370939"/>
            <a:ext cx="643901" cy="649228"/>
          </a:xfrm>
          <a:prstGeom prst="round2DiagRect">
            <a:avLst>
              <a:gd name="adj1" fmla="val 35867"/>
              <a:gd name="adj2" fmla="val 0"/>
            </a:avLst>
          </a:prstGeom>
        </p:spPr>
        <p:txBody>
          <a:bodyPr anchor="t"/>
          <a:lstStyle>
            <a:lvl1pPr algn="ctr">
              <a:defRPr sz="800">
                <a:solidFill>
                  <a:schemeClr val="bg2"/>
                </a:solidFill>
              </a:defRPr>
            </a:lvl1pPr>
          </a:lstStyle>
          <a:p>
            <a:endParaRPr lang="en-GB" dirty="0"/>
          </a:p>
        </p:txBody>
      </p:sp>
      <p:sp>
        <p:nvSpPr>
          <p:cNvPr id="67" name="Round Diagonal Corner of Rectangle 66">
            <a:extLst>
              <a:ext uri="{FF2B5EF4-FFF2-40B4-BE49-F238E27FC236}">
                <a16:creationId xmlns:a16="http://schemas.microsoft.com/office/drawing/2014/main" id="{E6966EB5-59C9-5148-8C89-167510F9F8C7}"/>
              </a:ext>
            </a:extLst>
          </p:cNvPr>
          <p:cNvSpPr/>
          <p:nvPr userDrawn="1"/>
        </p:nvSpPr>
        <p:spPr>
          <a:xfrm>
            <a:off x="4651220" y="1383969"/>
            <a:ext cx="3993160" cy="870942"/>
          </a:xfrm>
          <a:prstGeom prst="round2DiagRect">
            <a:avLst>
              <a:gd name="adj1" fmla="val 3270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68" name="Text Placeholder 4">
            <a:extLst>
              <a:ext uri="{FF2B5EF4-FFF2-40B4-BE49-F238E27FC236}">
                <a16:creationId xmlns:a16="http://schemas.microsoft.com/office/drawing/2014/main" id="{797C1383-F06E-ED48-A78F-2FC0F48E1B9B}"/>
              </a:ext>
            </a:extLst>
          </p:cNvPr>
          <p:cNvSpPr>
            <a:spLocks noGrp="1"/>
          </p:cNvSpPr>
          <p:nvPr>
            <p:ph type="body" sz="quarter" idx="63" hasCustomPrompt="1"/>
          </p:nvPr>
        </p:nvSpPr>
        <p:spPr>
          <a:xfrm>
            <a:off x="5533793" y="1743185"/>
            <a:ext cx="2956207" cy="392575"/>
          </a:xfrm>
          <a:prstGeom prst="rect">
            <a:avLst/>
          </a:prstGeom>
        </p:spPr>
        <p:txBody>
          <a:bodyPr lIns="0" tIns="0" rIns="0" bIns="0"/>
          <a:lstStyle>
            <a:lvl1pPr marL="7938" indent="0">
              <a:buClr>
                <a:srgbClr val="C21C1D"/>
              </a:buClr>
              <a:buFont typeface="Arial" panose="020B0604020202020204" pitchFamily="34" charset="0"/>
              <a:buNone/>
              <a:tabLst/>
              <a:defRPr sz="900">
                <a:solidFill>
                  <a:schemeClr val="bg1"/>
                </a:solidFill>
              </a:defRPr>
            </a:lvl1pPr>
          </a:lstStyle>
          <a:p>
            <a:r>
              <a:rPr lang="en-GB" dirty="0"/>
              <a:t>Click to edit master title style</a:t>
            </a:r>
            <a:endParaRPr lang="it-IT" dirty="0"/>
          </a:p>
        </p:txBody>
      </p:sp>
      <p:sp>
        <p:nvSpPr>
          <p:cNvPr id="69" name="Text Placeholder 4">
            <a:extLst>
              <a:ext uri="{FF2B5EF4-FFF2-40B4-BE49-F238E27FC236}">
                <a16:creationId xmlns:a16="http://schemas.microsoft.com/office/drawing/2014/main" id="{ABCD560A-0D98-3F43-878F-EF4D3DD7D5D9}"/>
              </a:ext>
            </a:extLst>
          </p:cNvPr>
          <p:cNvSpPr>
            <a:spLocks noGrp="1"/>
          </p:cNvSpPr>
          <p:nvPr>
            <p:ph type="body" sz="quarter" idx="64" hasCustomPrompt="1"/>
          </p:nvPr>
        </p:nvSpPr>
        <p:spPr>
          <a:xfrm>
            <a:off x="5533793" y="1493863"/>
            <a:ext cx="2956207" cy="160602"/>
          </a:xfrm>
          <a:prstGeom prst="rect">
            <a:avLst/>
          </a:prstGeom>
        </p:spPr>
        <p:txBody>
          <a:bodyPr lIns="0" tIns="0" rIns="0" bIns="0"/>
          <a:lstStyle>
            <a:lvl1pPr marL="15875" indent="-15875">
              <a:buClr>
                <a:srgbClr val="C21C1D"/>
              </a:buClr>
              <a:buFont typeface="Arial" panose="020B0604020202020204" pitchFamily="34" charset="0"/>
              <a:buNone/>
              <a:tabLst/>
              <a:defRPr sz="1200" b="1">
                <a:solidFill>
                  <a:schemeClr val="bg1"/>
                </a:solidFill>
              </a:defRPr>
            </a:lvl1pPr>
          </a:lstStyle>
          <a:p>
            <a:r>
              <a:rPr lang="en-GB" dirty="0"/>
              <a:t>Click to edit master title style</a:t>
            </a:r>
            <a:endParaRPr lang="it-IT" dirty="0"/>
          </a:p>
        </p:txBody>
      </p:sp>
      <p:sp>
        <p:nvSpPr>
          <p:cNvPr id="70" name="Picture Placeholder 3">
            <a:extLst>
              <a:ext uri="{FF2B5EF4-FFF2-40B4-BE49-F238E27FC236}">
                <a16:creationId xmlns:a16="http://schemas.microsoft.com/office/drawing/2014/main" id="{E8C91D63-37BC-F34B-AAF5-14606332FD34}"/>
              </a:ext>
            </a:extLst>
          </p:cNvPr>
          <p:cNvSpPr>
            <a:spLocks noGrp="1"/>
          </p:cNvSpPr>
          <p:nvPr>
            <p:ph type="pic" sz="quarter" idx="65"/>
          </p:nvPr>
        </p:nvSpPr>
        <p:spPr>
          <a:xfrm>
            <a:off x="4758593" y="1485578"/>
            <a:ext cx="643901" cy="649228"/>
          </a:xfrm>
          <a:prstGeom prst="round2DiagRect">
            <a:avLst>
              <a:gd name="adj1" fmla="val 35867"/>
              <a:gd name="adj2" fmla="val 0"/>
            </a:avLst>
          </a:prstGeom>
        </p:spPr>
        <p:txBody>
          <a:bodyPr anchor="t"/>
          <a:lstStyle>
            <a:lvl1pPr algn="ctr">
              <a:defRPr sz="800">
                <a:solidFill>
                  <a:schemeClr val="bg2"/>
                </a:solidFill>
              </a:defRPr>
            </a:lvl1pPr>
          </a:lstStyle>
          <a:p>
            <a:endParaRPr lang="en-GB" dirty="0"/>
          </a:p>
        </p:txBody>
      </p:sp>
      <p:sp>
        <p:nvSpPr>
          <p:cNvPr id="71" name="Round Diagonal Corner of Rectangle 70">
            <a:extLst>
              <a:ext uri="{FF2B5EF4-FFF2-40B4-BE49-F238E27FC236}">
                <a16:creationId xmlns:a16="http://schemas.microsoft.com/office/drawing/2014/main" id="{32FDEE26-B103-D740-8C2B-DDC8A531F4DD}"/>
              </a:ext>
            </a:extLst>
          </p:cNvPr>
          <p:cNvSpPr/>
          <p:nvPr userDrawn="1"/>
        </p:nvSpPr>
        <p:spPr>
          <a:xfrm>
            <a:off x="4651220" y="2326649"/>
            <a:ext cx="3993160" cy="870942"/>
          </a:xfrm>
          <a:prstGeom prst="round2DiagRect">
            <a:avLst>
              <a:gd name="adj1" fmla="val 3270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72" name="Text Placeholder 4">
            <a:extLst>
              <a:ext uri="{FF2B5EF4-FFF2-40B4-BE49-F238E27FC236}">
                <a16:creationId xmlns:a16="http://schemas.microsoft.com/office/drawing/2014/main" id="{D91F8B7C-1FCA-BF4A-926F-3A8D0E28C44B}"/>
              </a:ext>
            </a:extLst>
          </p:cNvPr>
          <p:cNvSpPr>
            <a:spLocks noGrp="1"/>
          </p:cNvSpPr>
          <p:nvPr>
            <p:ph type="body" sz="quarter" idx="66" hasCustomPrompt="1"/>
          </p:nvPr>
        </p:nvSpPr>
        <p:spPr>
          <a:xfrm>
            <a:off x="5533793" y="2685865"/>
            <a:ext cx="2956207" cy="392575"/>
          </a:xfrm>
          <a:prstGeom prst="rect">
            <a:avLst/>
          </a:prstGeom>
        </p:spPr>
        <p:txBody>
          <a:bodyPr lIns="0" tIns="0" rIns="0" bIns="0"/>
          <a:lstStyle>
            <a:lvl1pPr marL="7938" indent="0">
              <a:buClr>
                <a:srgbClr val="C21C1D"/>
              </a:buClr>
              <a:buFont typeface="Arial" panose="020B0604020202020204" pitchFamily="34" charset="0"/>
              <a:buNone/>
              <a:tabLst/>
              <a:defRPr sz="900">
                <a:solidFill>
                  <a:schemeClr val="bg1"/>
                </a:solidFill>
              </a:defRPr>
            </a:lvl1pPr>
          </a:lstStyle>
          <a:p>
            <a:r>
              <a:rPr lang="en-GB" dirty="0"/>
              <a:t>Click to edit master title style</a:t>
            </a:r>
            <a:endParaRPr lang="it-IT" dirty="0"/>
          </a:p>
        </p:txBody>
      </p:sp>
      <p:sp>
        <p:nvSpPr>
          <p:cNvPr id="73" name="Text Placeholder 4">
            <a:extLst>
              <a:ext uri="{FF2B5EF4-FFF2-40B4-BE49-F238E27FC236}">
                <a16:creationId xmlns:a16="http://schemas.microsoft.com/office/drawing/2014/main" id="{7591D416-866F-E547-A9BA-ABC78B2F22D0}"/>
              </a:ext>
            </a:extLst>
          </p:cNvPr>
          <p:cNvSpPr>
            <a:spLocks noGrp="1"/>
          </p:cNvSpPr>
          <p:nvPr>
            <p:ph type="body" sz="quarter" idx="67" hasCustomPrompt="1"/>
          </p:nvPr>
        </p:nvSpPr>
        <p:spPr>
          <a:xfrm>
            <a:off x="5533793" y="2436543"/>
            <a:ext cx="2956207" cy="160602"/>
          </a:xfrm>
          <a:prstGeom prst="rect">
            <a:avLst/>
          </a:prstGeom>
        </p:spPr>
        <p:txBody>
          <a:bodyPr lIns="0" tIns="0" rIns="0" bIns="0"/>
          <a:lstStyle>
            <a:lvl1pPr marL="15875" indent="-15875">
              <a:buClr>
                <a:srgbClr val="C21C1D"/>
              </a:buClr>
              <a:buFont typeface="Arial" panose="020B0604020202020204" pitchFamily="34" charset="0"/>
              <a:buNone/>
              <a:tabLst/>
              <a:defRPr sz="1200" b="1">
                <a:solidFill>
                  <a:schemeClr val="bg1"/>
                </a:solidFill>
              </a:defRPr>
            </a:lvl1pPr>
          </a:lstStyle>
          <a:p>
            <a:r>
              <a:rPr lang="en-GB" dirty="0"/>
              <a:t>Click to edit master title style</a:t>
            </a:r>
            <a:endParaRPr lang="it-IT" dirty="0"/>
          </a:p>
        </p:txBody>
      </p:sp>
      <p:sp>
        <p:nvSpPr>
          <p:cNvPr id="74" name="Picture Placeholder 3">
            <a:extLst>
              <a:ext uri="{FF2B5EF4-FFF2-40B4-BE49-F238E27FC236}">
                <a16:creationId xmlns:a16="http://schemas.microsoft.com/office/drawing/2014/main" id="{68ADE969-799B-9B41-90A4-06C706C48AE6}"/>
              </a:ext>
            </a:extLst>
          </p:cNvPr>
          <p:cNvSpPr>
            <a:spLocks noGrp="1"/>
          </p:cNvSpPr>
          <p:nvPr>
            <p:ph type="pic" sz="quarter" idx="68"/>
          </p:nvPr>
        </p:nvSpPr>
        <p:spPr>
          <a:xfrm>
            <a:off x="4758593" y="2428258"/>
            <a:ext cx="643901" cy="649228"/>
          </a:xfrm>
          <a:prstGeom prst="round2DiagRect">
            <a:avLst>
              <a:gd name="adj1" fmla="val 35867"/>
              <a:gd name="adj2" fmla="val 0"/>
            </a:avLst>
          </a:prstGeom>
        </p:spPr>
        <p:txBody>
          <a:bodyPr anchor="t"/>
          <a:lstStyle>
            <a:lvl1pPr algn="ctr">
              <a:defRPr sz="800">
                <a:solidFill>
                  <a:schemeClr val="bg2"/>
                </a:solidFill>
              </a:defRPr>
            </a:lvl1pPr>
          </a:lstStyle>
          <a:p>
            <a:endParaRPr lang="en-GB" dirty="0"/>
          </a:p>
        </p:txBody>
      </p:sp>
      <p:sp>
        <p:nvSpPr>
          <p:cNvPr id="75" name="Round Diagonal Corner of Rectangle 74">
            <a:extLst>
              <a:ext uri="{FF2B5EF4-FFF2-40B4-BE49-F238E27FC236}">
                <a16:creationId xmlns:a16="http://schemas.microsoft.com/office/drawing/2014/main" id="{140F9A10-2BBB-724D-A8DF-9E42170C1D82}"/>
              </a:ext>
            </a:extLst>
          </p:cNvPr>
          <p:cNvSpPr/>
          <p:nvPr userDrawn="1"/>
        </p:nvSpPr>
        <p:spPr>
          <a:xfrm>
            <a:off x="4651220" y="3269330"/>
            <a:ext cx="3993160" cy="870942"/>
          </a:xfrm>
          <a:prstGeom prst="round2DiagRect">
            <a:avLst>
              <a:gd name="adj1" fmla="val 3270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76" name="Text Placeholder 4">
            <a:extLst>
              <a:ext uri="{FF2B5EF4-FFF2-40B4-BE49-F238E27FC236}">
                <a16:creationId xmlns:a16="http://schemas.microsoft.com/office/drawing/2014/main" id="{E9463637-EB11-264D-9455-6A548759EF36}"/>
              </a:ext>
            </a:extLst>
          </p:cNvPr>
          <p:cNvSpPr>
            <a:spLocks noGrp="1"/>
          </p:cNvSpPr>
          <p:nvPr>
            <p:ph type="body" sz="quarter" idx="69" hasCustomPrompt="1"/>
          </p:nvPr>
        </p:nvSpPr>
        <p:spPr>
          <a:xfrm>
            <a:off x="5533793" y="3628546"/>
            <a:ext cx="2956207" cy="392575"/>
          </a:xfrm>
          <a:prstGeom prst="rect">
            <a:avLst/>
          </a:prstGeom>
        </p:spPr>
        <p:txBody>
          <a:bodyPr lIns="0" tIns="0" rIns="0" bIns="0"/>
          <a:lstStyle>
            <a:lvl1pPr marL="7938" indent="0">
              <a:buClr>
                <a:srgbClr val="C21C1D"/>
              </a:buClr>
              <a:buFont typeface="Arial" panose="020B0604020202020204" pitchFamily="34" charset="0"/>
              <a:buNone/>
              <a:tabLst/>
              <a:defRPr sz="900">
                <a:solidFill>
                  <a:schemeClr val="bg1"/>
                </a:solidFill>
              </a:defRPr>
            </a:lvl1pPr>
          </a:lstStyle>
          <a:p>
            <a:r>
              <a:rPr lang="en-GB" dirty="0"/>
              <a:t>Click to edit master title style</a:t>
            </a:r>
            <a:endParaRPr lang="it-IT" dirty="0"/>
          </a:p>
        </p:txBody>
      </p:sp>
      <p:sp>
        <p:nvSpPr>
          <p:cNvPr id="77" name="Text Placeholder 4">
            <a:extLst>
              <a:ext uri="{FF2B5EF4-FFF2-40B4-BE49-F238E27FC236}">
                <a16:creationId xmlns:a16="http://schemas.microsoft.com/office/drawing/2014/main" id="{D5EC3701-89E8-FE4B-ABE9-3ECD5B805807}"/>
              </a:ext>
            </a:extLst>
          </p:cNvPr>
          <p:cNvSpPr>
            <a:spLocks noGrp="1"/>
          </p:cNvSpPr>
          <p:nvPr>
            <p:ph type="body" sz="quarter" idx="70" hasCustomPrompt="1"/>
          </p:nvPr>
        </p:nvSpPr>
        <p:spPr>
          <a:xfrm>
            <a:off x="5533793" y="3379224"/>
            <a:ext cx="2956207" cy="160602"/>
          </a:xfrm>
          <a:prstGeom prst="rect">
            <a:avLst/>
          </a:prstGeom>
        </p:spPr>
        <p:txBody>
          <a:bodyPr lIns="0" tIns="0" rIns="0" bIns="0"/>
          <a:lstStyle>
            <a:lvl1pPr marL="15875" indent="-15875">
              <a:buClr>
                <a:srgbClr val="C21C1D"/>
              </a:buClr>
              <a:buFont typeface="Arial" panose="020B0604020202020204" pitchFamily="34" charset="0"/>
              <a:buNone/>
              <a:tabLst/>
              <a:defRPr sz="1200" b="1">
                <a:solidFill>
                  <a:schemeClr val="bg1"/>
                </a:solidFill>
              </a:defRPr>
            </a:lvl1pPr>
          </a:lstStyle>
          <a:p>
            <a:r>
              <a:rPr lang="en-GB" dirty="0"/>
              <a:t>Click to edit master title style</a:t>
            </a:r>
            <a:endParaRPr lang="it-IT" dirty="0"/>
          </a:p>
        </p:txBody>
      </p:sp>
      <p:sp>
        <p:nvSpPr>
          <p:cNvPr id="78" name="Picture Placeholder 3">
            <a:extLst>
              <a:ext uri="{FF2B5EF4-FFF2-40B4-BE49-F238E27FC236}">
                <a16:creationId xmlns:a16="http://schemas.microsoft.com/office/drawing/2014/main" id="{FC3FBE0D-B641-3348-BB77-941A0D644374}"/>
              </a:ext>
            </a:extLst>
          </p:cNvPr>
          <p:cNvSpPr>
            <a:spLocks noGrp="1"/>
          </p:cNvSpPr>
          <p:nvPr>
            <p:ph type="pic" sz="quarter" idx="71"/>
          </p:nvPr>
        </p:nvSpPr>
        <p:spPr>
          <a:xfrm>
            <a:off x="4758593" y="3370939"/>
            <a:ext cx="643901" cy="649228"/>
          </a:xfrm>
          <a:prstGeom prst="round2DiagRect">
            <a:avLst>
              <a:gd name="adj1" fmla="val 35867"/>
              <a:gd name="adj2" fmla="val 0"/>
            </a:avLst>
          </a:prstGeom>
        </p:spPr>
        <p:txBody>
          <a:bodyPr anchor="t"/>
          <a:lstStyle>
            <a:lvl1pPr algn="ctr">
              <a:defRPr sz="800">
                <a:solidFill>
                  <a:schemeClr val="bg2"/>
                </a:solidFill>
              </a:defRPr>
            </a:lvl1pPr>
          </a:lstStyle>
          <a:p>
            <a:endParaRPr lang="en-GB" dirty="0"/>
          </a:p>
        </p:txBody>
      </p:sp>
    </p:spTree>
    <p:extLst>
      <p:ext uri="{BB962C8B-B14F-4D97-AF65-F5344CB8AC3E}">
        <p14:creationId xmlns:p14="http://schemas.microsoft.com/office/powerpoint/2010/main" val="260237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1628775" y="2079307"/>
            <a:ext cx="5886450" cy="984885"/>
          </a:xfrm>
        </p:spPr>
        <p:txBody>
          <a:bodyPr anchor="ctr">
            <a:spAutoFit/>
          </a:bodyPr>
          <a:lstStyle>
            <a:lvl1pPr algn="ctr">
              <a:lnSpc>
                <a:spcPct val="100000"/>
              </a:lnSpc>
              <a:defRPr sz="3200" b="1"/>
            </a:lvl1pPr>
          </a:lstStyle>
          <a:p>
            <a:r>
              <a:rPr lang="en-GB" dirty="0"/>
              <a:t>CLICK TO EDIT MASTER TITLE STYLE</a:t>
            </a:r>
            <a:endParaRPr lang="en-US" dirty="0"/>
          </a:p>
        </p:txBody>
      </p:sp>
    </p:spTree>
    <p:extLst>
      <p:ext uri="{BB962C8B-B14F-4D97-AF65-F5344CB8AC3E}">
        <p14:creationId xmlns:p14="http://schemas.microsoft.com/office/powerpoint/2010/main" val="41614767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L + libovolný objek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4" name="Title 2">
            <a:extLst>
              <a:ext uri="{FF2B5EF4-FFF2-40B4-BE49-F238E27FC236}">
                <a16:creationId xmlns:a16="http://schemas.microsoft.com/office/drawing/2014/main" id="{AA87BD91-2206-914F-AFB3-9CDA398FAB58}"/>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067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ři obrázky a text - wingshap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4" name="Title 2">
            <a:extLst>
              <a:ext uri="{FF2B5EF4-FFF2-40B4-BE49-F238E27FC236}">
                <a16:creationId xmlns:a16="http://schemas.microsoft.com/office/drawing/2014/main" id="{AA87BD91-2206-914F-AFB3-9CDA398FAB58}"/>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5" name="Text Placeholder 7">
            <a:extLst>
              <a:ext uri="{FF2B5EF4-FFF2-40B4-BE49-F238E27FC236}">
                <a16:creationId xmlns:a16="http://schemas.microsoft.com/office/drawing/2014/main" id="{98A56025-F9B9-4547-AC1D-AEE5A5B6133A}"/>
              </a:ext>
            </a:extLst>
          </p:cNvPr>
          <p:cNvSpPr>
            <a:spLocks noGrp="1"/>
          </p:cNvSpPr>
          <p:nvPr>
            <p:ph type="body" sz="quarter" idx="14" hasCustomPrompt="1"/>
          </p:nvPr>
        </p:nvSpPr>
        <p:spPr>
          <a:xfrm>
            <a:off x="2624447" y="1236280"/>
            <a:ext cx="5616000" cy="237943"/>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6" name="Text Placeholder 5">
            <a:extLst>
              <a:ext uri="{FF2B5EF4-FFF2-40B4-BE49-F238E27FC236}">
                <a16:creationId xmlns:a16="http://schemas.microsoft.com/office/drawing/2014/main" id="{6FBD4363-614A-7A41-9294-41F6E686F303}"/>
              </a:ext>
            </a:extLst>
          </p:cNvPr>
          <p:cNvSpPr>
            <a:spLocks noGrp="1"/>
          </p:cNvSpPr>
          <p:nvPr>
            <p:ph type="body" sz="quarter" idx="21" hasCustomPrompt="1"/>
          </p:nvPr>
        </p:nvSpPr>
        <p:spPr>
          <a:xfrm>
            <a:off x="2624447" y="1586750"/>
            <a:ext cx="5616000" cy="633094"/>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8" name="Text Placeholder 7">
            <a:extLst>
              <a:ext uri="{FF2B5EF4-FFF2-40B4-BE49-F238E27FC236}">
                <a16:creationId xmlns:a16="http://schemas.microsoft.com/office/drawing/2014/main" id="{06223969-928C-2B43-ABC7-63D9505BE0C6}"/>
              </a:ext>
            </a:extLst>
          </p:cNvPr>
          <p:cNvSpPr>
            <a:spLocks noGrp="1"/>
          </p:cNvSpPr>
          <p:nvPr>
            <p:ph type="body" sz="quarter" idx="44" hasCustomPrompt="1"/>
          </p:nvPr>
        </p:nvSpPr>
        <p:spPr>
          <a:xfrm>
            <a:off x="2624447" y="2483189"/>
            <a:ext cx="5616000" cy="237943"/>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9" name="Text Placeholder 5">
            <a:extLst>
              <a:ext uri="{FF2B5EF4-FFF2-40B4-BE49-F238E27FC236}">
                <a16:creationId xmlns:a16="http://schemas.microsoft.com/office/drawing/2014/main" id="{AEBB3796-0EB5-9F4F-893B-17DEAD1DF845}"/>
              </a:ext>
            </a:extLst>
          </p:cNvPr>
          <p:cNvSpPr>
            <a:spLocks noGrp="1"/>
          </p:cNvSpPr>
          <p:nvPr>
            <p:ph type="body" sz="quarter" idx="45" hasCustomPrompt="1"/>
          </p:nvPr>
        </p:nvSpPr>
        <p:spPr>
          <a:xfrm>
            <a:off x="2624447" y="2833659"/>
            <a:ext cx="5616000" cy="633094"/>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0" name="Text Placeholder 7">
            <a:extLst>
              <a:ext uri="{FF2B5EF4-FFF2-40B4-BE49-F238E27FC236}">
                <a16:creationId xmlns:a16="http://schemas.microsoft.com/office/drawing/2014/main" id="{8860EA1E-E34F-B143-AE4B-6DE5D8EFF8F7}"/>
              </a:ext>
            </a:extLst>
          </p:cNvPr>
          <p:cNvSpPr>
            <a:spLocks noGrp="1"/>
          </p:cNvSpPr>
          <p:nvPr>
            <p:ph type="body" sz="quarter" idx="47" hasCustomPrompt="1"/>
          </p:nvPr>
        </p:nvSpPr>
        <p:spPr>
          <a:xfrm>
            <a:off x="2624447" y="3719066"/>
            <a:ext cx="5616000" cy="237943"/>
          </a:xfrm>
        </p:spPr>
        <p:txBody>
          <a:bodyPr>
            <a:noAutofit/>
          </a:bodyPr>
          <a:lstStyle>
            <a:lvl1pPr algn="l">
              <a:lnSpc>
                <a:spcPts val="1500"/>
              </a:lnSpc>
              <a:defRPr sz="1400" b="1" kern="0" spc="2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endParaRPr lang="it-IT" noProof="0" dirty="0"/>
          </a:p>
        </p:txBody>
      </p:sp>
      <p:sp>
        <p:nvSpPr>
          <p:cNvPr id="11" name="Text Placeholder 5">
            <a:extLst>
              <a:ext uri="{FF2B5EF4-FFF2-40B4-BE49-F238E27FC236}">
                <a16:creationId xmlns:a16="http://schemas.microsoft.com/office/drawing/2014/main" id="{F4F9933A-CE95-6640-B5C3-C428C46FA37F}"/>
              </a:ext>
            </a:extLst>
          </p:cNvPr>
          <p:cNvSpPr>
            <a:spLocks noGrp="1"/>
          </p:cNvSpPr>
          <p:nvPr>
            <p:ph type="body" sz="quarter" idx="48" hasCustomPrompt="1"/>
          </p:nvPr>
        </p:nvSpPr>
        <p:spPr>
          <a:xfrm>
            <a:off x="2624447" y="4069536"/>
            <a:ext cx="5616000" cy="633094"/>
          </a:xfrm>
        </p:spPr>
        <p:txBody>
          <a:bodyPr>
            <a:noAutofit/>
          </a:bodyPr>
          <a:lstStyle>
            <a:lvl1pPr marL="0" indent="0" algn="l">
              <a:lnSpc>
                <a:spcPts val="1200"/>
              </a:lnSpc>
              <a:spcBef>
                <a:spcPts val="0"/>
              </a:spcBef>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2" name="Picture Placeholder 3">
            <a:extLst>
              <a:ext uri="{FF2B5EF4-FFF2-40B4-BE49-F238E27FC236}">
                <a16:creationId xmlns:a16="http://schemas.microsoft.com/office/drawing/2014/main" id="{6416F1CD-88F9-2741-811A-FD8D1E93F5C4}"/>
              </a:ext>
            </a:extLst>
          </p:cNvPr>
          <p:cNvSpPr>
            <a:spLocks noGrp="1"/>
          </p:cNvSpPr>
          <p:nvPr>
            <p:ph type="pic" sz="quarter" idx="18"/>
          </p:nvPr>
        </p:nvSpPr>
        <p:spPr>
          <a:xfrm>
            <a:off x="578838" y="1231149"/>
            <a:ext cx="1897662" cy="1080000"/>
          </a:xfrm>
          <a:prstGeom prst="round2DiagRect">
            <a:avLst>
              <a:gd name="adj1" fmla="val 35867"/>
              <a:gd name="adj2" fmla="val 0"/>
            </a:avLst>
          </a:prstGeom>
        </p:spPr>
        <p:txBody>
          <a:bodyPr anchor="t"/>
          <a:lstStyle>
            <a:lvl1pPr algn="ctr">
              <a:defRPr/>
            </a:lvl1pPr>
          </a:lstStyle>
          <a:p>
            <a:endParaRPr lang="en-GB" dirty="0"/>
          </a:p>
        </p:txBody>
      </p:sp>
      <p:sp>
        <p:nvSpPr>
          <p:cNvPr id="13" name="Picture Placeholder 3">
            <a:extLst>
              <a:ext uri="{FF2B5EF4-FFF2-40B4-BE49-F238E27FC236}">
                <a16:creationId xmlns:a16="http://schemas.microsoft.com/office/drawing/2014/main" id="{3CE0FB20-394D-654A-A67F-3B0CC2063AE9}"/>
              </a:ext>
            </a:extLst>
          </p:cNvPr>
          <p:cNvSpPr>
            <a:spLocks noGrp="1"/>
          </p:cNvSpPr>
          <p:nvPr>
            <p:ph type="pic" sz="quarter" idx="50"/>
          </p:nvPr>
        </p:nvSpPr>
        <p:spPr>
          <a:xfrm>
            <a:off x="578838" y="2478664"/>
            <a:ext cx="1897662" cy="1080000"/>
          </a:xfrm>
          <a:prstGeom prst="round2DiagRect">
            <a:avLst>
              <a:gd name="adj1" fmla="val 35867"/>
              <a:gd name="adj2" fmla="val 0"/>
            </a:avLst>
          </a:prstGeom>
        </p:spPr>
        <p:txBody>
          <a:bodyPr anchor="t"/>
          <a:lstStyle>
            <a:lvl1pPr algn="ctr">
              <a:defRPr/>
            </a:lvl1pPr>
          </a:lstStyle>
          <a:p>
            <a:endParaRPr lang="en-GB" dirty="0"/>
          </a:p>
        </p:txBody>
      </p:sp>
      <p:sp>
        <p:nvSpPr>
          <p:cNvPr id="14" name="Picture Placeholder 3">
            <a:extLst>
              <a:ext uri="{FF2B5EF4-FFF2-40B4-BE49-F238E27FC236}">
                <a16:creationId xmlns:a16="http://schemas.microsoft.com/office/drawing/2014/main" id="{97C3A451-70CC-DD4E-8C48-86FFB56ADCB7}"/>
              </a:ext>
            </a:extLst>
          </p:cNvPr>
          <p:cNvSpPr>
            <a:spLocks noGrp="1"/>
          </p:cNvSpPr>
          <p:nvPr>
            <p:ph type="pic" sz="quarter" idx="51"/>
          </p:nvPr>
        </p:nvSpPr>
        <p:spPr>
          <a:xfrm>
            <a:off x="578838" y="3726179"/>
            <a:ext cx="1897662" cy="1080000"/>
          </a:xfrm>
          <a:prstGeom prst="round2DiagRect">
            <a:avLst>
              <a:gd name="adj1" fmla="val 35867"/>
              <a:gd name="adj2" fmla="val 0"/>
            </a:avLst>
          </a:prstGeom>
        </p:spPr>
        <p:txBody>
          <a:bodyPr anchor="t"/>
          <a:lstStyle>
            <a:lvl1pPr algn="ctr">
              <a:defRPr/>
            </a:lvl1pPr>
          </a:lstStyle>
          <a:p>
            <a:endParaRPr lang="en-GB" dirty="0"/>
          </a:p>
        </p:txBody>
      </p:sp>
    </p:spTree>
    <p:extLst>
      <p:ext uri="{BB962C8B-B14F-4D97-AF65-F5344CB8AC3E}">
        <p14:creationId xmlns:p14="http://schemas.microsoft.com/office/powerpoint/2010/main" val="24500370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4" name="Title 2">
            <a:extLst>
              <a:ext uri="{FF2B5EF4-FFF2-40B4-BE49-F238E27FC236}">
                <a16:creationId xmlns:a16="http://schemas.microsoft.com/office/drawing/2014/main" id="{AA87BD91-2206-914F-AFB3-9CDA398FAB58}"/>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3" name="Chart Placeholder 2">
            <a:extLst>
              <a:ext uri="{FF2B5EF4-FFF2-40B4-BE49-F238E27FC236}">
                <a16:creationId xmlns:a16="http://schemas.microsoft.com/office/drawing/2014/main" id="{592343E8-BE27-6B47-B6DF-AEDD534DAF8D}"/>
              </a:ext>
            </a:extLst>
          </p:cNvPr>
          <p:cNvSpPr>
            <a:spLocks noGrp="1"/>
          </p:cNvSpPr>
          <p:nvPr>
            <p:ph type="chart" sz="quarter" idx="14"/>
          </p:nvPr>
        </p:nvSpPr>
        <p:spPr>
          <a:xfrm>
            <a:off x="579438" y="1417638"/>
            <a:ext cx="8010525" cy="2960687"/>
          </a:xfrm>
        </p:spPr>
        <p:txBody>
          <a:bodyPr/>
          <a:lstStyle/>
          <a:p>
            <a:endParaRPr lang="en-GB" dirty="0"/>
          </a:p>
        </p:txBody>
      </p:sp>
    </p:spTree>
    <p:extLst>
      <p:ext uri="{BB962C8B-B14F-4D97-AF65-F5344CB8AC3E}">
        <p14:creationId xmlns:p14="http://schemas.microsoft.com/office/powerpoint/2010/main" val="273539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bg2"/>
                </a:solidFill>
              </a:defRPr>
            </a:lvl1pPr>
          </a:lstStyle>
          <a:p>
            <a:fld id="{29CAE5FC-86E1-1448-8EC3-A22E1B31C8C0}" type="slidenum">
              <a:rPr lang="it-IT" smtClean="0"/>
              <a:pPr/>
              <a:t>‹#›</a:t>
            </a:fld>
            <a:endParaRPr lang="it-IT" dirty="0"/>
          </a:p>
        </p:txBody>
      </p:sp>
      <p:sp>
        <p:nvSpPr>
          <p:cNvPr id="13" name="Segnaposto testo 4">
            <a:extLst>
              <a:ext uri="{FF2B5EF4-FFF2-40B4-BE49-F238E27FC236}">
                <a16:creationId xmlns:a16="http://schemas.microsoft.com/office/drawing/2014/main" id="{47B316B5-43F8-E543-BD70-DCA368A9E521}"/>
              </a:ext>
            </a:extLst>
          </p:cNvPr>
          <p:cNvSpPr>
            <a:spLocks noGrp="1"/>
          </p:cNvSpPr>
          <p:nvPr>
            <p:ph type="body" sz="quarter" idx="10" hasCustomPrompt="1"/>
          </p:nvPr>
        </p:nvSpPr>
        <p:spPr>
          <a:xfrm>
            <a:off x="1065402" y="2199473"/>
            <a:ext cx="6644081" cy="2391182"/>
          </a:xfrm>
          <a:prstGeom prst="rect">
            <a:avLst/>
          </a:prstGeom>
        </p:spPr>
        <p:txBody>
          <a:bodyPr vert="horz" lIns="0" tIns="0" rIns="0" bIns="0">
            <a:noAutofit/>
          </a:bodyPr>
          <a:lstStyle>
            <a:lvl1pPr marL="0" indent="0" algn="l">
              <a:lnSpc>
                <a:spcPts val="2800"/>
              </a:lnSpc>
              <a:spcBef>
                <a:spcPts val="0"/>
              </a:spcBef>
              <a:spcAft>
                <a:spcPts val="0"/>
              </a:spcAft>
              <a:buFontTx/>
              <a:buNone/>
              <a:defRPr sz="1500" b="0" i="0" kern="1200" cap="all" spc="86" baseline="0">
                <a:solidFill>
                  <a:schemeClr val="accent2"/>
                </a:solidFill>
                <a:latin typeface="+mn-lt"/>
              </a:defRPr>
            </a:lvl1pPr>
            <a:lvl2pPr marL="0" indent="0" algn="r">
              <a:lnSpc>
                <a:spcPct val="100000"/>
              </a:lnSpc>
              <a:spcBef>
                <a:spcPts val="0"/>
              </a:spcBef>
              <a:buFontTx/>
              <a:buNone/>
              <a:defRPr sz="1881" b="1" i="0">
                <a:solidFill>
                  <a:schemeClr val="bg2"/>
                </a:solidFill>
              </a:defRPr>
            </a:lvl2pPr>
            <a:lvl3pPr marL="0" indent="0" algn="r">
              <a:lnSpc>
                <a:spcPct val="100000"/>
              </a:lnSpc>
              <a:spcBef>
                <a:spcPts val="0"/>
              </a:spcBef>
              <a:buFontTx/>
              <a:buNone/>
              <a:defRPr sz="1881" b="1" i="0">
                <a:solidFill>
                  <a:schemeClr val="bg2"/>
                </a:solidFill>
              </a:defRPr>
            </a:lvl3pPr>
            <a:lvl4pPr marL="0" indent="0" algn="r">
              <a:lnSpc>
                <a:spcPct val="100000"/>
              </a:lnSpc>
              <a:spcBef>
                <a:spcPts val="0"/>
              </a:spcBef>
              <a:buFontTx/>
              <a:buNone/>
              <a:defRPr sz="1881" b="1" i="0">
                <a:solidFill>
                  <a:schemeClr val="bg2"/>
                </a:solidFill>
              </a:defRPr>
            </a:lvl4pPr>
            <a:lvl5pPr marL="0" indent="0" algn="r">
              <a:lnSpc>
                <a:spcPct val="100000"/>
              </a:lnSpc>
              <a:spcBef>
                <a:spcPts val="0"/>
              </a:spcBef>
              <a:buFontTx/>
              <a:buNone/>
              <a:defRPr sz="1881" b="1" i="0">
                <a:solidFill>
                  <a:schemeClr val="bg2"/>
                </a:solidFill>
              </a:defRPr>
            </a:lvl5pPr>
          </a:lstStyle>
          <a:p>
            <a:pPr lvl="0"/>
            <a:r>
              <a:rPr lang="en-GB" noProof="0" dirty="0"/>
              <a:t>Lorem ipsum</a:t>
            </a:r>
          </a:p>
          <a:p>
            <a:pPr lvl="0"/>
            <a:r>
              <a:rPr lang="en-GB" noProof="0" dirty="0" err="1"/>
              <a:t>Dolor</a:t>
            </a:r>
            <a:r>
              <a:rPr lang="en-GB" noProof="0" dirty="0"/>
              <a:t> sit </a:t>
            </a:r>
            <a:r>
              <a:rPr lang="en-GB" noProof="0" dirty="0" err="1"/>
              <a:t>amet</a:t>
            </a:r>
            <a:endParaRPr lang="en-GB" noProof="0" dirty="0"/>
          </a:p>
          <a:p>
            <a:pPr lvl="0"/>
            <a:r>
              <a:rPr lang="en-GB" noProof="0" dirty="0" err="1"/>
              <a:t>Consectetuer</a:t>
            </a:r>
            <a:endParaRPr lang="en-GB" noProof="0" dirty="0"/>
          </a:p>
          <a:p>
            <a:pPr lvl="0"/>
            <a:r>
              <a:rPr lang="en-GB" noProof="0" dirty="0" err="1"/>
              <a:t>Adipiscing</a:t>
            </a:r>
            <a:r>
              <a:rPr lang="en-GB" noProof="0" dirty="0"/>
              <a:t> </a:t>
            </a:r>
            <a:r>
              <a:rPr lang="en-GB" noProof="0" dirty="0" err="1"/>
              <a:t>elit</a:t>
            </a:r>
            <a:endParaRPr lang="en-GB" noProof="0" dirty="0"/>
          </a:p>
        </p:txBody>
      </p:sp>
      <p:sp>
        <p:nvSpPr>
          <p:cNvPr id="14" name="Segnaposto testo 4">
            <a:extLst>
              <a:ext uri="{FF2B5EF4-FFF2-40B4-BE49-F238E27FC236}">
                <a16:creationId xmlns:a16="http://schemas.microsoft.com/office/drawing/2014/main" id="{17020B84-4BAC-8745-AA75-190D9EFEF59D}"/>
              </a:ext>
            </a:extLst>
          </p:cNvPr>
          <p:cNvSpPr>
            <a:spLocks noGrp="1"/>
          </p:cNvSpPr>
          <p:nvPr>
            <p:ph type="body" sz="quarter" idx="14" hasCustomPrompt="1"/>
          </p:nvPr>
        </p:nvSpPr>
        <p:spPr>
          <a:xfrm>
            <a:off x="578840" y="2199473"/>
            <a:ext cx="369116" cy="2391182"/>
          </a:xfrm>
          <a:prstGeom prst="rect">
            <a:avLst/>
          </a:prstGeom>
        </p:spPr>
        <p:txBody>
          <a:bodyPr vert="horz" lIns="0" tIns="0" rIns="0" bIns="0">
            <a:noAutofit/>
          </a:bodyPr>
          <a:lstStyle>
            <a:lvl1pPr marL="0" indent="0" algn="l">
              <a:lnSpc>
                <a:spcPts val="2800"/>
              </a:lnSpc>
              <a:spcBef>
                <a:spcPts val="0"/>
              </a:spcBef>
              <a:spcAft>
                <a:spcPts val="0"/>
              </a:spcAft>
              <a:buFontTx/>
              <a:buNone/>
              <a:defRPr sz="1500" b="0" i="0" kern="1200" cap="none" spc="86" baseline="0">
                <a:solidFill>
                  <a:schemeClr val="accent1"/>
                </a:solidFill>
                <a:latin typeface="+mn-lt"/>
              </a:defRPr>
            </a:lvl1pPr>
            <a:lvl2pPr marL="0" indent="0" algn="r">
              <a:lnSpc>
                <a:spcPct val="100000"/>
              </a:lnSpc>
              <a:spcBef>
                <a:spcPts val="0"/>
              </a:spcBef>
              <a:buFontTx/>
              <a:buNone/>
              <a:defRPr sz="1881" b="1" i="0">
                <a:solidFill>
                  <a:schemeClr val="bg2"/>
                </a:solidFill>
              </a:defRPr>
            </a:lvl2pPr>
            <a:lvl3pPr marL="0" indent="0" algn="r">
              <a:lnSpc>
                <a:spcPct val="100000"/>
              </a:lnSpc>
              <a:spcBef>
                <a:spcPts val="0"/>
              </a:spcBef>
              <a:buFontTx/>
              <a:buNone/>
              <a:defRPr sz="1881" b="1" i="0">
                <a:solidFill>
                  <a:schemeClr val="bg2"/>
                </a:solidFill>
              </a:defRPr>
            </a:lvl3pPr>
            <a:lvl4pPr marL="0" indent="0" algn="r">
              <a:lnSpc>
                <a:spcPct val="100000"/>
              </a:lnSpc>
              <a:spcBef>
                <a:spcPts val="0"/>
              </a:spcBef>
              <a:buFontTx/>
              <a:buNone/>
              <a:defRPr sz="1881" b="1" i="0">
                <a:solidFill>
                  <a:schemeClr val="bg2"/>
                </a:solidFill>
              </a:defRPr>
            </a:lvl4pPr>
            <a:lvl5pPr marL="0" indent="0" algn="r">
              <a:lnSpc>
                <a:spcPct val="100000"/>
              </a:lnSpc>
              <a:spcBef>
                <a:spcPts val="0"/>
              </a:spcBef>
              <a:buFontTx/>
              <a:buNone/>
              <a:defRPr sz="1881" b="1" i="0">
                <a:solidFill>
                  <a:schemeClr val="bg2"/>
                </a:solidFill>
              </a:defRPr>
            </a:lvl5pPr>
          </a:lstStyle>
          <a:p>
            <a:pPr lvl="0"/>
            <a:r>
              <a:rPr lang="en-GB" noProof="0" dirty="0"/>
              <a:t>01.</a:t>
            </a:r>
          </a:p>
        </p:txBody>
      </p:sp>
      <p:sp>
        <p:nvSpPr>
          <p:cNvPr id="2" name="Title 1">
            <a:extLst>
              <a:ext uri="{FF2B5EF4-FFF2-40B4-BE49-F238E27FC236}">
                <a16:creationId xmlns:a16="http://schemas.microsoft.com/office/drawing/2014/main" id="{6D46F653-613F-1D17-3EFE-3D16573CFA7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569060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f +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4" name="Title 2">
            <a:extLst>
              <a:ext uri="{FF2B5EF4-FFF2-40B4-BE49-F238E27FC236}">
                <a16:creationId xmlns:a16="http://schemas.microsoft.com/office/drawing/2014/main" id="{AA87BD91-2206-914F-AFB3-9CDA398FAB58}"/>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3" name="Chart Placeholder 2">
            <a:extLst>
              <a:ext uri="{FF2B5EF4-FFF2-40B4-BE49-F238E27FC236}">
                <a16:creationId xmlns:a16="http://schemas.microsoft.com/office/drawing/2014/main" id="{592343E8-BE27-6B47-B6DF-AEDD534DAF8D}"/>
              </a:ext>
            </a:extLst>
          </p:cNvPr>
          <p:cNvSpPr>
            <a:spLocks noGrp="1"/>
          </p:cNvSpPr>
          <p:nvPr>
            <p:ph type="chart" sz="quarter" idx="14"/>
          </p:nvPr>
        </p:nvSpPr>
        <p:spPr>
          <a:xfrm>
            <a:off x="579439" y="1417638"/>
            <a:ext cx="3158172" cy="2960687"/>
          </a:xfrm>
        </p:spPr>
        <p:txBody>
          <a:bodyPr/>
          <a:lstStyle/>
          <a:p>
            <a:endParaRPr lang="en-GB" dirty="0"/>
          </a:p>
        </p:txBody>
      </p:sp>
      <p:sp>
        <p:nvSpPr>
          <p:cNvPr id="5" name="Text Placeholder 9">
            <a:extLst>
              <a:ext uri="{FF2B5EF4-FFF2-40B4-BE49-F238E27FC236}">
                <a16:creationId xmlns:a16="http://schemas.microsoft.com/office/drawing/2014/main" id="{6835C827-6420-9D4F-ABFA-EAEE8441F5A7}"/>
              </a:ext>
            </a:extLst>
          </p:cNvPr>
          <p:cNvSpPr>
            <a:spLocks noGrp="1"/>
          </p:cNvSpPr>
          <p:nvPr>
            <p:ph type="body" sz="quarter" idx="16"/>
          </p:nvPr>
        </p:nvSpPr>
        <p:spPr>
          <a:xfrm>
            <a:off x="4057650" y="1417638"/>
            <a:ext cx="4532313" cy="296068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1622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ibovolný objek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Tree>
    <p:extLst>
      <p:ext uri="{BB962C8B-B14F-4D97-AF65-F5344CB8AC3E}">
        <p14:creationId xmlns:p14="http://schemas.microsoft.com/office/powerpoint/2010/main" val="8537770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fik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9371942D-DAFC-5F4B-922A-4804A79A2F5C}"/>
              </a:ext>
            </a:extLst>
          </p:cNvPr>
          <p:cNvSpPr>
            <a:spLocks noGrp="1"/>
          </p:cNvSpPr>
          <p:nvPr>
            <p:ph type="body" sz="quarter" idx="14" hasCustomPrompt="1"/>
          </p:nvPr>
        </p:nvSpPr>
        <p:spPr>
          <a:xfrm>
            <a:off x="2882694" y="1418029"/>
            <a:ext cx="5707632"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6" name="Text Placeholder 4">
            <a:extLst>
              <a:ext uri="{FF2B5EF4-FFF2-40B4-BE49-F238E27FC236}">
                <a16:creationId xmlns:a16="http://schemas.microsoft.com/office/drawing/2014/main" id="{B564BACF-76EB-A14E-96DF-4891B790A95B}"/>
              </a:ext>
            </a:extLst>
          </p:cNvPr>
          <p:cNvSpPr>
            <a:spLocks noGrp="1"/>
          </p:cNvSpPr>
          <p:nvPr>
            <p:ph type="body" sz="quarter" idx="16" hasCustomPrompt="1"/>
          </p:nvPr>
        </p:nvSpPr>
        <p:spPr>
          <a:xfrm>
            <a:off x="1382136" y="1418124"/>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63" name="Text Placeholder 4">
            <a:extLst>
              <a:ext uri="{FF2B5EF4-FFF2-40B4-BE49-F238E27FC236}">
                <a16:creationId xmlns:a16="http://schemas.microsoft.com/office/drawing/2014/main" id="{4A167674-8B30-0040-87B9-D08D30C2A8AB}"/>
              </a:ext>
            </a:extLst>
          </p:cNvPr>
          <p:cNvSpPr>
            <a:spLocks noGrp="1"/>
          </p:cNvSpPr>
          <p:nvPr>
            <p:ph type="body" sz="quarter" idx="56" hasCustomPrompt="1"/>
          </p:nvPr>
        </p:nvSpPr>
        <p:spPr>
          <a:xfrm>
            <a:off x="581116" y="4829983"/>
            <a:ext cx="6091292" cy="138742"/>
          </a:xfrm>
          <a:prstGeom prst="rect">
            <a:avLst/>
          </a:prstGeom>
        </p:spPr>
        <p:txBody>
          <a:bodyPr lIns="0" tIns="0" rIns="0" bIns="0"/>
          <a:lstStyle>
            <a:lvl1pPr marL="7938" indent="0">
              <a:buClr>
                <a:srgbClr val="C21C1D"/>
              </a:buClr>
              <a:buFont typeface="Arial" panose="020B0604020202020204" pitchFamily="34" charset="0"/>
              <a:buNone/>
              <a:tabLst/>
              <a:defRPr sz="700">
                <a:solidFill>
                  <a:schemeClr val="accent2"/>
                </a:solidFill>
              </a:defRPr>
            </a:lvl1pPr>
          </a:lstStyle>
          <a:p>
            <a:r>
              <a:rPr lang="en-GB" dirty="0"/>
              <a:t>Click to edit master title style</a:t>
            </a:r>
            <a:endParaRPr lang="it-IT" dirty="0"/>
          </a:p>
        </p:txBody>
      </p:sp>
      <p:sp>
        <p:nvSpPr>
          <p:cNvPr id="33" name="Text Placeholder 4">
            <a:extLst>
              <a:ext uri="{FF2B5EF4-FFF2-40B4-BE49-F238E27FC236}">
                <a16:creationId xmlns:a16="http://schemas.microsoft.com/office/drawing/2014/main" id="{0268DEA9-D797-D14C-B2B9-A6A848323094}"/>
              </a:ext>
            </a:extLst>
          </p:cNvPr>
          <p:cNvSpPr>
            <a:spLocks noGrp="1"/>
          </p:cNvSpPr>
          <p:nvPr>
            <p:ph type="body" sz="quarter" idx="57" hasCustomPrompt="1"/>
          </p:nvPr>
        </p:nvSpPr>
        <p:spPr>
          <a:xfrm>
            <a:off x="2882694" y="2090971"/>
            <a:ext cx="5707632"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34" name="Text Placeholder 4">
            <a:extLst>
              <a:ext uri="{FF2B5EF4-FFF2-40B4-BE49-F238E27FC236}">
                <a16:creationId xmlns:a16="http://schemas.microsoft.com/office/drawing/2014/main" id="{3108CCA6-8E5C-FA4D-9A6C-D2149D7FF597}"/>
              </a:ext>
            </a:extLst>
          </p:cNvPr>
          <p:cNvSpPr>
            <a:spLocks noGrp="1"/>
          </p:cNvSpPr>
          <p:nvPr>
            <p:ph type="body" sz="quarter" idx="58" hasCustomPrompt="1"/>
          </p:nvPr>
        </p:nvSpPr>
        <p:spPr>
          <a:xfrm>
            <a:off x="1382136" y="2091066"/>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37" name="Text Placeholder 4">
            <a:extLst>
              <a:ext uri="{FF2B5EF4-FFF2-40B4-BE49-F238E27FC236}">
                <a16:creationId xmlns:a16="http://schemas.microsoft.com/office/drawing/2014/main" id="{5307488A-DF8C-8044-9B02-9B47AAF17481}"/>
              </a:ext>
            </a:extLst>
          </p:cNvPr>
          <p:cNvSpPr>
            <a:spLocks noGrp="1"/>
          </p:cNvSpPr>
          <p:nvPr>
            <p:ph type="body" sz="quarter" idx="60" hasCustomPrompt="1"/>
          </p:nvPr>
        </p:nvSpPr>
        <p:spPr>
          <a:xfrm>
            <a:off x="2882694" y="3461228"/>
            <a:ext cx="5707632"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38" name="Text Placeholder 4">
            <a:extLst>
              <a:ext uri="{FF2B5EF4-FFF2-40B4-BE49-F238E27FC236}">
                <a16:creationId xmlns:a16="http://schemas.microsoft.com/office/drawing/2014/main" id="{25D451E3-DAE9-CA46-827A-58758560598D}"/>
              </a:ext>
            </a:extLst>
          </p:cNvPr>
          <p:cNvSpPr>
            <a:spLocks noGrp="1"/>
          </p:cNvSpPr>
          <p:nvPr>
            <p:ph type="body" sz="quarter" idx="61" hasCustomPrompt="1"/>
          </p:nvPr>
        </p:nvSpPr>
        <p:spPr>
          <a:xfrm>
            <a:off x="1382136" y="3461323"/>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40" name="Text Placeholder 4">
            <a:extLst>
              <a:ext uri="{FF2B5EF4-FFF2-40B4-BE49-F238E27FC236}">
                <a16:creationId xmlns:a16="http://schemas.microsoft.com/office/drawing/2014/main" id="{C4392917-ABB9-D44D-804B-E45D32C3DEE7}"/>
              </a:ext>
            </a:extLst>
          </p:cNvPr>
          <p:cNvSpPr>
            <a:spLocks noGrp="1"/>
          </p:cNvSpPr>
          <p:nvPr>
            <p:ph type="body" sz="quarter" idx="63" hasCustomPrompt="1"/>
          </p:nvPr>
        </p:nvSpPr>
        <p:spPr>
          <a:xfrm>
            <a:off x="2882694" y="2775788"/>
            <a:ext cx="5707632"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64" name="Text Placeholder 4">
            <a:extLst>
              <a:ext uri="{FF2B5EF4-FFF2-40B4-BE49-F238E27FC236}">
                <a16:creationId xmlns:a16="http://schemas.microsoft.com/office/drawing/2014/main" id="{4E9387EC-1E5B-B44B-8AB7-B7A242A03F64}"/>
              </a:ext>
            </a:extLst>
          </p:cNvPr>
          <p:cNvSpPr>
            <a:spLocks noGrp="1"/>
          </p:cNvSpPr>
          <p:nvPr>
            <p:ph type="body" sz="quarter" idx="64" hasCustomPrompt="1"/>
          </p:nvPr>
        </p:nvSpPr>
        <p:spPr>
          <a:xfrm>
            <a:off x="1382136" y="2775883"/>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67" name="Text Placeholder 4">
            <a:extLst>
              <a:ext uri="{FF2B5EF4-FFF2-40B4-BE49-F238E27FC236}">
                <a16:creationId xmlns:a16="http://schemas.microsoft.com/office/drawing/2014/main" id="{24C269EB-4885-D648-B6D6-808FB11C4986}"/>
              </a:ext>
            </a:extLst>
          </p:cNvPr>
          <p:cNvSpPr>
            <a:spLocks noGrp="1"/>
          </p:cNvSpPr>
          <p:nvPr>
            <p:ph type="body" sz="quarter" idx="66" hasCustomPrompt="1"/>
          </p:nvPr>
        </p:nvSpPr>
        <p:spPr>
          <a:xfrm>
            <a:off x="2882694" y="4138122"/>
            <a:ext cx="477540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68" name="Text Placeholder 4">
            <a:extLst>
              <a:ext uri="{FF2B5EF4-FFF2-40B4-BE49-F238E27FC236}">
                <a16:creationId xmlns:a16="http://schemas.microsoft.com/office/drawing/2014/main" id="{8ABFDDAE-BAA1-234F-BB6C-487220375DFC}"/>
              </a:ext>
            </a:extLst>
          </p:cNvPr>
          <p:cNvSpPr>
            <a:spLocks noGrp="1"/>
          </p:cNvSpPr>
          <p:nvPr>
            <p:ph type="body" sz="quarter" idx="67" hasCustomPrompt="1"/>
          </p:nvPr>
        </p:nvSpPr>
        <p:spPr>
          <a:xfrm>
            <a:off x="1382136" y="4138217"/>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25" name="Picture Placeholder 4">
            <a:extLst>
              <a:ext uri="{FF2B5EF4-FFF2-40B4-BE49-F238E27FC236}">
                <a16:creationId xmlns:a16="http://schemas.microsoft.com/office/drawing/2014/main" id="{2334C34A-161B-E344-9D2A-A40279F944DF}"/>
              </a:ext>
            </a:extLst>
          </p:cNvPr>
          <p:cNvSpPr>
            <a:spLocks noGrp="1"/>
          </p:cNvSpPr>
          <p:nvPr>
            <p:ph type="pic" sz="quarter" idx="17"/>
          </p:nvPr>
        </p:nvSpPr>
        <p:spPr>
          <a:xfrm>
            <a:off x="578840" y="1409840"/>
            <a:ext cx="585365" cy="585365"/>
          </a:xfrm>
          <a:prstGeom prst="roundRect">
            <a:avLst>
              <a:gd name="adj" fmla="val 7791"/>
            </a:avLst>
          </a:prstGeom>
          <a:effectLst/>
        </p:spPr>
        <p:txBody>
          <a:bodyPr anchor="ctr"/>
          <a:lstStyle>
            <a:lvl1pPr>
              <a:defRPr sz="1000">
                <a:solidFill>
                  <a:schemeClr val="bg1"/>
                </a:solidFill>
              </a:defRPr>
            </a:lvl1pPr>
          </a:lstStyle>
          <a:p>
            <a:endParaRPr lang="cs-CZ" dirty="0"/>
          </a:p>
        </p:txBody>
      </p:sp>
      <p:sp>
        <p:nvSpPr>
          <p:cNvPr id="26" name="Picture Placeholder 4">
            <a:extLst>
              <a:ext uri="{FF2B5EF4-FFF2-40B4-BE49-F238E27FC236}">
                <a16:creationId xmlns:a16="http://schemas.microsoft.com/office/drawing/2014/main" id="{A945976E-F8B2-834B-BBDC-EF3C024E51A8}"/>
              </a:ext>
            </a:extLst>
          </p:cNvPr>
          <p:cNvSpPr>
            <a:spLocks noGrp="1"/>
          </p:cNvSpPr>
          <p:nvPr>
            <p:ph type="pic" sz="quarter" idx="69"/>
          </p:nvPr>
        </p:nvSpPr>
        <p:spPr>
          <a:xfrm>
            <a:off x="578840" y="2081786"/>
            <a:ext cx="585365" cy="585365"/>
          </a:xfrm>
          <a:prstGeom prst="roundRect">
            <a:avLst>
              <a:gd name="adj" fmla="val 7791"/>
            </a:avLst>
          </a:prstGeom>
          <a:effectLst/>
        </p:spPr>
        <p:txBody>
          <a:bodyPr anchor="ctr"/>
          <a:lstStyle>
            <a:lvl1pPr>
              <a:defRPr sz="1000">
                <a:solidFill>
                  <a:schemeClr val="bg1"/>
                </a:solidFill>
              </a:defRPr>
            </a:lvl1pPr>
          </a:lstStyle>
          <a:p>
            <a:endParaRPr lang="cs-CZ" dirty="0"/>
          </a:p>
        </p:txBody>
      </p:sp>
      <p:sp>
        <p:nvSpPr>
          <p:cNvPr id="27" name="Picture Placeholder 4">
            <a:extLst>
              <a:ext uri="{FF2B5EF4-FFF2-40B4-BE49-F238E27FC236}">
                <a16:creationId xmlns:a16="http://schemas.microsoft.com/office/drawing/2014/main" id="{2B41BE14-3A98-E04A-9FAC-D48EEF1ED3A3}"/>
              </a:ext>
            </a:extLst>
          </p:cNvPr>
          <p:cNvSpPr>
            <a:spLocks noGrp="1"/>
          </p:cNvSpPr>
          <p:nvPr>
            <p:ph type="pic" sz="quarter" idx="70"/>
          </p:nvPr>
        </p:nvSpPr>
        <p:spPr>
          <a:xfrm>
            <a:off x="578840" y="2771050"/>
            <a:ext cx="585365" cy="585365"/>
          </a:xfrm>
          <a:prstGeom prst="roundRect">
            <a:avLst>
              <a:gd name="adj" fmla="val 7791"/>
            </a:avLst>
          </a:prstGeom>
          <a:effectLst/>
        </p:spPr>
        <p:txBody>
          <a:bodyPr anchor="ctr"/>
          <a:lstStyle>
            <a:lvl1pPr>
              <a:defRPr sz="1000">
                <a:solidFill>
                  <a:schemeClr val="bg1"/>
                </a:solidFill>
              </a:defRPr>
            </a:lvl1pPr>
          </a:lstStyle>
          <a:p>
            <a:endParaRPr lang="cs-CZ" dirty="0"/>
          </a:p>
        </p:txBody>
      </p:sp>
      <p:sp>
        <p:nvSpPr>
          <p:cNvPr id="28" name="Picture Placeholder 4">
            <a:extLst>
              <a:ext uri="{FF2B5EF4-FFF2-40B4-BE49-F238E27FC236}">
                <a16:creationId xmlns:a16="http://schemas.microsoft.com/office/drawing/2014/main" id="{7049F4EC-E82E-0141-8310-96D76E976876}"/>
              </a:ext>
            </a:extLst>
          </p:cNvPr>
          <p:cNvSpPr>
            <a:spLocks noGrp="1"/>
          </p:cNvSpPr>
          <p:nvPr>
            <p:ph type="pic" sz="quarter" idx="71"/>
          </p:nvPr>
        </p:nvSpPr>
        <p:spPr>
          <a:xfrm>
            <a:off x="578840" y="3456850"/>
            <a:ext cx="585365" cy="585365"/>
          </a:xfrm>
          <a:prstGeom prst="roundRect">
            <a:avLst>
              <a:gd name="adj" fmla="val 7791"/>
            </a:avLst>
          </a:prstGeom>
          <a:effectLst/>
        </p:spPr>
        <p:txBody>
          <a:bodyPr anchor="ctr"/>
          <a:lstStyle>
            <a:lvl1pPr>
              <a:defRPr sz="1000">
                <a:solidFill>
                  <a:schemeClr val="bg1"/>
                </a:solidFill>
              </a:defRPr>
            </a:lvl1pPr>
          </a:lstStyle>
          <a:p>
            <a:endParaRPr lang="cs-CZ" dirty="0"/>
          </a:p>
        </p:txBody>
      </p:sp>
      <p:sp>
        <p:nvSpPr>
          <p:cNvPr id="29" name="Picture Placeholder 4">
            <a:extLst>
              <a:ext uri="{FF2B5EF4-FFF2-40B4-BE49-F238E27FC236}">
                <a16:creationId xmlns:a16="http://schemas.microsoft.com/office/drawing/2014/main" id="{D99CEC97-FD11-5D40-B853-26F4699A3E7B}"/>
              </a:ext>
            </a:extLst>
          </p:cNvPr>
          <p:cNvSpPr>
            <a:spLocks noGrp="1"/>
          </p:cNvSpPr>
          <p:nvPr>
            <p:ph type="pic" sz="quarter" idx="72"/>
          </p:nvPr>
        </p:nvSpPr>
        <p:spPr>
          <a:xfrm>
            <a:off x="578840" y="4139186"/>
            <a:ext cx="585365" cy="585365"/>
          </a:xfrm>
          <a:prstGeom prst="roundRect">
            <a:avLst>
              <a:gd name="adj" fmla="val 7791"/>
            </a:avLst>
          </a:prstGeom>
          <a:effectLst/>
        </p:spPr>
        <p:txBody>
          <a:bodyPr anchor="ctr"/>
          <a:lstStyle>
            <a:lvl1pPr>
              <a:defRPr sz="1000">
                <a:solidFill>
                  <a:schemeClr val="bg1"/>
                </a:solidFill>
              </a:defRPr>
            </a:lvl1pPr>
          </a:lstStyle>
          <a:p>
            <a:endParaRPr lang="cs-CZ" dirty="0"/>
          </a:p>
        </p:txBody>
      </p:sp>
    </p:spTree>
    <p:extLst>
      <p:ext uri="{BB962C8B-B14F-4D97-AF65-F5344CB8AC3E}">
        <p14:creationId xmlns:p14="http://schemas.microsoft.com/office/powerpoint/2010/main" val="10755799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5_One Column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21" name="SmartArt Placeholder 2">
            <a:extLst>
              <a:ext uri="{FF2B5EF4-FFF2-40B4-BE49-F238E27FC236}">
                <a16:creationId xmlns:a16="http://schemas.microsoft.com/office/drawing/2014/main" id="{C8499C9A-C758-5343-9A25-B520F779CE1C}"/>
              </a:ext>
            </a:extLst>
          </p:cNvPr>
          <p:cNvSpPr>
            <a:spLocks noGrp="1"/>
          </p:cNvSpPr>
          <p:nvPr>
            <p:ph type="dgm" sz="quarter" idx="11"/>
          </p:nvPr>
        </p:nvSpPr>
        <p:spPr>
          <a:xfrm>
            <a:off x="595313" y="1418666"/>
            <a:ext cx="3976687" cy="2979342"/>
          </a:xfrm>
          <a:prstGeom prst="rect">
            <a:avLst/>
          </a:prstGeom>
          <a:effectLst/>
        </p:spPr>
        <p:txBody>
          <a:bodyPr/>
          <a:lstStyle/>
          <a:p>
            <a:endParaRPr lang="cs-CZ" dirty="0"/>
          </a:p>
        </p:txBody>
      </p:sp>
      <p:sp>
        <p:nvSpPr>
          <p:cNvPr id="22" name="Text Placeholder 4">
            <a:extLst>
              <a:ext uri="{FF2B5EF4-FFF2-40B4-BE49-F238E27FC236}">
                <a16:creationId xmlns:a16="http://schemas.microsoft.com/office/drawing/2014/main" id="{CF2C1302-7631-1E4D-A3A5-C778C7D615A0}"/>
              </a:ext>
            </a:extLst>
          </p:cNvPr>
          <p:cNvSpPr>
            <a:spLocks noGrp="1"/>
          </p:cNvSpPr>
          <p:nvPr>
            <p:ph type="body" sz="quarter" idx="45" hasCustomPrompt="1"/>
          </p:nvPr>
        </p:nvSpPr>
        <p:spPr>
          <a:xfrm>
            <a:off x="5094514" y="1418666"/>
            <a:ext cx="3495812" cy="800100"/>
          </a:xfrm>
          <a:prstGeom prst="rect">
            <a:avLst/>
          </a:prstGeom>
        </p:spPr>
        <p:txBody>
          <a:bodyPr lIns="0" tIns="0" rIns="0" bIns="0" anchor="ctr"/>
          <a:lstStyle>
            <a:lvl1pPr marL="7938" indent="7938" algn="l">
              <a:buClr>
                <a:srgbClr val="C21C1D"/>
              </a:buClr>
              <a:buFont typeface="Arial" panose="020B0604020202020204" pitchFamily="34" charset="0"/>
              <a:buNone/>
              <a:tabLst/>
              <a:defRPr sz="1600" b="1">
                <a:solidFill>
                  <a:schemeClr val="accent2"/>
                </a:solidFill>
              </a:defRPr>
            </a:lvl1pPr>
          </a:lstStyle>
          <a:p>
            <a:r>
              <a:rPr lang="en-GB" dirty="0"/>
              <a:t>Click to edit master title style</a:t>
            </a:r>
            <a:endParaRPr lang="it-IT" dirty="0"/>
          </a:p>
        </p:txBody>
      </p:sp>
      <p:sp>
        <p:nvSpPr>
          <p:cNvPr id="26" name="Text Placeholder 4">
            <a:extLst>
              <a:ext uri="{FF2B5EF4-FFF2-40B4-BE49-F238E27FC236}">
                <a16:creationId xmlns:a16="http://schemas.microsoft.com/office/drawing/2014/main" id="{3470B38A-E4D8-5043-B490-A8D1911F905E}"/>
              </a:ext>
            </a:extLst>
          </p:cNvPr>
          <p:cNvSpPr>
            <a:spLocks noGrp="1"/>
          </p:cNvSpPr>
          <p:nvPr>
            <p:ph type="body" sz="quarter" idx="23" hasCustomPrompt="1"/>
          </p:nvPr>
        </p:nvSpPr>
        <p:spPr>
          <a:xfrm>
            <a:off x="999073" y="4517283"/>
            <a:ext cx="3169165" cy="342900"/>
          </a:xfrm>
          <a:prstGeom prst="rect">
            <a:avLst/>
          </a:prstGeom>
        </p:spPr>
        <p:txBody>
          <a:bodyPr lIns="0" tIns="0" rIns="0" bIns="0"/>
          <a:lstStyle>
            <a:lvl1pPr marL="15875" indent="-15875" algn="ctr">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27" name="Text Placeholder 4">
            <a:extLst>
              <a:ext uri="{FF2B5EF4-FFF2-40B4-BE49-F238E27FC236}">
                <a16:creationId xmlns:a16="http://schemas.microsoft.com/office/drawing/2014/main" id="{41E08AFA-D501-4449-9CC7-59332E659096}"/>
              </a:ext>
            </a:extLst>
          </p:cNvPr>
          <p:cNvSpPr>
            <a:spLocks noGrp="1"/>
          </p:cNvSpPr>
          <p:nvPr>
            <p:ph type="body" sz="quarter" idx="46" hasCustomPrompt="1"/>
          </p:nvPr>
        </p:nvSpPr>
        <p:spPr>
          <a:xfrm>
            <a:off x="5094514" y="2218766"/>
            <a:ext cx="3495812" cy="800100"/>
          </a:xfrm>
          <a:prstGeom prst="rect">
            <a:avLst/>
          </a:prstGeom>
        </p:spPr>
        <p:txBody>
          <a:bodyPr lIns="0" tIns="0" rIns="0" bIns="0" anchor="ctr"/>
          <a:lstStyle>
            <a:lvl1pPr marL="7938" indent="7938" algn="l">
              <a:buClr>
                <a:srgbClr val="C21C1D"/>
              </a:buClr>
              <a:buFont typeface="Arial" panose="020B0604020202020204" pitchFamily="34" charset="0"/>
              <a:buNone/>
              <a:tabLst/>
              <a:defRPr sz="1600" b="1">
                <a:solidFill>
                  <a:schemeClr val="accent2"/>
                </a:solidFill>
              </a:defRPr>
            </a:lvl1pPr>
          </a:lstStyle>
          <a:p>
            <a:r>
              <a:rPr lang="en-GB" dirty="0"/>
              <a:t>Click to edit master title style</a:t>
            </a:r>
            <a:endParaRPr lang="it-IT" dirty="0"/>
          </a:p>
        </p:txBody>
      </p:sp>
      <p:sp>
        <p:nvSpPr>
          <p:cNvPr id="28" name="Text Placeholder 4">
            <a:extLst>
              <a:ext uri="{FF2B5EF4-FFF2-40B4-BE49-F238E27FC236}">
                <a16:creationId xmlns:a16="http://schemas.microsoft.com/office/drawing/2014/main" id="{85BCD9A3-89FC-8148-AD82-5DA109151273}"/>
              </a:ext>
            </a:extLst>
          </p:cNvPr>
          <p:cNvSpPr>
            <a:spLocks noGrp="1"/>
          </p:cNvSpPr>
          <p:nvPr>
            <p:ph type="body" sz="quarter" idx="47" hasCustomPrompt="1"/>
          </p:nvPr>
        </p:nvSpPr>
        <p:spPr>
          <a:xfrm>
            <a:off x="5094514" y="3018866"/>
            <a:ext cx="3495812" cy="795891"/>
          </a:xfrm>
          <a:prstGeom prst="rect">
            <a:avLst/>
          </a:prstGeom>
        </p:spPr>
        <p:txBody>
          <a:bodyPr lIns="0" tIns="0" rIns="0" bIns="0" anchor="ctr"/>
          <a:lstStyle>
            <a:lvl1pPr marL="7938" indent="7938" algn="l">
              <a:buClr>
                <a:srgbClr val="C21C1D"/>
              </a:buClr>
              <a:buFont typeface="Arial" panose="020B0604020202020204" pitchFamily="34" charset="0"/>
              <a:buNone/>
              <a:tabLst/>
              <a:defRPr sz="1600" b="1">
                <a:solidFill>
                  <a:schemeClr val="accent2"/>
                </a:solidFill>
              </a:defRPr>
            </a:lvl1pPr>
          </a:lstStyle>
          <a:p>
            <a:r>
              <a:rPr lang="en-GB" dirty="0"/>
              <a:t>Click to edit master title style</a:t>
            </a:r>
            <a:endParaRPr lang="it-IT" dirty="0"/>
          </a:p>
        </p:txBody>
      </p:sp>
      <p:sp>
        <p:nvSpPr>
          <p:cNvPr id="29" name="Text Placeholder 4">
            <a:extLst>
              <a:ext uri="{FF2B5EF4-FFF2-40B4-BE49-F238E27FC236}">
                <a16:creationId xmlns:a16="http://schemas.microsoft.com/office/drawing/2014/main" id="{C088AB3F-249D-0E48-9AC8-1EBE28BB1594}"/>
              </a:ext>
            </a:extLst>
          </p:cNvPr>
          <p:cNvSpPr>
            <a:spLocks noGrp="1"/>
          </p:cNvSpPr>
          <p:nvPr>
            <p:ph type="body" sz="quarter" idx="48" hasCustomPrompt="1"/>
          </p:nvPr>
        </p:nvSpPr>
        <p:spPr>
          <a:xfrm>
            <a:off x="5094514" y="3814757"/>
            <a:ext cx="3495812" cy="583251"/>
          </a:xfrm>
          <a:prstGeom prst="rect">
            <a:avLst/>
          </a:prstGeom>
        </p:spPr>
        <p:txBody>
          <a:bodyPr lIns="0" tIns="0" rIns="0" bIns="0" anchor="ctr"/>
          <a:lstStyle>
            <a:lvl1pPr marL="7938" indent="7938" algn="l">
              <a:buClr>
                <a:srgbClr val="C21C1D"/>
              </a:buClr>
              <a:buFont typeface="Arial" panose="020B0604020202020204" pitchFamily="34" charset="0"/>
              <a:buNone/>
              <a:tabLst/>
              <a:defRPr sz="1600" b="1">
                <a:solidFill>
                  <a:schemeClr val="accent2"/>
                </a:solidFill>
              </a:defRPr>
            </a:lvl1pPr>
          </a:lstStyle>
          <a:p>
            <a:r>
              <a:rPr lang="en-GB" dirty="0"/>
              <a:t>Click to edit master title style</a:t>
            </a:r>
            <a:endParaRPr lang="it-IT" dirty="0"/>
          </a:p>
        </p:txBody>
      </p:sp>
    </p:spTree>
    <p:extLst>
      <p:ext uri="{BB962C8B-B14F-4D97-AF65-F5344CB8AC3E}">
        <p14:creationId xmlns:p14="http://schemas.microsoft.com/office/powerpoint/2010/main" val="17127662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adpis +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9371942D-DAFC-5F4B-922A-4804A79A2F5C}"/>
              </a:ext>
            </a:extLst>
          </p:cNvPr>
          <p:cNvSpPr>
            <a:spLocks noGrp="1"/>
          </p:cNvSpPr>
          <p:nvPr>
            <p:ph type="body" sz="quarter" idx="14" hasCustomPrompt="1"/>
          </p:nvPr>
        </p:nvSpPr>
        <p:spPr>
          <a:xfrm>
            <a:off x="2075172" y="1845585"/>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6" name="Text Placeholder 4">
            <a:extLst>
              <a:ext uri="{FF2B5EF4-FFF2-40B4-BE49-F238E27FC236}">
                <a16:creationId xmlns:a16="http://schemas.microsoft.com/office/drawing/2014/main" id="{B564BACF-76EB-A14E-96DF-4891B790A95B}"/>
              </a:ext>
            </a:extLst>
          </p:cNvPr>
          <p:cNvSpPr>
            <a:spLocks noGrp="1"/>
          </p:cNvSpPr>
          <p:nvPr>
            <p:ph type="body" sz="quarter" idx="16" hasCustomPrompt="1"/>
          </p:nvPr>
        </p:nvSpPr>
        <p:spPr>
          <a:xfrm>
            <a:off x="578840" y="1845680"/>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63" name="Text Placeholder 4">
            <a:extLst>
              <a:ext uri="{FF2B5EF4-FFF2-40B4-BE49-F238E27FC236}">
                <a16:creationId xmlns:a16="http://schemas.microsoft.com/office/drawing/2014/main" id="{4A167674-8B30-0040-87B9-D08D30C2A8AB}"/>
              </a:ext>
            </a:extLst>
          </p:cNvPr>
          <p:cNvSpPr>
            <a:spLocks noGrp="1"/>
          </p:cNvSpPr>
          <p:nvPr>
            <p:ph type="body" sz="quarter" idx="56" hasCustomPrompt="1"/>
          </p:nvPr>
        </p:nvSpPr>
        <p:spPr>
          <a:xfrm>
            <a:off x="581116" y="4829983"/>
            <a:ext cx="6091292" cy="138742"/>
          </a:xfrm>
          <a:prstGeom prst="rect">
            <a:avLst/>
          </a:prstGeom>
        </p:spPr>
        <p:txBody>
          <a:bodyPr lIns="0" tIns="0" rIns="0" bIns="0"/>
          <a:lstStyle>
            <a:lvl1pPr marL="7938" indent="0">
              <a:buClr>
                <a:srgbClr val="C21C1D"/>
              </a:buClr>
              <a:buFont typeface="Arial" panose="020B0604020202020204" pitchFamily="34" charset="0"/>
              <a:buNone/>
              <a:tabLst/>
              <a:defRPr sz="700">
                <a:solidFill>
                  <a:schemeClr val="accent2"/>
                </a:solidFill>
              </a:defRPr>
            </a:lvl1pPr>
          </a:lstStyle>
          <a:p>
            <a:r>
              <a:rPr lang="en-GB" dirty="0"/>
              <a:t>Click to edit master title style</a:t>
            </a:r>
            <a:endParaRPr lang="it-IT" dirty="0"/>
          </a:p>
        </p:txBody>
      </p:sp>
      <p:sp>
        <p:nvSpPr>
          <p:cNvPr id="33" name="Text Placeholder 4">
            <a:extLst>
              <a:ext uri="{FF2B5EF4-FFF2-40B4-BE49-F238E27FC236}">
                <a16:creationId xmlns:a16="http://schemas.microsoft.com/office/drawing/2014/main" id="{0268DEA9-D797-D14C-B2B9-A6A848323094}"/>
              </a:ext>
            </a:extLst>
          </p:cNvPr>
          <p:cNvSpPr>
            <a:spLocks noGrp="1"/>
          </p:cNvSpPr>
          <p:nvPr>
            <p:ph type="body" sz="quarter" idx="57" hasCustomPrompt="1"/>
          </p:nvPr>
        </p:nvSpPr>
        <p:spPr>
          <a:xfrm>
            <a:off x="2075172" y="2518527"/>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34" name="Text Placeholder 4">
            <a:extLst>
              <a:ext uri="{FF2B5EF4-FFF2-40B4-BE49-F238E27FC236}">
                <a16:creationId xmlns:a16="http://schemas.microsoft.com/office/drawing/2014/main" id="{3108CCA6-8E5C-FA4D-9A6C-D2149D7FF597}"/>
              </a:ext>
            </a:extLst>
          </p:cNvPr>
          <p:cNvSpPr>
            <a:spLocks noGrp="1"/>
          </p:cNvSpPr>
          <p:nvPr>
            <p:ph type="body" sz="quarter" idx="58" hasCustomPrompt="1"/>
          </p:nvPr>
        </p:nvSpPr>
        <p:spPr>
          <a:xfrm>
            <a:off x="578840" y="2518622"/>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37" name="Text Placeholder 4">
            <a:extLst>
              <a:ext uri="{FF2B5EF4-FFF2-40B4-BE49-F238E27FC236}">
                <a16:creationId xmlns:a16="http://schemas.microsoft.com/office/drawing/2014/main" id="{5307488A-DF8C-8044-9B02-9B47AAF17481}"/>
              </a:ext>
            </a:extLst>
          </p:cNvPr>
          <p:cNvSpPr>
            <a:spLocks noGrp="1"/>
          </p:cNvSpPr>
          <p:nvPr>
            <p:ph type="body" sz="quarter" idx="60" hasCustomPrompt="1"/>
          </p:nvPr>
        </p:nvSpPr>
        <p:spPr>
          <a:xfrm>
            <a:off x="2075172" y="3888784"/>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38" name="Text Placeholder 4">
            <a:extLst>
              <a:ext uri="{FF2B5EF4-FFF2-40B4-BE49-F238E27FC236}">
                <a16:creationId xmlns:a16="http://schemas.microsoft.com/office/drawing/2014/main" id="{25D451E3-DAE9-CA46-827A-58758560598D}"/>
              </a:ext>
            </a:extLst>
          </p:cNvPr>
          <p:cNvSpPr>
            <a:spLocks noGrp="1"/>
          </p:cNvSpPr>
          <p:nvPr>
            <p:ph type="body" sz="quarter" idx="61" hasCustomPrompt="1"/>
          </p:nvPr>
        </p:nvSpPr>
        <p:spPr>
          <a:xfrm>
            <a:off x="578840" y="3888879"/>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40" name="Text Placeholder 4">
            <a:extLst>
              <a:ext uri="{FF2B5EF4-FFF2-40B4-BE49-F238E27FC236}">
                <a16:creationId xmlns:a16="http://schemas.microsoft.com/office/drawing/2014/main" id="{C4392917-ABB9-D44D-804B-E45D32C3DEE7}"/>
              </a:ext>
            </a:extLst>
          </p:cNvPr>
          <p:cNvSpPr>
            <a:spLocks noGrp="1"/>
          </p:cNvSpPr>
          <p:nvPr>
            <p:ph type="body" sz="quarter" idx="63" hasCustomPrompt="1"/>
          </p:nvPr>
        </p:nvSpPr>
        <p:spPr>
          <a:xfrm>
            <a:off x="2075172" y="3203344"/>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64" name="Text Placeholder 4">
            <a:extLst>
              <a:ext uri="{FF2B5EF4-FFF2-40B4-BE49-F238E27FC236}">
                <a16:creationId xmlns:a16="http://schemas.microsoft.com/office/drawing/2014/main" id="{4E9387EC-1E5B-B44B-8AB7-B7A242A03F64}"/>
              </a:ext>
            </a:extLst>
          </p:cNvPr>
          <p:cNvSpPr>
            <a:spLocks noGrp="1"/>
          </p:cNvSpPr>
          <p:nvPr>
            <p:ph type="body" sz="quarter" idx="64" hasCustomPrompt="1"/>
          </p:nvPr>
        </p:nvSpPr>
        <p:spPr>
          <a:xfrm>
            <a:off x="578840" y="3203439"/>
            <a:ext cx="1341163" cy="585365"/>
          </a:xfrm>
          <a:prstGeom prst="rect">
            <a:avLst/>
          </a:prstGeom>
        </p:spPr>
        <p:txBody>
          <a:bodyPr lIns="0" tIns="0" rIns="0" bIns="0" anchor="ctr"/>
          <a:lstStyle>
            <a:lvl1pPr marL="15875" indent="-15875">
              <a:buClr>
                <a:srgbClr val="C21C1D"/>
              </a:buClr>
              <a:buFont typeface="Arial" panose="020B0604020202020204" pitchFamily="34" charset="0"/>
              <a:buNone/>
              <a:tabLst/>
              <a:defRPr sz="1100" b="1">
                <a:solidFill>
                  <a:schemeClr val="accent1"/>
                </a:solidFill>
              </a:defRPr>
            </a:lvl1pPr>
          </a:lstStyle>
          <a:p>
            <a:r>
              <a:rPr lang="en-GB" dirty="0"/>
              <a:t>Click to edit master title style</a:t>
            </a:r>
            <a:endParaRPr lang="it-IT" dirty="0"/>
          </a:p>
        </p:txBody>
      </p:sp>
      <p:sp>
        <p:nvSpPr>
          <p:cNvPr id="21" name="Text Placeholder 4">
            <a:extLst>
              <a:ext uri="{FF2B5EF4-FFF2-40B4-BE49-F238E27FC236}">
                <a16:creationId xmlns:a16="http://schemas.microsoft.com/office/drawing/2014/main" id="{E5872103-DE3E-7A42-8DD3-0EB08ACEE90A}"/>
              </a:ext>
            </a:extLst>
          </p:cNvPr>
          <p:cNvSpPr>
            <a:spLocks noGrp="1"/>
          </p:cNvSpPr>
          <p:nvPr>
            <p:ph type="body" sz="quarter" idx="68" hasCustomPrompt="1"/>
          </p:nvPr>
        </p:nvSpPr>
        <p:spPr>
          <a:xfrm>
            <a:off x="5625894" y="1845585"/>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22" name="Text Placeholder 4">
            <a:extLst>
              <a:ext uri="{FF2B5EF4-FFF2-40B4-BE49-F238E27FC236}">
                <a16:creationId xmlns:a16="http://schemas.microsoft.com/office/drawing/2014/main" id="{531AB6A4-D27B-F444-B07A-C96A61EEBDA5}"/>
              </a:ext>
            </a:extLst>
          </p:cNvPr>
          <p:cNvSpPr>
            <a:spLocks noGrp="1"/>
          </p:cNvSpPr>
          <p:nvPr>
            <p:ph type="body" sz="quarter" idx="69" hasCustomPrompt="1"/>
          </p:nvPr>
        </p:nvSpPr>
        <p:spPr>
          <a:xfrm>
            <a:off x="5625894" y="2518527"/>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23" name="Text Placeholder 4">
            <a:extLst>
              <a:ext uri="{FF2B5EF4-FFF2-40B4-BE49-F238E27FC236}">
                <a16:creationId xmlns:a16="http://schemas.microsoft.com/office/drawing/2014/main" id="{6EE07F54-75FF-804A-9E23-B232407B1BEC}"/>
              </a:ext>
            </a:extLst>
          </p:cNvPr>
          <p:cNvSpPr>
            <a:spLocks noGrp="1"/>
          </p:cNvSpPr>
          <p:nvPr>
            <p:ph type="body" sz="quarter" idx="70" hasCustomPrompt="1"/>
          </p:nvPr>
        </p:nvSpPr>
        <p:spPr>
          <a:xfrm>
            <a:off x="5625894" y="3888784"/>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24" name="Text Placeholder 4">
            <a:extLst>
              <a:ext uri="{FF2B5EF4-FFF2-40B4-BE49-F238E27FC236}">
                <a16:creationId xmlns:a16="http://schemas.microsoft.com/office/drawing/2014/main" id="{FE43FFE4-3968-E048-ABA1-BB9357EE535E}"/>
              </a:ext>
            </a:extLst>
          </p:cNvPr>
          <p:cNvSpPr>
            <a:spLocks noGrp="1"/>
          </p:cNvSpPr>
          <p:nvPr>
            <p:ph type="body" sz="quarter" idx="71" hasCustomPrompt="1"/>
          </p:nvPr>
        </p:nvSpPr>
        <p:spPr>
          <a:xfrm>
            <a:off x="5625894" y="3203344"/>
            <a:ext cx="2959966" cy="585365"/>
          </a:xfrm>
          <a:prstGeom prst="rect">
            <a:avLst/>
          </a:prstGeom>
        </p:spPr>
        <p:txBody>
          <a:bodyPr lIns="0" tIns="0" rIns="0" bIns="0" anchor="ctr"/>
          <a:lstStyle>
            <a:lvl1pPr marL="7938" indent="0">
              <a:buClr>
                <a:srgbClr val="C21C1D"/>
              </a:buClr>
              <a:buFont typeface="Arial" panose="020B0604020202020204" pitchFamily="34" charset="0"/>
              <a:buNone/>
              <a:tabLst/>
              <a:defRPr sz="900">
                <a:solidFill>
                  <a:schemeClr val="accent2"/>
                </a:solidFill>
              </a:defRPr>
            </a:lvl1pPr>
          </a:lstStyle>
          <a:p>
            <a:r>
              <a:rPr lang="en-GB" dirty="0"/>
              <a:t>Click to edit master title style</a:t>
            </a:r>
            <a:endParaRPr lang="it-IT" dirty="0"/>
          </a:p>
        </p:txBody>
      </p:sp>
      <p:sp>
        <p:nvSpPr>
          <p:cNvPr id="26" name="Text Placeholder 4">
            <a:extLst>
              <a:ext uri="{FF2B5EF4-FFF2-40B4-BE49-F238E27FC236}">
                <a16:creationId xmlns:a16="http://schemas.microsoft.com/office/drawing/2014/main" id="{7EB9A236-D83D-774F-AB56-4BCE4829DF51}"/>
              </a:ext>
            </a:extLst>
          </p:cNvPr>
          <p:cNvSpPr>
            <a:spLocks noGrp="1"/>
          </p:cNvSpPr>
          <p:nvPr>
            <p:ph type="body" sz="quarter" idx="72" hasCustomPrompt="1"/>
          </p:nvPr>
        </p:nvSpPr>
        <p:spPr>
          <a:xfrm>
            <a:off x="2075172" y="1453701"/>
            <a:ext cx="2959966" cy="291810"/>
          </a:xfrm>
          <a:prstGeom prst="round2DiagRect">
            <a:avLst>
              <a:gd name="adj1" fmla="val 50000"/>
              <a:gd name="adj2" fmla="val 0"/>
            </a:avLst>
          </a:prstGeom>
          <a:solidFill>
            <a:schemeClr val="accent1"/>
          </a:solidFill>
        </p:spPr>
        <p:txBody>
          <a:bodyPr lIns="72000" tIns="36000" rIns="72000" bIns="36000" anchor="ctr"/>
          <a:lstStyle>
            <a:lvl1pPr marL="7938" indent="0">
              <a:buClr>
                <a:srgbClr val="C21C1D"/>
              </a:buClr>
              <a:buFont typeface="Arial" panose="020B0604020202020204" pitchFamily="34" charset="0"/>
              <a:buNone/>
              <a:tabLst/>
              <a:defRPr sz="1000" b="1">
                <a:solidFill>
                  <a:schemeClr val="bg1"/>
                </a:solidFill>
              </a:defRPr>
            </a:lvl1pPr>
          </a:lstStyle>
          <a:p>
            <a:r>
              <a:rPr lang="en-GB" dirty="0"/>
              <a:t>Click to edit master title style</a:t>
            </a:r>
            <a:endParaRPr lang="it-IT" dirty="0"/>
          </a:p>
        </p:txBody>
      </p:sp>
      <p:sp>
        <p:nvSpPr>
          <p:cNvPr id="20" name="Text Placeholder 4">
            <a:extLst>
              <a:ext uri="{FF2B5EF4-FFF2-40B4-BE49-F238E27FC236}">
                <a16:creationId xmlns:a16="http://schemas.microsoft.com/office/drawing/2014/main" id="{A9D5B46D-E845-634D-8641-999F047DFB22}"/>
              </a:ext>
            </a:extLst>
          </p:cNvPr>
          <p:cNvSpPr>
            <a:spLocks noGrp="1"/>
          </p:cNvSpPr>
          <p:nvPr>
            <p:ph type="body" sz="quarter" idx="74" hasCustomPrompt="1"/>
          </p:nvPr>
        </p:nvSpPr>
        <p:spPr>
          <a:xfrm>
            <a:off x="5625894" y="1453701"/>
            <a:ext cx="2959966" cy="291810"/>
          </a:xfrm>
          <a:prstGeom prst="round2DiagRect">
            <a:avLst>
              <a:gd name="adj1" fmla="val 50000"/>
              <a:gd name="adj2" fmla="val 0"/>
            </a:avLst>
          </a:prstGeom>
          <a:solidFill>
            <a:schemeClr val="accent1"/>
          </a:solidFill>
        </p:spPr>
        <p:txBody>
          <a:bodyPr lIns="72000" tIns="36000" rIns="72000" bIns="36000" anchor="ctr"/>
          <a:lstStyle>
            <a:lvl1pPr marL="7938" indent="0">
              <a:buClr>
                <a:srgbClr val="C21C1D"/>
              </a:buClr>
              <a:buFont typeface="Arial" panose="020B0604020202020204" pitchFamily="34" charset="0"/>
              <a:buNone/>
              <a:tabLst/>
              <a:defRPr sz="1000" b="1">
                <a:solidFill>
                  <a:schemeClr val="bg1"/>
                </a:solidFill>
              </a:defRPr>
            </a:lvl1pPr>
          </a:lstStyle>
          <a:p>
            <a:r>
              <a:rPr lang="en-GB" dirty="0"/>
              <a:t>Click to edit master title style</a:t>
            </a:r>
            <a:endParaRPr lang="it-IT" dirty="0"/>
          </a:p>
        </p:txBody>
      </p:sp>
    </p:spTree>
    <p:extLst>
      <p:ext uri="{BB962C8B-B14F-4D97-AF65-F5344CB8AC3E}">
        <p14:creationId xmlns:p14="http://schemas.microsoft.com/office/powerpoint/2010/main" val="1485534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lide s telefonem">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5" name="Picture Placeholder 2">
            <a:extLst>
              <a:ext uri="{FF2B5EF4-FFF2-40B4-BE49-F238E27FC236}">
                <a16:creationId xmlns:a16="http://schemas.microsoft.com/office/drawing/2014/main" id="{F99D3AFF-F7CC-5048-A27C-3BDAB37140D0}"/>
              </a:ext>
            </a:extLst>
          </p:cNvPr>
          <p:cNvSpPr>
            <a:spLocks noGrp="1"/>
          </p:cNvSpPr>
          <p:nvPr>
            <p:ph type="pic" sz="quarter" idx="14"/>
          </p:nvPr>
        </p:nvSpPr>
        <p:spPr>
          <a:xfrm>
            <a:off x="578840" y="1383969"/>
            <a:ext cx="1562329" cy="3237531"/>
          </a:xfrm>
          <a:prstGeom prst="roundRect">
            <a:avLst>
              <a:gd name="adj" fmla="val 8762"/>
            </a:avLst>
          </a:prstGeom>
        </p:spPr>
        <p:txBody>
          <a:bodyPr/>
          <a:lstStyle/>
          <a:p>
            <a:endParaRPr lang="cs-CZ" dirty="0"/>
          </a:p>
        </p:txBody>
      </p:sp>
      <p:sp>
        <p:nvSpPr>
          <p:cNvPr id="6" name="Text Placeholder 8">
            <a:extLst>
              <a:ext uri="{FF2B5EF4-FFF2-40B4-BE49-F238E27FC236}">
                <a16:creationId xmlns:a16="http://schemas.microsoft.com/office/drawing/2014/main" id="{6FFA050F-9D88-7F4E-B7B8-01EAE7B219E5}"/>
              </a:ext>
            </a:extLst>
          </p:cNvPr>
          <p:cNvSpPr>
            <a:spLocks noGrp="1"/>
          </p:cNvSpPr>
          <p:nvPr>
            <p:ph type="body" sz="quarter" idx="17"/>
          </p:nvPr>
        </p:nvSpPr>
        <p:spPr>
          <a:xfrm>
            <a:off x="2540000" y="1409220"/>
            <a:ext cx="6050326" cy="2905605"/>
          </a:xfrm>
        </p:spPr>
        <p:txBody>
          <a:bodyPr/>
          <a:lstStyle>
            <a:lvl1pPr marL="171450" indent="-171450">
              <a:lnSpc>
                <a:spcPct val="100000"/>
              </a:lnSpc>
              <a:buClr>
                <a:srgbClr val="C01E20"/>
              </a:buClr>
              <a:buSzPct val="120000"/>
              <a:buFont typeface="Arial" panose="020B0604020202020204" pitchFamily="34" charset="0"/>
              <a:buChar char="•"/>
              <a:defRPr sz="1200">
                <a:solidFill>
                  <a:schemeClr val="accent2"/>
                </a:solidFill>
              </a:defRPr>
            </a:lvl1pPr>
            <a:lvl2pPr marL="562447" indent="-171450">
              <a:lnSpc>
                <a:spcPct val="100000"/>
              </a:lnSpc>
              <a:buClr>
                <a:srgbClr val="C01E20"/>
              </a:buClr>
              <a:buSzPct val="120000"/>
              <a:buFont typeface="Arial" panose="020B0604020202020204" pitchFamily="34" charset="0"/>
              <a:buChar char="•"/>
              <a:defRPr sz="1200">
                <a:solidFill>
                  <a:schemeClr val="accent2"/>
                </a:solidFill>
              </a:defRPr>
            </a:lvl2pPr>
            <a:lvl3pPr marL="953445" indent="-171450">
              <a:lnSpc>
                <a:spcPct val="100000"/>
              </a:lnSpc>
              <a:buClr>
                <a:srgbClr val="C01E20"/>
              </a:buClr>
              <a:buSzPct val="120000"/>
              <a:buFont typeface="Arial" panose="020B0604020202020204" pitchFamily="34" charset="0"/>
              <a:buChar char="•"/>
              <a:defRPr sz="1200">
                <a:solidFill>
                  <a:schemeClr val="accent2"/>
                </a:solidFill>
              </a:defRPr>
            </a:lvl3pPr>
            <a:lvl4pPr marL="1344442" indent="-171450">
              <a:lnSpc>
                <a:spcPct val="100000"/>
              </a:lnSpc>
              <a:buClr>
                <a:srgbClr val="C01E20"/>
              </a:buClr>
              <a:buSzPct val="120000"/>
              <a:buFont typeface="Arial" panose="020B0604020202020204" pitchFamily="34" charset="0"/>
              <a:buChar char="•"/>
              <a:defRPr sz="1200">
                <a:solidFill>
                  <a:schemeClr val="accent2"/>
                </a:solidFill>
              </a:defRPr>
            </a:lvl4pPr>
            <a:lvl5pPr marL="1735440" indent="-171450">
              <a:lnSpc>
                <a:spcPct val="100000"/>
              </a:lnSpc>
              <a:buClr>
                <a:srgbClr val="C01E20"/>
              </a:buClr>
              <a:buSzPct val="120000"/>
              <a:buFont typeface="Arial" panose="020B0604020202020204" pitchFamily="34" charset="0"/>
              <a:buChar char="•"/>
              <a:defRPr sz="12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475043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lide s tabletem 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6" name="Text Placeholder 8">
            <a:extLst>
              <a:ext uri="{FF2B5EF4-FFF2-40B4-BE49-F238E27FC236}">
                <a16:creationId xmlns:a16="http://schemas.microsoft.com/office/drawing/2014/main" id="{6FFA050F-9D88-7F4E-B7B8-01EAE7B219E5}"/>
              </a:ext>
            </a:extLst>
          </p:cNvPr>
          <p:cNvSpPr>
            <a:spLocks noGrp="1"/>
          </p:cNvSpPr>
          <p:nvPr>
            <p:ph type="body" sz="quarter" idx="17"/>
          </p:nvPr>
        </p:nvSpPr>
        <p:spPr>
          <a:xfrm>
            <a:off x="5282606" y="1409220"/>
            <a:ext cx="3307720" cy="2905605"/>
          </a:xfrm>
        </p:spPr>
        <p:txBody>
          <a:bodyPr/>
          <a:lstStyle>
            <a:lvl1pPr marL="171450" indent="-171450">
              <a:lnSpc>
                <a:spcPct val="100000"/>
              </a:lnSpc>
              <a:buClr>
                <a:srgbClr val="C01E20"/>
              </a:buClr>
              <a:buSzPct val="120000"/>
              <a:buFont typeface="Arial" panose="020B0604020202020204" pitchFamily="34" charset="0"/>
              <a:buChar char="•"/>
              <a:defRPr sz="1200">
                <a:solidFill>
                  <a:schemeClr val="accent2"/>
                </a:solidFill>
              </a:defRPr>
            </a:lvl1pPr>
            <a:lvl2pPr marL="562447" indent="-171450">
              <a:lnSpc>
                <a:spcPct val="100000"/>
              </a:lnSpc>
              <a:buClr>
                <a:srgbClr val="C01E20"/>
              </a:buClr>
              <a:buSzPct val="120000"/>
              <a:buFont typeface="Arial" panose="020B0604020202020204" pitchFamily="34" charset="0"/>
              <a:buChar char="•"/>
              <a:defRPr sz="1200">
                <a:solidFill>
                  <a:schemeClr val="accent2"/>
                </a:solidFill>
              </a:defRPr>
            </a:lvl2pPr>
            <a:lvl3pPr marL="953445" indent="-171450">
              <a:lnSpc>
                <a:spcPct val="100000"/>
              </a:lnSpc>
              <a:buClr>
                <a:srgbClr val="C01E20"/>
              </a:buClr>
              <a:buSzPct val="120000"/>
              <a:buFont typeface="Arial" panose="020B0604020202020204" pitchFamily="34" charset="0"/>
              <a:buChar char="•"/>
              <a:defRPr sz="1200">
                <a:solidFill>
                  <a:schemeClr val="accent2"/>
                </a:solidFill>
              </a:defRPr>
            </a:lvl3pPr>
            <a:lvl4pPr marL="1344442" indent="-171450">
              <a:lnSpc>
                <a:spcPct val="100000"/>
              </a:lnSpc>
              <a:buClr>
                <a:srgbClr val="C01E20"/>
              </a:buClr>
              <a:buSzPct val="120000"/>
              <a:buFont typeface="Arial" panose="020B0604020202020204" pitchFamily="34" charset="0"/>
              <a:buChar char="•"/>
              <a:defRPr sz="1200">
                <a:solidFill>
                  <a:schemeClr val="accent2"/>
                </a:solidFill>
              </a:defRPr>
            </a:lvl4pPr>
            <a:lvl5pPr marL="1735440" indent="-171450">
              <a:lnSpc>
                <a:spcPct val="100000"/>
              </a:lnSpc>
              <a:buClr>
                <a:srgbClr val="C01E20"/>
              </a:buClr>
              <a:buSzPct val="120000"/>
              <a:buFont typeface="Arial" panose="020B0604020202020204" pitchFamily="34" charset="0"/>
              <a:buChar char="•"/>
              <a:defRPr sz="12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2">
            <a:extLst>
              <a:ext uri="{FF2B5EF4-FFF2-40B4-BE49-F238E27FC236}">
                <a16:creationId xmlns:a16="http://schemas.microsoft.com/office/drawing/2014/main" id="{37364400-6CF9-3649-8B70-1AA20A0BAD11}"/>
              </a:ext>
            </a:extLst>
          </p:cNvPr>
          <p:cNvSpPr>
            <a:spLocks noGrp="1"/>
          </p:cNvSpPr>
          <p:nvPr>
            <p:ph type="pic" sz="quarter" idx="18"/>
          </p:nvPr>
        </p:nvSpPr>
        <p:spPr>
          <a:xfrm>
            <a:off x="578839" y="1427660"/>
            <a:ext cx="4307486" cy="3222416"/>
          </a:xfrm>
          <a:prstGeom prst="roundRect">
            <a:avLst>
              <a:gd name="adj" fmla="val 0"/>
            </a:avLst>
          </a:prstGeom>
        </p:spPr>
        <p:txBody>
          <a:bodyPr/>
          <a:lstStyle/>
          <a:p>
            <a:endParaRPr lang="cs-CZ" dirty="0"/>
          </a:p>
        </p:txBody>
      </p:sp>
    </p:spTree>
    <p:extLst>
      <p:ext uri="{BB962C8B-B14F-4D97-AF65-F5344CB8AC3E}">
        <p14:creationId xmlns:p14="http://schemas.microsoft.com/office/powerpoint/2010/main" val="36448073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lide s tabletem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9" name="Picture Placeholder 2">
            <a:extLst>
              <a:ext uri="{FF2B5EF4-FFF2-40B4-BE49-F238E27FC236}">
                <a16:creationId xmlns:a16="http://schemas.microsoft.com/office/drawing/2014/main" id="{0C45156A-D982-5144-8F1A-0B99E61C5480}"/>
              </a:ext>
            </a:extLst>
          </p:cNvPr>
          <p:cNvSpPr>
            <a:spLocks noGrp="1"/>
          </p:cNvSpPr>
          <p:nvPr>
            <p:ph type="pic" sz="quarter" idx="14"/>
          </p:nvPr>
        </p:nvSpPr>
        <p:spPr>
          <a:xfrm>
            <a:off x="2286000" y="1202471"/>
            <a:ext cx="4572000" cy="3419029"/>
          </a:xfrm>
          <a:prstGeom prst="roundRect">
            <a:avLst>
              <a:gd name="adj" fmla="val 0"/>
            </a:avLst>
          </a:prstGeom>
        </p:spPr>
        <p:txBody>
          <a:bodyPr/>
          <a:lstStyle/>
          <a:p>
            <a:endParaRPr lang="cs-CZ" dirty="0"/>
          </a:p>
        </p:txBody>
      </p:sp>
    </p:spTree>
    <p:extLst>
      <p:ext uri="{BB962C8B-B14F-4D97-AF65-F5344CB8AC3E}">
        <p14:creationId xmlns:p14="http://schemas.microsoft.com/office/powerpoint/2010/main" val="2456336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ulatý obrázek + procent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4" name="Text Placeholder 4">
            <a:extLst>
              <a:ext uri="{FF2B5EF4-FFF2-40B4-BE49-F238E27FC236}">
                <a16:creationId xmlns:a16="http://schemas.microsoft.com/office/drawing/2014/main" id="{2EFC7FB1-51CA-054C-AD92-3AF11A0596DF}"/>
              </a:ext>
            </a:extLst>
          </p:cNvPr>
          <p:cNvSpPr>
            <a:spLocks noGrp="1"/>
          </p:cNvSpPr>
          <p:nvPr>
            <p:ph type="body" sz="quarter" idx="16" hasCustomPrompt="1"/>
          </p:nvPr>
        </p:nvSpPr>
        <p:spPr>
          <a:xfrm>
            <a:off x="609600" y="1553843"/>
            <a:ext cx="1542975" cy="411460"/>
          </a:xfrm>
          <a:prstGeom prst="round2DiagRect">
            <a:avLst>
              <a:gd name="adj1" fmla="val 46537"/>
              <a:gd name="adj2" fmla="val 0"/>
            </a:avLst>
          </a:prstGeom>
          <a:solidFill>
            <a:schemeClr val="accent1"/>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en-US" dirty="0"/>
              <a:t>Lorem </a:t>
            </a:r>
            <a:r>
              <a:rPr lang="en-US" dirty="0" err="1"/>
              <a:t>Iprsum</a:t>
            </a:r>
            <a:endParaRPr lang="it-IT" dirty="0"/>
          </a:p>
        </p:txBody>
      </p:sp>
      <p:sp>
        <p:nvSpPr>
          <p:cNvPr id="6" name="Text Placeholder 4">
            <a:extLst>
              <a:ext uri="{FF2B5EF4-FFF2-40B4-BE49-F238E27FC236}">
                <a16:creationId xmlns:a16="http://schemas.microsoft.com/office/drawing/2014/main" id="{787ED296-4CCC-DE4B-80A6-871959EDC815}"/>
              </a:ext>
            </a:extLst>
          </p:cNvPr>
          <p:cNvSpPr>
            <a:spLocks noGrp="1"/>
          </p:cNvSpPr>
          <p:nvPr>
            <p:ph type="body" sz="quarter" idx="21" hasCustomPrompt="1"/>
          </p:nvPr>
        </p:nvSpPr>
        <p:spPr>
          <a:xfrm>
            <a:off x="609600" y="2077887"/>
            <a:ext cx="2405505" cy="336005"/>
          </a:xfrm>
          <a:prstGeom prst="rect">
            <a:avLst/>
          </a:prstGeom>
          <a:noFill/>
        </p:spPr>
        <p:txBody>
          <a:bodyPr lIns="0" tIns="0" rIns="0" bIns="0" anchor="t"/>
          <a:lstStyle>
            <a:lvl1pPr algn="ctr">
              <a:buClr>
                <a:srgbClr val="C21C1D"/>
              </a:buClr>
              <a:buFont typeface="Arial" panose="020B0604020202020204" pitchFamily="34" charset="0"/>
              <a:buNone/>
              <a:defRPr sz="1000" b="1">
                <a:solidFill>
                  <a:schemeClr val="accent2"/>
                </a:solidFill>
              </a:defRPr>
            </a:lvl1pPr>
          </a:lstStyle>
          <a:p>
            <a:r>
              <a:rPr lang="en-US" dirty="0"/>
              <a:t>Lorem </a:t>
            </a:r>
            <a:r>
              <a:rPr lang="en-US" dirty="0" err="1"/>
              <a:t>Iprsum</a:t>
            </a:r>
            <a:endParaRPr lang="it-IT" dirty="0"/>
          </a:p>
        </p:txBody>
      </p:sp>
      <p:sp>
        <p:nvSpPr>
          <p:cNvPr id="29" name="Picture Placeholder 3">
            <a:extLst>
              <a:ext uri="{FF2B5EF4-FFF2-40B4-BE49-F238E27FC236}">
                <a16:creationId xmlns:a16="http://schemas.microsoft.com/office/drawing/2014/main" id="{34951386-7546-1648-840F-62374B284B55}"/>
              </a:ext>
            </a:extLst>
          </p:cNvPr>
          <p:cNvSpPr>
            <a:spLocks noGrp="1"/>
          </p:cNvSpPr>
          <p:nvPr>
            <p:ph type="pic" sz="quarter" idx="43"/>
          </p:nvPr>
        </p:nvSpPr>
        <p:spPr>
          <a:xfrm>
            <a:off x="3291492" y="1553841"/>
            <a:ext cx="2628000" cy="2624400"/>
          </a:xfrm>
          <a:prstGeom prst="ellipse">
            <a:avLst/>
          </a:prstGeom>
        </p:spPr>
        <p:txBody>
          <a:bodyPr/>
          <a:lstStyle>
            <a:lvl1pPr algn="ctr">
              <a:defRPr/>
            </a:lvl1pPr>
          </a:lstStyle>
          <a:p>
            <a:endParaRPr lang="en-GB" dirty="0"/>
          </a:p>
        </p:txBody>
      </p:sp>
      <p:sp>
        <p:nvSpPr>
          <p:cNvPr id="30" name="Text Placeholder 4">
            <a:extLst>
              <a:ext uri="{FF2B5EF4-FFF2-40B4-BE49-F238E27FC236}">
                <a16:creationId xmlns:a16="http://schemas.microsoft.com/office/drawing/2014/main" id="{A627126B-DC39-D54B-97DE-25B07C56EBFA}"/>
              </a:ext>
            </a:extLst>
          </p:cNvPr>
          <p:cNvSpPr>
            <a:spLocks noGrp="1"/>
          </p:cNvSpPr>
          <p:nvPr>
            <p:ph type="body" sz="quarter" idx="44" hasCustomPrompt="1"/>
          </p:nvPr>
        </p:nvSpPr>
        <p:spPr>
          <a:xfrm>
            <a:off x="2195591" y="1553842"/>
            <a:ext cx="824430" cy="411460"/>
          </a:xfrm>
          <a:prstGeom prst="round2DiagRect">
            <a:avLst>
              <a:gd name="adj1" fmla="val 41758"/>
              <a:gd name="adj2" fmla="val 0"/>
            </a:avLst>
          </a:prstGeom>
          <a:solidFill>
            <a:schemeClr val="accent6">
              <a:lumMod val="60000"/>
              <a:lumOff val="40000"/>
            </a:schemeClr>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cs-CZ" dirty="0"/>
              <a:t>+XX.X %</a:t>
            </a:r>
            <a:endParaRPr lang="it-IT" dirty="0"/>
          </a:p>
        </p:txBody>
      </p:sp>
      <p:sp>
        <p:nvSpPr>
          <p:cNvPr id="31" name="Text Placeholder 4">
            <a:extLst>
              <a:ext uri="{FF2B5EF4-FFF2-40B4-BE49-F238E27FC236}">
                <a16:creationId xmlns:a16="http://schemas.microsoft.com/office/drawing/2014/main" id="{959C99A3-E516-1642-8585-F461E92B6C5B}"/>
              </a:ext>
            </a:extLst>
          </p:cNvPr>
          <p:cNvSpPr>
            <a:spLocks noGrp="1"/>
          </p:cNvSpPr>
          <p:nvPr>
            <p:ph type="body" sz="quarter" idx="45" hasCustomPrompt="1"/>
          </p:nvPr>
        </p:nvSpPr>
        <p:spPr>
          <a:xfrm>
            <a:off x="609600" y="2586230"/>
            <a:ext cx="1542975" cy="411460"/>
          </a:xfrm>
          <a:prstGeom prst="round2DiagRect">
            <a:avLst>
              <a:gd name="adj1" fmla="val 46537"/>
              <a:gd name="adj2" fmla="val 0"/>
            </a:avLst>
          </a:prstGeom>
          <a:solidFill>
            <a:schemeClr val="accent1"/>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en-US" dirty="0"/>
              <a:t>Lorem </a:t>
            </a:r>
            <a:r>
              <a:rPr lang="en-US" dirty="0" err="1"/>
              <a:t>Iprsum</a:t>
            </a:r>
            <a:endParaRPr lang="it-IT" dirty="0"/>
          </a:p>
        </p:txBody>
      </p:sp>
      <p:sp>
        <p:nvSpPr>
          <p:cNvPr id="32" name="Text Placeholder 4">
            <a:extLst>
              <a:ext uri="{FF2B5EF4-FFF2-40B4-BE49-F238E27FC236}">
                <a16:creationId xmlns:a16="http://schemas.microsoft.com/office/drawing/2014/main" id="{32126515-E1EE-7242-AF25-14C9137DC95E}"/>
              </a:ext>
            </a:extLst>
          </p:cNvPr>
          <p:cNvSpPr>
            <a:spLocks noGrp="1"/>
          </p:cNvSpPr>
          <p:nvPr>
            <p:ph type="body" sz="quarter" idx="46" hasCustomPrompt="1"/>
          </p:nvPr>
        </p:nvSpPr>
        <p:spPr>
          <a:xfrm>
            <a:off x="609600" y="3110274"/>
            <a:ext cx="2405505" cy="336005"/>
          </a:xfrm>
          <a:prstGeom prst="rect">
            <a:avLst/>
          </a:prstGeom>
          <a:noFill/>
        </p:spPr>
        <p:txBody>
          <a:bodyPr lIns="0" tIns="0" rIns="0" bIns="0" anchor="t"/>
          <a:lstStyle>
            <a:lvl1pPr algn="ctr">
              <a:buClr>
                <a:srgbClr val="C21C1D"/>
              </a:buClr>
              <a:buFont typeface="Arial" panose="020B0604020202020204" pitchFamily="34" charset="0"/>
              <a:buNone/>
              <a:defRPr sz="1000" b="1">
                <a:solidFill>
                  <a:schemeClr val="accent2"/>
                </a:solidFill>
              </a:defRPr>
            </a:lvl1pPr>
          </a:lstStyle>
          <a:p>
            <a:r>
              <a:rPr lang="en-US" dirty="0"/>
              <a:t>Lorem </a:t>
            </a:r>
            <a:r>
              <a:rPr lang="en-US" dirty="0" err="1"/>
              <a:t>Iprsum</a:t>
            </a:r>
            <a:endParaRPr lang="it-IT" dirty="0"/>
          </a:p>
        </p:txBody>
      </p:sp>
      <p:sp>
        <p:nvSpPr>
          <p:cNvPr id="33" name="Text Placeholder 4">
            <a:extLst>
              <a:ext uri="{FF2B5EF4-FFF2-40B4-BE49-F238E27FC236}">
                <a16:creationId xmlns:a16="http://schemas.microsoft.com/office/drawing/2014/main" id="{3F8F6E55-7DCB-EA4F-805B-64002C7C6DD8}"/>
              </a:ext>
            </a:extLst>
          </p:cNvPr>
          <p:cNvSpPr>
            <a:spLocks noGrp="1"/>
          </p:cNvSpPr>
          <p:nvPr>
            <p:ph type="body" sz="quarter" idx="47" hasCustomPrompt="1"/>
          </p:nvPr>
        </p:nvSpPr>
        <p:spPr>
          <a:xfrm>
            <a:off x="2195591" y="2586229"/>
            <a:ext cx="824430" cy="411460"/>
          </a:xfrm>
          <a:prstGeom prst="round2DiagRect">
            <a:avLst>
              <a:gd name="adj1" fmla="val 41758"/>
              <a:gd name="adj2" fmla="val 0"/>
            </a:avLst>
          </a:prstGeom>
          <a:solidFill>
            <a:schemeClr val="accent6">
              <a:lumMod val="60000"/>
              <a:lumOff val="40000"/>
            </a:schemeClr>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cs-CZ" dirty="0"/>
              <a:t>+XX.X %</a:t>
            </a:r>
            <a:endParaRPr lang="it-IT" dirty="0"/>
          </a:p>
        </p:txBody>
      </p:sp>
      <p:sp>
        <p:nvSpPr>
          <p:cNvPr id="34" name="Text Placeholder 4">
            <a:extLst>
              <a:ext uri="{FF2B5EF4-FFF2-40B4-BE49-F238E27FC236}">
                <a16:creationId xmlns:a16="http://schemas.microsoft.com/office/drawing/2014/main" id="{FE927E24-2471-CF4F-8F02-1307D275FD4A}"/>
              </a:ext>
            </a:extLst>
          </p:cNvPr>
          <p:cNvSpPr>
            <a:spLocks noGrp="1"/>
          </p:cNvSpPr>
          <p:nvPr>
            <p:ph type="body" sz="quarter" idx="48" hasCustomPrompt="1"/>
          </p:nvPr>
        </p:nvSpPr>
        <p:spPr>
          <a:xfrm>
            <a:off x="609600" y="3618130"/>
            <a:ext cx="1542975" cy="411460"/>
          </a:xfrm>
          <a:prstGeom prst="round2DiagRect">
            <a:avLst>
              <a:gd name="adj1" fmla="val 46537"/>
              <a:gd name="adj2" fmla="val 0"/>
            </a:avLst>
          </a:prstGeom>
          <a:solidFill>
            <a:schemeClr val="accent1"/>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en-US" dirty="0"/>
              <a:t>Lorem </a:t>
            </a:r>
            <a:r>
              <a:rPr lang="en-US" dirty="0" err="1"/>
              <a:t>Iprsum</a:t>
            </a:r>
            <a:endParaRPr lang="it-IT" dirty="0"/>
          </a:p>
        </p:txBody>
      </p:sp>
      <p:sp>
        <p:nvSpPr>
          <p:cNvPr id="35" name="Text Placeholder 4">
            <a:extLst>
              <a:ext uri="{FF2B5EF4-FFF2-40B4-BE49-F238E27FC236}">
                <a16:creationId xmlns:a16="http://schemas.microsoft.com/office/drawing/2014/main" id="{06BF5FC6-EEB0-3846-B418-9754257BA4D4}"/>
              </a:ext>
            </a:extLst>
          </p:cNvPr>
          <p:cNvSpPr>
            <a:spLocks noGrp="1"/>
          </p:cNvSpPr>
          <p:nvPr>
            <p:ph type="body" sz="quarter" idx="49" hasCustomPrompt="1"/>
          </p:nvPr>
        </p:nvSpPr>
        <p:spPr>
          <a:xfrm>
            <a:off x="609600" y="4142174"/>
            <a:ext cx="2405505" cy="336005"/>
          </a:xfrm>
          <a:prstGeom prst="rect">
            <a:avLst/>
          </a:prstGeom>
          <a:noFill/>
        </p:spPr>
        <p:txBody>
          <a:bodyPr lIns="0" tIns="0" rIns="0" bIns="0" anchor="t"/>
          <a:lstStyle>
            <a:lvl1pPr algn="ctr">
              <a:buClr>
                <a:srgbClr val="C21C1D"/>
              </a:buClr>
              <a:buFont typeface="Arial" panose="020B0604020202020204" pitchFamily="34" charset="0"/>
              <a:buNone/>
              <a:defRPr sz="1000" b="1">
                <a:solidFill>
                  <a:schemeClr val="accent2"/>
                </a:solidFill>
              </a:defRPr>
            </a:lvl1pPr>
          </a:lstStyle>
          <a:p>
            <a:r>
              <a:rPr lang="en-US" dirty="0"/>
              <a:t>Lorem </a:t>
            </a:r>
            <a:r>
              <a:rPr lang="en-US" dirty="0" err="1"/>
              <a:t>Iprsum</a:t>
            </a:r>
            <a:endParaRPr lang="it-IT" dirty="0"/>
          </a:p>
        </p:txBody>
      </p:sp>
      <p:sp>
        <p:nvSpPr>
          <p:cNvPr id="36" name="Text Placeholder 4">
            <a:extLst>
              <a:ext uri="{FF2B5EF4-FFF2-40B4-BE49-F238E27FC236}">
                <a16:creationId xmlns:a16="http://schemas.microsoft.com/office/drawing/2014/main" id="{B5A32407-A7CE-5942-80FF-B2C7D264E5A4}"/>
              </a:ext>
            </a:extLst>
          </p:cNvPr>
          <p:cNvSpPr>
            <a:spLocks noGrp="1"/>
          </p:cNvSpPr>
          <p:nvPr>
            <p:ph type="body" sz="quarter" idx="50" hasCustomPrompt="1"/>
          </p:nvPr>
        </p:nvSpPr>
        <p:spPr>
          <a:xfrm>
            <a:off x="2195591" y="3618129"/>
            <a:ext cx="824430" cy="411460"/>
          </a:xfrm>
          <a:prstGeom prst="round2DiagRect">
            <a:avLst>
              <a:gd name="adj1" fmla="val 41758"/>
              <a:gd name="adj2" fmla="val 0"/>
            </a:avLst>
          </a:prstGeom>
          <a:solidFill>
            <a:schemeClr val="accent6">
              <a:lumMod val="60000"/>
              <a:lumOff val="40000"/>
            </a:schemeClr>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cs-CZ" dirty="0"/>
              <a:t>+XX.X %</a:t>
            </a:r>
            <a:endParaRPr lang="it-IT" dirty="0"/>
          </a:p>
        </p:txBody>
      </p:sp>
      <p:sp>
        <p:nvSpPr>
          <p:cNvPr id="37" name="Text Placeholder 4">
            <a:extLst>
              <a:ext uri="{FF2B5EF4-FFF2-40B4-BE49-F238E27FC236}">
                <a16:creationId xmlns:a16="http://schemas.microsoft.com/office/drawing/2014/main" id="{11464C53-8236-3640-B05B-9ABF4223A4FD}"/>
              </a:ext>
            </a:extLst>
          </p:cNvPr>
          <p:cNvSpPr>
            <a:spLocks noGrp="1"/>
          </p:cNvSpPr>
          <p:nvPr>
            <p:ph type="body" sz="quarter" idx="51" hasCustomPrompt="1"/>
          </p:nvPr>
        </p:nvSpPr>
        <p:spPr>
          <a:xfrm>
            <a:off x="6179905" y="1553843"/>
            <a:ext cx="1542975" cy="411460"/>
          </a:xfrm>
          <a:prstGeom prst="round2DiagRect">
            <a:avLst>
              <a:gd name="adj1" fmla="val 46537"/>
              <a:gd name="adj2" fmla="val 0"/>
            </a:avLst>
          </a:prstGeom>
          <a:solidFill>
            <a:schemeClr val="accent1"/>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en-US" dirty="0"/>
              <a:t>Lorem </a:t>
            </a:r>
            <a:r>
              <a:rPr lang="en-US" dirty="0" err="1"/>
              <a:t>Iprsum</a:t>
            </a:r>
            <a:endParaRPr lang="it-IT" dirty="0"/>
          </a:p>
        </p:txBody>
      </p:sp>
      <p:sp>
        <p:nvSpPr>
          <p:cNvPr id="38" name="Text Placeholder 4">
            <a:extLst>
              <a:ext uri="{FF2B5EF4-FFF2-40B4-BE49-F238E27FC236}">
                <a16:creationId xmlns:a16="http://schemas.microsoft.com/office/drawing/2014/main" id="{5ED4956F-1E68-4245-95C3-06DAAD5809FA}"/>
              </a:ext>
            </a:extLst>
          </p:cNvPr>
          <p:cNvSpPr>
            <a:spLocks noGrp="1"/>
          </p:cNvSpPr>
          <p:nvPr>
            <p:ph type="body" sz="quarter" idx="52" hasCustomPrompt="1"/>
          </p:nvPr>
        </p:nvSpPr>
        <p:spPr>
          <a:xfrm>
            <a:off x="6179905" y="2077887"/>
            <a:ext cx="2405505" cy="336005"/>
          </a:xfrm>
          <a:prstGeom prst="rect">
            <a:avLst/>
          </a:prstGeom>
          <a:noFill/>
        </p:spPr>
        <p:txBody>
          <a:bodyPr lIns="0" tIns="0" rIns="0" bIns="0" anchor="t"/>
          <a:lstStyle>
            <a:lvl1pPr algn="ctr">
              <a:buClr>
                <a:srgbClr val="C21C1D"/>
              </a:buClr>
              <a:buFont typeface="Arial" panose="020B0604020202020204" pitchFamily="34" charset="0"/>
              <a:buNone/>
              <a:defRPr sz="1000" b="1">
                <a:solidFill>
                  <a:schemeClr val="accent2"/>
                </a:solidFill>
              </a:defRPr>
            </a:lvl1pPr>
          </a:lstStyle>
          <a:p>
            <a:r>
              <a:rPr lang="en-US" dirty="0"/>
              <a:t>Lorem </a:t>
            </a:r>
            <a:r>
              <a:rPr lang="en-US" dirty="0" err="1"/>
              <a:t>Iprsum</a:t>
            </a:r>
            <a:endParaRPr lang="it-IT" dirty="0"/>
          </a:p>
        </p:txBody>
      </p:sp>
      <p:sp>
        <p:nvSpPr>
          <p:cNvPr id="39" name="Text Placeholder 4">
            <a:extLst>
              <a:ext uri="{FF2B5EF4-FFF2-40B4-BE49-F238E27FC236}">
                <a16:creationId xmlns:a16="http://schemas.microsoft.com/office/drawing/2014/main" id="{CC1ED49C-C4AC-8648-958A-572BE58BBFBD}"/>
              </a:ext>
            </a:extLst>
          </p:cNvPr>
          <p:cNvSpPr>
            <a:spLocks noGrp="1"/>
          </p:cNvSpPr>
          <p:nvPr>
            <p:ph type="body" sz="quarter" idx="53" hasCustomPrompt="1"/>
          </p:nvPr>
        </p:nvSpPr>
        <p:spPr>
          <a:xfrm>
            <a:off x="7765896" y="1553842"/>
            <a:ext cx="824430" cy="411460"/>
          </a:xfrm>
          <a:prstGeom prst="round2DiagRect">
            <a:avLst>
              <a:gd name="adj1" fmla="val 41758"/>
              <a:gd name="adj2" fmla="val 0"/>
            </a:avLst>
          </a:prstGeom>
          <a:solidFill>
            <a:schemeClr val="accent6">
              <a:lumMod val="60000"/>
              <a:lumOff val="40000"/>
            </a:schemeClr>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cs-CZ" dirty="0"/>
              <a:t>+XX.X %</a:t>
            </a:r>
            <a:endParaRPr lang="it-IT" dirty="0"/>
          </a:p>
        </p:txBody>
      </p:sp>
      <p:sp>
        <p:nvSpPr>
          <p:cNvPr id="40" name="Text Placeholder 4">
            <a:extLst>
              <a:ext uri="{FF2B5EF4-FFF2-40B4-BE49-F238E27FC236}">
                <a16:creationId xmlns:a16="http://schemas.microsoft.com/office/drawing/2014/main" id="{914A1B9C-E199-DE42-81A3-64F9E4EA8ECE}"/>
              </a:ext>
            </a:extLst>
          </p:cNvPr>
          <p:cNvSpPr>
            <a:spLocks noGrp="1"/>
          </p:cNvSpPr>
          <p:nvPr>
            <p:ph type="body" sz="quarter" idx="54" hasCustomPrompt="1"/>
          </p:nvPr>
        </p:nvSpPr>
        <p:spPr>
          <a:xfrm>
            <a:off x="6179905" y="2586230"/>
            <a:ext cx="1542975" cy="411460"/>
          </a:xfrm>
          <a:prstGeom prst="round2DiagRect">
            <a:avLst>
              <a:gd name="adj1" fmla="val 46537"/>
              <a:gd name="adj2" fmla="val 0"/>
            </a:avLst>
          </a:prstGeom>
          <a:solidFill>
            <a:schemeClr val="accent1"/>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en-US" dirty="0"/>
              <a:t>Lorem </a:t>
            </a:r>
            <a:r>
              <a:rPr lang="en-US" dirty="0" err="1"/>
              <a:t>Iprsum</a:t>
            </a:r>
            <a:endParaRPr lang="it-IT" dirty="0"/>
          </a:p>
        </p:txBody>
      </p:sp>
      <p:sp>
        <p:nvSpPr>
          <p:cNvPr id="41" name="Text Placeholder 4">
            <a:extLst>
              <a:ext uri="{FF2B5EF4-FFF2-40B4-BE49-F238E27FC236}">
                <a16:creationId xmlns:a16="http://schemas.microsoft.com/office/drawing/2014/main" id="{F09C37EF-343C-E74D-AC91-C18B6E4D74A3}"/>
              </a:ext>
            </a:extLst>
          </p:cNvPr>
          <p:cNvSpPr>
            <a:spLocks noGrp="1"/>
          </p:cNvSpPr>
          <p:nvPr>
            <p:ph type="body" sz="quarter" idx="55" hasCustomPrompt="1"/>
          </p:nvPr>
        </p:nvSpPr>
        <p:spPr>
          <a:xfrm>
            <a:off x="6179905" y="3110274"/>
            <a:ext cx="2405505" cy="336005"/>
          </a:xfrm>
          <a:prstGeom prst="rect">
            <a:avLst/>
          </a:prstGeom>
          <a:noFill/>
        </p:spPr>
        <p:txBody>
          <a:bodyPr lIns="0" tIns="0" rIns="0" bIns="0" anchor="t"/>
          <a:lstStyle>
            <a:lvl1pPr algn="ctr">
              <a:buClr>
                <a:srgbClr val="C21C1D"/>
              </a:buClr>
              <a:buFont typeface="Arial" panose="020B0604020202020204" pitchFamily="34" charset="0"/>
              <a:buNone/>
              <a:defRPr sz="1000" b="1">
                <a:solidFill>
                  <a:schemeClr val="accent2"/>
                </a:solidFill>
              </a:defRPr>
            </a:lvl1pPr>
          </a:lstStyle>
          <a:p>
            <a:r>
              <a:rPr lang="en-US" dirty="0"/>
              <a:t>Lorem </a:t>
            </a:r>
            <a:r>
              <a:rPr lang="en-US" dirty="0" err="1"/>
              <a:t>Iprsum</a:t>
            </a:r>
            <a:endParaRPr lang="it-IT" dirty="0"/>
          </a:p>
        </p:txBody>
      </p:sp>
      <p:sp>
        <p:nvSpPr>
          <p:cNvPr id="42" name="Text Placeholder 4">
            <a:extLst>
              <a:ext uri="{FF2B5EF4-FFF2-40B4-BE49-F238E27FC236}">
                <a16:creationId xmlns:a16="http://schemas.microsoft.com/office/drawing/2014/main" id="{11B83AD2-5FAF-FB49-A6C4-B265974824EE}"/>
              </a:ext>
            </a:extLst>
          </p:cNvPr>
          <p:cNvSpPr>
            <a:spLocks noGrp="1"/>
          </p:cNvSpPr>
          <p:nvPr>
            <p:ph type="body" sz="quarter" idx="56" hasCustomPrompt="1"/>
          </p:nvPr>
        </p:nvSpPr>
        <p:spPr>
          <a:xfrm>
            <a:off x="7765896" y="2586229"/>
            <a:ext cx="824430" cy="411460"/>
          </a:xfrm>
          <a:prstGeom prst="round2DiagRect">
            <a:avLst>
              <a:gd name="adj1" fmla="val 41758"/>
              <a:gd name="adj2" fmla="val 0"/>
            </a:avLst>
          </a:prstGeom>
          <a:solidFill>
            <a:schemeClr val="accent6">
              <a:lumMod val="60000"/>
              <a:lumOff val="40000"/>
            </a:schemeClr>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cs-CZ" dirty="0"/>
              <a:t>+XX.X %</a:t>
            </a:r>
            <a:endParaRPr lang="it-IT" dirty="0"/>
          </a:p>
        </p:txBody>
      </p:sp>
      <p:sp>
        <p:nvSpPr>
          <p:cNvPr id="43" name="Text Placeholder 4">
            <a:extLst>
              <a:ext uri="{FF2B5EF4-FFF2-40B4-BE49-F238E27FC236}">
                <a16:creationId xmlns:a16="http://schemas.microsoft.com/office/drawing/2014/main" id="{8C9BC50E-FF0E-3146-A842-2AC66D9F14C2}"/>
              </a:ext>
            </a:extLst>
          </p:cNvPr>
          <p:cNvSpPr>
            <a:spLocks noGrp="1"/>
          </p:cNvSpPr>
          <p:nvPr>
            <p:ph type="body" sz="quarter" idx="57" hasCustomPrompt="1"/>
          </p:nvPr>
        </p:nvSpPr>
        <p:spPr>
          <a:xfrm>
            <a:off x="6179905" y="3618130"/>
            <a:ext cx="1542975" cy="411460"/>
          </a:xfrm>
          <a:prstGeom prst="round2DiagRect">
            <a:avLst>
              <a:gd name="adj1" fmla="val 46537"/>
              <a:gd name="adj2" fmla="val 0"/>
            </a:avLst>
          </a:prstGeom>
          <a:solidFill>
            <a:schemeClr val="accent1"/>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en-US" dirty="0"/>
              <a:t>Lorem </a:t>
            </a:r>
            <a:r>
              <a:rPr lang="en-US" dirty="0" err="1"/>
              <a:t>Iprsum</a:t>
            </a:r>
            <a:endParaRPr lang="it-IT" dirty="0"/>
          </a:p>
        </p:txBody>
      </p:sp>
      <p:sp>
        <p:nvSpPr>
          <p:cNvPr id="44" name="Text Placeholder 4">
            <a:extLst>
              <a:ext uri="{FF2B5EF4-FFF2-40B4-BE49-F238E27FC236}">
                <a16:creationId xmlns:a16="http://schemas.microsoft.com/office/drawing/2014/main" id="{F2C30A03-FE24-8242-9DBC-76D651D05D63}"/>
              </a:ext>
            </a:extLst>
          </p:cNvPr>
          <p:cNvSpPr>
            <a:spLocks noGrp="1"/>
          </p:cNvSpPr>
          <p:nvPr>
            <p:ph type="body" sz="quarter" idx="58" hasCustomPrompt="1"/>
          </p:nvPr>
        </p:nvSpPr>
        <p:spPr>
          <a:xfrm>
            <a:off x="6179905" y="4142174"/>
            <a:ext cx="2405505" cy="336005"/>
          </a:xfrm>
          <a:prstGeom prst="rect">
            <a:avLst/>
          </a:prstGeom>
          <a:noFill/>
        </p:spPr>
        <p:txBody>
          <a:bodyPr lIns="0" tIns="0" rIns="0" bIns="0" anchor="t"/>
          <a:lstStyle>
            <a:lvl1pPr algn="ctr">
              <a:buClr>
                <a:srgbClr val="C21C1D"/>
              </a:buClr>
              <a:buFont typeface="Arial" panose="020B0604020202020204" pitchFamily="34" charset="0"/>
              <a:buNone/>
              <a:defRPr sz="1000" b="1">
                <a:solidFill>
                  <a:schemeClr val="accent2"/>
                </a:solidFill>
              </a:defRPr>
            </a:lvl1pPr>
          </a:lstStyle>
          <a:p>
            <a:r>
              <a:rPr lang="en-US" dirty="0"/>
              <a:t>Lorem </a:t>
            </a:r>
            <a:r>
              <a:rPr lang="en-US" dirty="0" err="1"/>
              <a:t>Iprsum</a:t>
            </a:r>
            <a:endParaRPr lang="it-IT" dirty="0"/>
          </a:p>
        </p:txBody>
      </p:sp>
      <p:sp>
        <p:nvSpPr>
          <p:cNvPr id="45" name="Text Placeholder 4">
            <a:extLst>
              <a:ext uri="{FF2B5EF4-FFF2-40B4-BE49-F238E27FC236}">
                <a16:creationId xmlns:a16="http://schemas.microsoft.com/office/drawing/2014/main" id="{F78AD0E5-7A5D-A344-BD56-8A8639878C79}"/>
              </a:ext>
            </a:extLst>
          </p:cNvPr>
          <p:cNvSpPr>
            <a:spLocks noGrp="1"/>
          </p:cNvSpPr>
          <p:nvPr>
            <p:ph type="body" sz="quarter" idx="59" hasCustomPrompt="1"/>
          </p:nvPr>
        </p:nvSpPr>
        <p:spPr>
          <a:xfrm>
            <a:off x="7765896" y="3618129"/>
            <a:ext cx="824430" cy="411460"/>
          </a:xfrm>
          <a:prstGeom prst="round2DiagRect">
            <a:avLst>
              <a:gd name="adj1" fmla="val 41758"/>
              <a:gd name="adj2" fmla="val 0"/>
            </a:avLst>
          </a:prstGeom>
          <a:solidFill>
            <a:schemeClr val="accent6">
              <a:lumMod val="60000"/>
              <a:lumOff val="40000"/>
            </a:schemeClr>
          </a:solidFill>
        </p:spPr>
        <p:txBody>
          <a:bodyPr lIns="0" tIns="0" rIns="0" bIns="0" anchor="ctr"/>
          <a:lstStyle>
            <a:lvl1pPr algn="ctr">
              <a:buClr>
                <a:srgbClr val="C21C1D"/>
              </a:buClr>
              <a:buFont typeface="Arial" panose="020B0604020202020204" pitchFamily="34" charset="0"/>
              <a:buNone/>
              <a:defRPr sz="1200" b="1">
                <a:solidFill>
                  <a:schemeClr val="bg1"/>
                </a:solidFill>
              </a:defRPr>
            </a:lvl1pPr>
          </a:lstStyle>
          <a:p>
            <a:r>
              <a:rPr lang="cs-CZ" dirty="0"/>
              <a:t>+XX.X %</a:t>
            </a:r>
            <a:endParaRPr lang="it-IT" dirty="0"/>
          </a:p>
        </p:txBody>
      </p:sp>
    </p:spTree>
    <p:extLst>
      <p:ext uri="{BB962C8B-B14F-4D97-AF65-F5344CB8AC3E}">
        <p14:creationId xmlns:p14="http://schemas.microsoft.com/office/powerpoint/2010/main" val="12363786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oláčový graf %">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a:t>
            </a:fld>
            <a:endParaRPr lang="it-IT" dirty="0"/>
          </a:p>
        </p:txBody>
      </p:sp>
      <p:sp>
        <p:nvSpPr>
          <p:cNvPr id="3" name="Title 2">
            <a:extLst>
              <a:ext uri="{FF2B5EF4-FFF2-40B4-BE49-F238E27FC236}">
                <a16:creationId xmlns:a16="http://schemas.microsoft.com/office/drawing/2014/main" id="{B1172D10-B5EB-E942-846E-11D7C755DF6B}"/>
              </a:ext>
            </a:extLst>
          </p:cNvPr>
          <p:cNvSpPr>
            <a:spLocks noGrp="1"/>
          </p:cNvSpPr>
          <p:nvPr>
            <p:ph type="title" hasCustomPrompt="1"/>
          </p:nvPr>
        </p:nvSpPr>
        <p:spPr>
          <a:xfrm>
            <a:off x="578840" y="522000"/>
            <a:ext cx="8011486" cy="583251"/>
          </a:xfrm>
        </p:spPr>
        <p:txBody>
          <a:bodyPr/>
          <a:lstStyle/>
          <a:p>
            <a:r>
              <a:rPr lang="en-GB" dirty="0"/>
              <a:t>CLICK TO EDIT MASTER TITLE STYLE</a:t>
            </a:r>
            <a:endParaRPr lang="en-US" dirty="0"/>
          </a:p>
        </p:txBody>
      </p:sp>
      <p:sp>
        <p:nvSpPr>
          <p:cNvPr id="11" name="Text Placeholder 7">
            <a:extLst>
              <a:ext uri="{FF2B5EF4-FFF2-40B4-BE49-F238E27FC236}">
                <a16:creationId xmlns:a16="http://schemas.microsoft.com/office/drawing/2014/main" id="{75DDBC7D-A6F6-A045-A6B2-0E18A111F2C5}"/>
              </a:ext>
            </a:extLst>
          </p:cNvPr>
          <p:cNvSpPr>
            <a:spLocks noGrp="1"/>
          </p:cNvSpPr>
          <p:nvPr>
            <p:ph idx="1" hasCustomPrompt="1"/>
          </p:nvPr>
        </p:nvSpPr>
        <p:spPr>
          <a:xfrm>
            <a:off x="578840" y="1409349"/>
            <a:ext cx="3171038" cy="3133409"/>
          </a:xfrm>
          <a:prstGeom prst="rect">
            <a:avLst/>
          </a:prstGeom>
          <a:solidFill>
            <a:schemeClr val="bg2">
              <a:lumMod val="95000"/>
            </a:schemeClr>
          </a:solidFill>
        </p:spPr>
        <p:txBody>
          <a:bodyPr vert="horz" lIns="0" tIns="0" rIns="0" bIns="0" rtlCol="0">
            <a:noAutofit/>
          </a:bodyPr>
          <a:lstStyle>
            <a:lvl1pPr>
              <a:defRPr sz="800" i="1">
                <a:solidFill>
                  <a:schemeClr val="accent4"/>
                </a:solidFill>
              </a:defRPr>
            </a:lvl1pPr>
          </a:lstStyle>
          <a:p>
            <a:pPr lvl="0"/>
            <a:r>
              <a:rPr lang="en-GB" dirty="0"/>
              <a:t>click one of the icons to insert an element</a:t>
            </a:r>
            <a:endParaRPr lang="en-US" dirty="0"/>
          </a:p>
        </p:txBody>
      </p:sp>
      <p:sp>
        <p:nvSpPr>
          <p:cNvPr id="12" name="Text Placeholder 5">
            <a:extLst>
              <a:ext uri="{FF2B5EF4-FFF2-40B4-BE49-F238E27FC236}">
                <a16:creationId xmlns:a16="http://schemas.microsoft.com/office/drawing/2014/main" id="{481A6432-3990-644C-8FFE-3268125B455E}"/>
              </a:ext>
            </a:extLst>
          </p:cNvPr>
          <p:cNvSpPr>
            <a:spLocks noGrp="1"/>
          </p:cNvSpPr>
          <p:nvPr>
            <p:ph type="body" sz="quarter" idx="21" hasCustomPrompt="1"/>
          </p:nvPr>
        </p:nvSpPr>
        <p:spPr>
          <a:xfrm>
            <a:off x="4209346" y="1423651"/>
            <a:ext cx="3769641" cy="715348"/>
          </a:xfrm>
          <a:solidFill>
            <a:schemeClr val="accent4">
              <a:lumMod val="20000"/>
              <a:lumOff val="80000"/>
            </a:schemeClr>
          </a:solidFill>
        </p:spPr>
        <p:txBody>
          <a:bodyPr lIns="72000" tIns="36000" rIns="1080000" bIns="36000" anchor="ctr" anchorCtr="0">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6" name="Text Placeholder 5">
            <a:extLst>
              <a:ext uri="{FF2B5EF4-FFF2-40B4-BE49-F238E27FC236}">
                <a16:creationId xmlns:a16="http://schemas.microsoft.com/office/drawing/2014/main" id="{7BC34354-C0EB-5945-AFD5-A2D58387FB6F}"/>
              </a:ext>
            </a:extLst>
          </p:cNvPr>
          <p:cNvSpPr>
            <a:spLocks noGrp="1"/>
          </p:cNvSpPr>
          <p:nvPr>
            <p:ph type="body" sz="quarter" idx="22" hasCustomPrompt="1"/>
          </p:nvPr>
        </p:nvSpPr>
        <p:spPr>
          <a:xfrm>
            <a:off x="4209346" y="2224904"/>
            <a:ext cx="3769641" cy="715348"/>
          </a:xfrm>
          <a:solidFill>
            <a:schemeClr val="accent4">
              <a:lumMod val="20000"/>
              <a:lumOff val="80000"/>
            </a:schemeClr>
          </a:solidFill>
        </p:spPr>
        <p:txBody>
          <a:bodyPr lIns="72000" tIns="36000" rIns="1080000" bIns="36000" anchor="ctr" anchorCtr="0">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9" name="Text Placeholder 5">
            <a:extLst>
              <a:ext uri="{FF2B5EF4-FFF2-40B4-BE49-F238E27FC236}">
                <a16:creationId xmlns:a16="http://schemas.microsoft.com/office/drawing/2014/main" id="{595B7205-A740-D14B-A341-06B8739D3D4D}"/>
              </a:ext>
            </a:extLst>
          </p:cNvPr>
          <p:cNvSpPr>
            <a:spLocks noGrp="1"/>
          </p:cNvSpPr>
          <p:nvPr>
            <p:ph type="body" sz="quarter" idx="24" hasCustomPrompt="1"/>
          </p:nvPr>
        </p:nvSpPr>
        <p:spPr>
          <a:xfrm>
            <a:off x="4209346" y="3026157"/>
            <a:ext cx="3769641" cy="715348"/>
          </a:xfrm>
          <a:solidFill>
            <a:schemeClr val="accent4">
              <a:lumMod val="20000"/>
              <a:lumOff val="80000"/>
            </a:schemeClr>
          </a:solidFill>
        </p:spPr>
        <p:txBody>
          <a:bodyPr lIns="72000" tIns="36000" rIns="1080000" bIns="36000" anchor="ctr" anchorCtr="0">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0" name="Text Placeholder 5">
            <a:extLst>
              <a:ext uri="{FF2B5EF4-FFF2-40B4-BE49-F238E27FC236}">
                <a16:creationId xmlns:a16="http://schemas.microsoft.com/office/drawing/2014/main" id="{CE777487-0BC7-A844-8B2D-2966256C6907}"/>
              </a:ext>
            </a:extLst>
          </p:cNvPr>
          <p:cNvSpPr>
            <a:spLocks noGrp="1"/>
          </p:cNvSpPr>
          <p:nvPr>
            <p:ph type="body" sz="quarter" idx="25" hasCustomPrompt="1"/>
          </p:nvPr>
        </p:nvSpPr>
        <p:spPr>
          <a:xfrm>
            <a:off x="4209346" y="3827410"/>
            <a:ext cx="3769641" cy="715348"/>
          </a:xfrm>
          <a:solidFill>
            <a:schemeClr val="accent4">
              <a:lumMod val="20000"/>
              <a:lumOff val="80000"/>
            </a:schemeClr>
          </a:solidFill>
        </p:spPr>
        <p:txBody>
          <a:bodyPr lIns="72000" tIns="36000" rIns="1080000" bIns="36000" anchor="ctr" anchorCtr="0">
            <a:noAutofit/>
          </a:bodyPr>
          <a:lstStyle>
            <a:lvl1pPr marL="0" indent="0">
              <a:lnSpc>
                <a:spcPts val="1100"/>
              </a:lnSpc>
              <a:spcBef>
                <a:spcPts val="0"/>
              </a:spcBef>
              <a:spcAft>
                <a:spcPts val="200"/>
              </a:spcAft>
              <a:buClr>
                <a:schemeClr val="accent2"/>
              </a:buClr>
              <a:buSzPct val="130000"/>
              <a:buFontTx/>
              <a:buNone/>
              <a:defRPr sz="1000" baseline="0">
                <a:solidFill>
                  <a:schemeClr val="accent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Lorem ipsum</a:t>
            </a:r>
          </a:p>
        </p:txBody>
      </p:sp>
      <p:sp>
        <p:nvSpPr>
          <p:cNvPr id="15" name="Text Placeholder 5">
            <a:extLst>
              <a:ext uri="{FF2B5EF4-FFF2-40B4-BE49-F238E27FC236}">
                <a16:creationId xmlns:a16="http://schemas.microsoft.com/office/drawing/2014/main" id="{15E0ED30-9498-49A0-7E1D-3F2280F81DD4}"/>
              </a:ext>
            </a:extLst>
          </p:cNvPr>
          <p:cNvSpPr>
            <a:spLocks noGrp="1"/>
          </p:cNvSpPr>
          <p:nvPr>
            <p:ph type="body" sz="quarter" idx="26" hasCustomPrompt="1"/>
          </p:nvPr>
        </p:nvSpPr>
        <p:spPr>
          <a:xfrm>
            <a:off x="7030186" y="1423651"/>
            <a:ext cx="780959" cy="704519"/>
          </a:xfrm>
          <a:solidFill>
            <a:schemeClr val="accent1">
              <a:lumMod val="75000"/>
            </a:schemeClr>
          </a:solidFill>
        </p:spPr>
        <p:txBody>
          <a:bodyPr lIns="36000" tIns="36000" rIns="36000" bIns="36000" anchor="ctr" anchorCtr="0">
            <a:noAutofit/>
          </a:bodyPr>
          <a:lstStyle>
            <a:lvl1pPr marL="0" indent="0" algn="ctr">
              <a:lnSpc>
                <a:spcPts val="2200"/>
              </a:lnSpc>
              <a:spcBef>
                <a:spcPts val="0"/>
              </a:spcBef>
              <a:spcAft>
                <a:spcPts val="0"/>
              </a:spcAft>
              <a:buClr>
                <a:schemeClr val="accent2"/>
              </a:buClr>
              <a:buSzPct val="130000"/>
              <a:buFontTx/>
              <a:buNone/>
              <a:defRPr sz="2000" b="1" baseline="0">
                <a:solidFill>
                  <a:schemeClr val="bg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45%</a:t>
            </a:r>
          </a:p>
        </p:txBody>
      </p:sp>
      <p:sp>
        <p:nvSpPr>
          <p:cNvPr id="16" name="Text Placeholder 5">
            <a:extLst>
              <a:ext uri="{FF2B5EF4-FFF2-40B4-BE49-F238E27FC236}">
                <a16:creationId xmlns:a16="http://schemas.microsoft.com/office/drawing/2014/main" id="{7219A8F7-2D9D-6B4B-6AB1-CC71F71E441D}"/>
              </a:ext>
            </a:extLst>
          </p:cNvPr>
          <p:cNvSpPr>
            <a:spLocks noGrp="1"/>
          </p:cNvSpPr>
          <p:nvPr>
            <p:ph type="body" sz="quarter" idx="27" hasCustomPrompt="1"/>
          </p:nvPr>
        </p:nvSpPr>
        <p:spPr>
          <a:xfrm>
            <a:off x="7030186" y="2224904"/>
            <a:ext cx="780959" cy="704520"/>
          </a:xfrm>
          <a:solidFill>
            <a:schemeClr val="accent1"/>
          </a:solidFill>
        </p:spPr>
        <p:txBody>
          <a:bodyPr lIns="36000" tIns="36000" rIns="36000" bIns="36000" anchor="ctr" anchorCtr="0">
            <a:noAutofit/>
          </a:bodyPr>
          <a:lstStyle>
            <a:lvl1pPr marL="0" indent="0" algn="ctr">
              <a:lnSpc>
                <a:spcPts val="2200"/>
              </a:lnSpc>
              <a:spcBef>
                <a:spcPts val="0"/>
              </a:spcBef>
              <a:spcAft>
                <a:spcPts val="0"/>
              </a:spcAft>
              <a:buClr>
                <a:schemeClr val="accent2"/>
              </a:buClr>
              <a:buSzPct val="130000"/>
              <a:buFontTx/>
              <a:buNone/>
              <a:defRPr sz="2000" b="1" baseline="0">
                <a:solidFill>
                  <a:schemeClr val="bg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25%</a:t>
            </a:r>
          </a:p>
        </p:txBody>
      </p:sp>
      <p:sp>
        <p:nvSpPr>
          <p:cNvPr id="17" name="Text Placeholder 5">
            <a:extLst>
              <a:ext uri="{FF2B5EF4-FFF2-40B4-BE49-F238E27FC236}">
                <a16:creationId xmlns:a16="http://schemas.microsoft.com/office/drawing/2014/main" id="{FDA483DF-69C2-5C03-BA3A-82118CBB198A}"/>
              </a:ext>
            </a:extLst>
          </p:cNvPr>
          <p:cNvSpPr>
            <a:spLocks noGrp="1"/>
          </p:cNvSpPr>
          <p:nvPr>
            <p:ph type="body" sz="quarter" idx="28" hasCustomPrompt="1"/>
          </p:nvPr>
        </p:nvSpPr>
        <p:spPr>
          <a:xfrm>
            <a:off x="7030186" y="3026157"/>
            <a:ext cx="780959" cy="715348"/>
          </a:xfrm>
          <a:solidFill>
            <a:schemeClr val="accent1">
              <a:lumMod val="60000"/>
              <a:lumOff val="40000"/>
            </a:schemeClr>
          </a:solidFill>
        </p:spPr>
        <p:txBody>
          <a:bodyPr lIns="36000" tIns="36000" rIns="36000" bIns="36000" anchor="ctr" anchorCtr="0">
            <a:noAutofit/>
          </a:bodyPr>
          <a:lstStyle>
            <a:lvl1pPr marL="0" indent="0" algn="ctr">
              <a:lnSpc>
                <a:spcPts val="2200"/>
              </a:lnSpc>
              <a:spcBef>
                <a:spcPts val="0"/>
              </a:spcBef>
              <a:spcAft>
                <a:spcPts val="0"/>
              </a:spcAft>
              <a:buClr>
                <a:schemeClr val="accent2"/>
              </a:buClr>
              <a:buSzPct val="130000"/>
              <a:buFontTx/>
              <a:buNone/>
              <a:defRPr sz="2000" b="1" baseline="0">
                <a:solidFill>
                  <a:schemeClr val="bg2"/>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10%</a:t>
            </a:r>
          </a:p>
        </p:txBody>
      </p:sp>
      <p:sp>
        <p:nvSpPr>
          <p:cNvPr id="18" name="Text Placeholder 5">
            <a:extLst>
              <a:ext uri="{FF2B5EF4-FFF2-40B4-BE49-F238E27FC236}">
                <a16:creationId xmlns:a16="http://schemas.microsoft.com/office/drawing/2014/main" id="{48CE781A-7EDF-BD23-3EA4-4907981E3D66}"/>
              </a:ext>
            </a:extLst>
          </p:cNvPr>
          <p:cNvSpPr>
            <a:spLocks noGrp="1"/>
          </p:cNvSpPr>
          <p:nvPr>
            <p:ph type="body" sz="quarter" idx="29" hasCustomPrompt="1"/>
          </p:nvPr>
        </p:nvSpPr>
        <p:spPr>
          <a:xfrm>
            <a:off x="7030186" y="3827410"/>
            <a:ext cx="780959" cy="715348"/>
          </a:xfrm>
          <a:solidFill>
            <a:schemeClr val="accent1">
              <a:lumMod val="20000"/>
              <a:lumOff val="80000"/>
            </a:schemeClr>
          </a:solidFill>
        </p:spPr>
        <p:txBody>
          <a:bodyPr lIns="36000" tIns="36000" rIns="36000" bIns="36000" anchor="ctr" anchorCtr="0">
            <a:noAutofit/>
          </a:bodyPr>
          <a:lstStyle>
            <a:lvl1pPr marL="0" indent="0" algn="ctr">
              <a:lnSpc>
                <a:spcPts val="2200"/>
              </a:lnSpc>
              <a:spcBef>
                <a:spcPts val="0"/>
              </a:spcBef>
              <a:spcAft>
                <a:spcPts val="0"/>
              </a:spcAft>
              <a:buClr>
                <a:schemeClr val="accent2"/>
              </a:buClr>
              <a:buSzPct val="130000"/>
              <a:buFontTx/>
              <a:buNone/>
              <a:defRPr sz="2000" b="1" baseline="0">
                <a:solidFill>
                  <a:schemeClr val="accent6"/>
                </a:solidFill>
              </a:defRPr>
            </a:lvl1pPr>
            <a:lvl2pPr>
              <a:lnSpc>
                <a:spcPts val="900"/>
              </a:lnSpc>
              <a:spcBef>
                <a:spcPts val="0"/>
              </a:spcBef>
              <a:defRPr sz="700"/>
            </a:lvl2pPr>
            <a:lvl3pPr>
              <a:lnSpc>
                <a:spcPts val="900"/>
              </a:lnSpc>
              <a:spcBef>
                <a:spcPts val="0"/>
              </a:spcBef>
              <a:defRPr sz="700"/>
            </a:lvl3pPr>
            <a:lvl4pPr>
              <a:lnSpc>
                <a:spcPts val="900"/>
              </a:lnSpc>
              <a:spcBef>
                <a:spcPts val="0"/>
              </a:spcBef>
              <a:defRPr sz="700"/>
            </a:lvl4pPr>
            <a:lvl5pPr>
              <a:lnSpc>
                <a:spcPts val="900"/>
              </a:lnSpc>
              <a:spcBef>
                <a:spcPts val="0"/>
              </a:spcBef>
              <a:defRPr sz="700"/>
            </a:lvl5pPr>
          </a:lstStyle>
          <a:p>
            <a:pPr lvl="0"/>
            <a:r>
              <a:rPr lang="en-GB" dirty="0"/>
              <a:t>10%</a:t>
            </a:r>
          </a:p>
        </p:txBody>
      </p:sp>
    </p:spTree>
    <p:extLst>
      <p:ext uri="{BB962C8B-B14F-4D97-AF65-F5344CB8AC3E}">
        <p14:creationId xmlns:p14="http://schemas.microsoft.com/office/powerpoint/2010/main" val="1689250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40.xml"/><Relationship Id="rId21" Type="http://schemas.openxmlformats.org/officeDocument/2006/relationships/slideLayout" Target="../slideLayouts/slideLayout35.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84" Type="http://schemas.openxmlformats.org/officeDocument/2006/relationships/slideLayout" Target="../slideLayouts/slideLayout98.xml"/><Relationship Id="rId89" Type="http://schemas.openxmlformats.org/officeDocument/2006/relationships/image" Target="../media/image5.png"/><Relationship Id="rId16" Type="http://schemas.openxmlformats.org/officeDocument/2006/relationships/slideLayout" Target="../slideLayouts/slideLayout30.xml"/><Relationship Id="rId11" Type="http://schemas.openxmlformats.org/officeDocument/2006/relationships/slideLayout" Target="../slideLayouts/slideLayout25.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74" Type="http://schemas.openxmlformats.org/officeDocument/2006/relationships/slideLayout" Target="../slideLayouts/slideLayout88.xml"/><Relationship Id="rId79" Type="http://schemas.openxmlformats.org/officeDocument/2006/relationships/slideLayout" Target="../slideLayouts/slideLayout93.xml"/><Relationship Id="rId5" Type="http://schemas.openxmlformats.org/officeDocument/2006/relationships/slideLayout" Target="../slideLayouts/slideLayout19.xml"/><Relationship Id="rId90" Type="http://schemas.openxmlformats.org/officeDocument/2006/relationships/image" Target="../media/image2.png"/><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80" Type="http://schemas.openxmlformats.org/officeDocument/2006/relationships/slideLayout" Target="../slideLayouts/slideLayout94.xml"/><Relationship Id="rId85" Type="http://schemas.openxmlformats.org/officeDocument/2006/relationships/slideLayout" Target="../slideLayouts/slideLayout99.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83" Type="http://schemas.openxmlformats.org/officeDocument/2006/relationships/slideLayout" Target="../slideLayouts/slideLayout97.xml"/><Relationship Id="rId88"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slideLayout" Target="../slideLayouts/slideLayout92.xml"/><Relationship Id="rId81" Type="http://schemas.openxmlformats.org/officeDocument/2006/relationships/slideLayout" Target="../slideLayouts/slideLayout95.xml"/><Relationship Id="rId86" Type="http://schemas.openxmlformats.org/officeDocument/2006/relationships/slideLayout" Target="../slideLayouts/slideLayout100.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9" Type="http://schemas.openxmlformats.org/officeDocument/2006/relationships/slideLayout" Target="../slideLayouts/slideLayout53.xml"/><Relationship Id="rId34" Type="http://schemas.openxmlformats.org/officeDocument/2006/relationships/slideLayout" Target="../slideLayouts/slideLayout48.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6" Type="http://schemas.openxmlformats.org/officeDocument/2006/relationships/slideLayout" Target="../slideLayouts/slideLayout90.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29" Type="http://schemas.openxmlformats.org/officeDocument/2006/relationships/slideLayout" Target="../slideLayouts/slideLayout43.xml"/><Relationship Id="rId24" Type="http://schemas.openxmlformats.org/officeDocument/2006/relationships/slideLayout" Target="../slideLayouts/slideLayout38.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66" Type="http://schemas.openxmlformats.org/officeDocument/2006/relationships/slideLayout" Target="../slideLayouts/slideLayout80.xml"/><Relationship Id="rId87" Type="http://schemas.openxmlformats.org/officeDocument/2006/relationships/theme" Target="../theme/theme6.xml"/><Relationship Id="rId61" Type="http://schemas.openxmlformats.org/officeDocument/2006/relationships/slideLayout" Target="../slideLayouts/slideLayout75.xml"/><Relationship Id="rId82" Type="http://schemas.openxmlformats.org/officeDocument/2006/relationships/slideLayout" Target="../slideLayouts/slideLayout96.xml"/><Relationship Id="rId1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01.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5" Type="http://schemas.openxmlformats.org/officeDocument/2006/relationships/image" Target="../media/image2.png"/><Relationship Id="rId4"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60343" y="2248692"/>
            <a:ext cx="5129995" cy="323058"/>
          </a:xfrm>
          <a:prstGeom prst="rect">
            <a:avLst/>
          </a:prstGeom>
        </p:spPr>
        <p:txBody>
          <a:bodyPr vert="horz" wrap="none" lIns="0" tIns="0" rIns="0" bIns="0" rtlCol="0" anchor="t" anchorCtr="0">
            <a:noAutofit/>
          </a:bodyPr>
          <a:lstStyle/>
          <a:p>
            <a:r>
              <a:rPr lang="en-GB" dirty="0"/>
              <a:t>Presentation title</a:t>
            </a:r>
          </a:p>
        </p:txBody>
      </p:sp>
      <p:sp>
        <p:nvSpPr>
          <p:cNvPr id="3" name="Date Placeholder 2">
            <a:extLst>
              <a:ext uri="{FF2B5EF4-FFF2-40B4-BE49-F238E27FC236}">
                <a16:creationId xmlns:a16="http://schemas.microsoft.com/office/drawing/2014/main" id="{7B8B8A12-F6D6-7D45-9E9E-F680CEB3F33A}"/>
              </a:ext>
            </a:extLst>
          </p:cNvPr>
          <p:cNvSpPr>
            <a:spLocks noGrp="1"/>
          </p:cNvSpPr>
          <p:nvPr>
            <p:ph type="dt" sz="half" idx="2"/>
          </p:nvPr>
        </p:nvSpPr>
        <p:spPr>
          <a:xfrm>
            <a:off x="560343" y="4601793"/>
            <a:ext cx="2687954" cy="187922"/>
          </a:xfrm>
          <a:prstGeom prst="rect">
            <a:avLst/>
          </a:prstGeom>
        </p:spPr>
        <p:txBody>
          <a:bodyPr vert="horz" lIns="0" tIns="0" rIns="0" bIns="0" rtlCol="0" anchor="t" anchorCtr="0"/>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941" r:id="rId2"/>
    <p:sldLayoutId id="2147483900" r:id="rId3"/>
  </p:sldLayoutIdLst>
  <p:hf hdr="0" ftr="0" dt="0"/>
  <p:txStyles>
    <p:titleStyle>
      <a:lvl1pPr algn="l" defTabSz="390997" rtl="0" eaLnBrk="1" latinLnBrk="0" hangingPunct="1">
        <a:lnSpc>
          <a:spcPts val="3000"/>
        </a:lnSpc>
        <a:spcBef>
          <a:spcPct val="0"/>
        </a:spcBef>
        <a:buNone/>
        <a:defRPr sz="2800" b="1" i="0" kern="0" cap="all" spc="40" baseline="0">
          <a:solidFill>
            <a:schemeClr val="bg2"/>
          </a:solidFill>
          <a:latin typeface="+mj-lt"/>
          <a:ea typeface="+mj-ea"/>
          <a:cs typeface="IvyMode SemiBold" panose="020B0404020101010102" pitchFamily="34" charset="0"/>
        </a:defRPr>
      </a:lvl1pPr>
    </p:titleStyle>
    <p:bodyStyle>
      <a:lvl1pPr marL="293248" indent="-293248" algn="l" defTabSz="390997" rtl="0" eaLnBrk="1" latinLnBrk="0" hangingPunct="1">
        <a:spcBef>
          <a:spcPct val="20000"/>
        </a:spcBef>
        <a:buFont typeface="Arial"/>
        <a:buChar char="•"/>
        <a:defRPr sz="2737" kern="1200">
          <a:solidFill>
            <a:schemeClr val="tx1"/>
          </a:solidFill>
          <a:latin typeface="+mn-lt"/>
          <a:ea typeface="+mn-ea"/>
          <a:cs typeface="+mn-cs"/>
        </a:defRPr>
      </a:lvl1pPr>
      <a:lvl2pPr marL="635371" indent="-244373" algn="l" defTabSz="390997" rtl="0" eaLnBrk="1" latinLnBrk="0" hangingPunct="1">
        <a:spcBef>
          <a:spcPct val="20000"/>
        </a:spcBef>
        <a:buFont typeface="Arial"/>
        <a:buChar char="–"/>
        <a:defRPr sz="2395" kern="1200">
          <a:solidFill>
            <a:schemeClr val="tx1"/>
          </a:solidFill>
          <a:latin typeface="+mn-lt"/>
          <a:ea typeface="+mn-ea"/>
          <a:cs typeface="+mn-cs"/>
        </a:defRPr>
      </a:lvl2pPr>
      <a:lvl3pPr marL="977494" indent="-195499" algn="l" defTabSz="390997" rtl="0" eaLnBrk="1" latinLnBrk="0" hangingPunct="1">
        <a:spcBef>
          <a:spcPct val="20000"/>
        </a:spcBef>
        <a:buFont typeface="Arial"/>
        <a:buChar char="•"/>
        <a:defRPr sz="2052" kern="1200">
          <a:solidFill>
            <a:schemeClr val="tx1"/>
          </a:solidFill>
          <a:latin typeface="+mn-lt"/>
          <a:ea typeface="+mn-ea"/>
          <a:cs typeface="+mn-cs"/>
        </a:defRPr>
      </a:lvl3pPr>
      <a:lvl4pPr marL="1368491" indent="-195499" algn="l" defTabSz="390997" rtl="0" eaLnBrk="1" latinLnBrk="0" hangingPunct="1">
        <a:spcBef>
          <a:spcPct val="20000"/>
        </a:spcBef>
        <a:buFont typeface="Arial"/>
        <a:buChar char="–"/>
        <a:defRPr sz="1710" kern="1200">
          <a:solidFill>
            <a:schemeClr val="tx1"/>
          </a:solidFill>
          <a:latin typeface="+mn-lt"/>
          <a:ea typeface="+mn-ea"/>
          <a:cs typeface="+mn-cs"/>
        </a:defRPr>
      </a:lvl4pPr>
      <a:lvl5pPr marL="1759488" indent="-195499" algn="l" defTabSz="390997" rtl="0" eaLnBrk="1" latinLnBrk="0" hangingPunct="1">
        <a:spcBef>
          <a:spcPct val="20000"/>
        </a:spcBef>
        <a:buFont typeface="Arial"/>
        <a:buChar char="»"/>
        <a:defRPr sz="1710" kern="1200">
          <a:solidFill>
            <a:schemeClr val="tx1"/>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60343" y="2248692"/>
            <a:ext cx="5129995" cy="323058"/>
          </a:xfrm>
          <a:prstGeom prst="rect">
            <a:avLst/>
          </a:prstGeom>
        </p:spPr>
        <p:txBody>
          <a:bodyPr vert="horz" wrap="none" lIns="0" tIns="0" rIns="0" bIns="0" rtlCol="0" anchor="t" anchorCtr="0">
            <a:noAutofit/>
          </a:bodyPr>
          <a:lstStyle/>
          <a:p>
            <a:r>
              <a:rPr lang="en-GB" dirty="0"/>
              <a:t>Presentation title</a:t>
            </a:r>
          </a:p>
        </p:txBody>
      </p:sp>
      <p:sp>
        <p:nvSpPr>
          <p:cNvPr id="3" name="Slide Number Placeholder 6">
            <a:extLst>
              <a:ext uri="{FF2B5EF4-FFF2-40B4-BE49-F238E27FC236}">
                <a16:creationId xmlns:a16="http://schemas.microsoft.com/office/drawing/2014/main" id="{EE462B25-4DB3-5538-5613-9B0B2D452511}"/>
              </a:ext>
            </a:extLst>
          </p:cNvPr>
          <p:cNvSpPr>
            <a:spLocks noGrp="1"/>
          </p:cNvSpPr>
          <p:nvPr>
            <p:ph type="sldNum" sz="quarter" idx="4"/>
          </p:nvPr>
        </p:nvSpPr>
        <p:spPr>
          <a:xfrm>
            <a:off x="200771" y="89898"/>
            <a:ext cx="378069" cy="153384"/>
          </a:xfrm>
          <a:prstGeom prst="rect">
            <a:avLst/>
          </a:prstGeom>
        </p:spPr>
        <p:txBody>
          <a:bodyPr vert="horz" lIns="0" tIns="0" rIns="0" bIns="0" rtlCol="0" anchor="ctr"/>
          <a:lstStyle>
            <a:lvl1pPr algn="l">
              <a:defRPr sz="900" b="0" i="0" baseline="0">
                <a:solidFill>
                  <a:schemeClr val="bg2"/>
                </a:solidFill>
                <a:latin typeface="+mn-lt"/>
              </a:defRPr>
            </a:lvl1pPr>
          </a:lstStyle>
          <a:p>
            <a:fld id="{29CAE5FC-86E1-1448-8EC3-A22E1B31C8C0}" type="slidenum">
              <a:rPr lang="en-US" smtClean="0"/>
              <a:pPr/>
              <a:t>‹#›</a:t>
            </a:fld>
            <a:endParaRPr lang="en-US" dirty="0"/>
          </a:p>
        </p:txBody>
      </p:sp>
    </p:spTree>
    <p:extLst>
      <p:ext uri="{BB962C8B-B14F-4D97-AF65-F5344CB8AC3E}">
        <p14:creationId xmlns:p14="http://schemas.microsoft.com/office/powerpoint/2010/main" val="1104537481"/>
      </p:ext>
    </p:extLst>
  </p:cSld>
  <p:clrMap bg1="lt1" tx1="dk1" bg2="lt2" tx2="dk2" accent1="accent1" accent2="accent2" accent3="accent3" accent4="accent4" accent5="accent5" accent6="accent6" hlink="hlink" folHlink="folHlink"/>
  <p:sldLayoutIdLst>
    <p:sldLayoutId id="2147483875" r:id="rId1"/>
    <p:sldLayoutId id="2147483942" r:id="rId2"/>
    <p:sldLayoutId id="2147483943" r:id="rId3"/>
    <p:sldLayoutId id="2147483877" r:id="rId4"/>
    <p:sldLayoutId id="2147483876" r:id="rId5"/>
  </p:sldLayoutIdLst>
  <p:hf hdr="0" ftr="0" dt="0"/>
  <p:txStyles>
    <p:titleStyle>
      <a:lvl1pPr algn="l" defTabSz="390997" rtl="0" eaLnBrk="1" latinLnBrk="0" hangingPunct="1">
        <a:lnSpc>
          <a:spcPts val="3000"/>
        </a:lnSpc>
        <a:spcBef>
          <a:spcPct val="0"/>
        </a:spcBef>
        <a:buNone/>
        <a:defRPr sz="2800" b="1" i="0" kern="0" cap="all" spc="40" baseline="0">
          <a:solidFill>
            <a:schemeClr val="bg2"/>
          </a:solidFill>
          <a:latin typeface="+mj-lt"/>
          <a:ea typeface="+mj-ea"/>
          <a:cs typeface="IvyMode SemiBold" panose="020B0404020101010102" pitchFamily="34" charset="0"/>
        </a:defRPr>
      </a:lvl1pPr>
    </p:titleStyle>
    <p:bodyStyle>
      <a:lvl1pPr marL="293248" indent="-293248" algn="l" defTabSz="390997" rtl="0" eaLnBrk="1" latinLnBrk="0" hangingPunct="1">
        <a:spcBef>
          <a:spcPct val="20000"/>
        </a:spcBef>
        <a:buFont typeface="Arial"/>
        <a:buChar char="•"/>
        <a:defRPr sz="2737" kern="1200">
          <a:solidFill>
            <a:schemeClr val="tx1"/>
          </a:solidFill>
          <a:latin typeface="+mn-lt"/>
          <a:ea typeface="+mn-ea"/>
          <a:cs typeface="+mn-cs"/>
        </a:defRPr>
      </a:lvl1pPr>
      <a:lvl2pPr marL="635371" indent="-244373" algn="l" defTabSz="390997" rtl="0" eaLnBrk="1" latinLnBrk="0" hangingPunct="1">
        <a:spcBef>
          <a:spcPct val="20000"/>
        </a:spcBef>
        <a:buFont typeface="Arial"/>
        <a:buChar char="–"/>
        <a:defRPr sz="2395" kern="1200">
          <a:solidFill>
            <a:schemeClr val="tx1"/>
          </a:solidFill>
          <a:latin typeface="+mn-lt"/>
          <a:ea typeface="+mn-ea"/>
          <a:cs typeface="+mn-cs"/>
        </a:defRPr>
      </a:lvl2pPr>
      <a:lvl3pPr marL="977494" indent="-195499" algn="l" defTabSz="390997" rtl="0" eaLnBrk="1" latinLnBrk="0" hangingPunct="1">
        <a:spcBef>
          <a:spcPct val="20000"/>
        </a:spcBef>
        <a:buFont typeface="Arial"/>
        <a:buChar char="•"/>
        <a:defRPr sz="2052" kern="1200">
          <a:solidFill>
            <a:schemeClr val="tx1"/>
          </a:solidFill>
          <a:latin typeface="+mn-lt"/>
          <a:ea typeface="+mn-ea"/>
          <a:cs typeface="+mn-cs"/>
        </a:defRPr>
      </a:lvl3pPr>
      <a:lvl4pPr marL="1368491" indent="-195499" algn="l" defTabSz="390997" rtl="0" eaLnBrk="1" latinLnBrk="0" hangingPunct="1">
        <a:spcBef>
          <a:spcPct val="20000"/>
        </a:spcBef>
        <a:buFont typeface="Arial"/>
        <a:buChar char="–"/>
        <a:defRPr sz="1710" kern="1200">
          <a:solidFill>
            <a:schemeClr val="tx1"/>
          </a:solidFill>
          <a:latin typeface="+mn-lt"/>
          <a:ea typeface="+mn-ea"/>
          <a:cs typeface="+mn-cs"/>
        </a:defRPr>
      </a:lvl4pPr>
      <a:lvl5pPr marL="1759488" indent="-195499" algn="l" defTabSz="390997" rtl="0" eaLnBrk="1" latinLnBrk="0" hangingPunct="1">
        <a:spcBef>
          <a:spcPct val="20000"/>
        </a:spcBef>
        <a:buFont typeface="Arial"/>
        <a:buChar char="»"/>
        <a:defRPr sz="1710" kern="1200">
          <a:solidFill>
            <a:schemeClr val="tx1"/>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B70AEA-A120-ED45-ADFB-C34097DEA7DB}"/>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Segnaposto titolo 1"/>
          <p:cNvSpPr>
            <a:spLocks noGrp="1"/>
          </p:cNvSpPr>
          <p:nvPr>
            <p:ph type="title"/>
          </p:nvPr>
        </p:nvSpPr>
        <p:spPr>
          <a:xfrm>
            <a:off x="578840" y="522000"/>
            <a:ext cx="4773336" cy="617034"/>
          </a:xfrm>
          <a:prstGeom prst="rect">
            <a:avLst/>
          </a:prstGeom>
        </p:spPr>
        <p:txBody>
          <a:bodyPr vert="horz" lIns="0" tIns="0" rIns="0" bIns="0" rtlCol="0" anchor="t" anchorCtr="0">
            <a:noAutofit/>
          </a:bodyPr>
          <a:lstStyle/>
          <a:p>
            <a:r>
              <a:rPr lang="en-GB" noProof="0" dirty="0"/>
              <a:t>TITLE GOES HERE</a:t>
            </a:r>
          </a:p>
        </p:txBody>
      </p:sp>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200771" y="89898"/>
            <a:ext cx="378069" cy="153384"/>
          </a:xfrm>
          <a:prstGeom prst="rect">
            <a:avLst/>
          </a:prstGeom>
        </p:spPr>
        <p:txBody>
          <a:bodyPr vert="horz" lIns="0" tIns="0" rIns="0" bIns="0" rtlCol="0" anchor="ctr"/>
          <a:lstStyle>
            <a:lvl1pPr algn="l">
              <a:defRPr sz="900" b="0" i="0" baseline="0">
                <a:solidFill>
                  <a:schemeClr val="bg2"/>
                </a:solidFill>
                <a:latin typeface="+mn-lt"/>
              </a:defRPr>
            </a:lvl1pPr>
          </a:lstStyle>
          <a:p>
            <a:fld id="{29CAE5FC-86E1-1448-8EC3-A22E1B31C8C0}" type="slidenum">
              <a:rPr lang="en-US" smtClean="0"/>
              <a:pPr/>
              <a:t>‹#›</a:t>
            </a:fld>
            <a:endParaRPr lang="en-US" dirty="0"/>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1057013" y="2255902"/>
            <a:ext cx="4295164" cy="9906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5" name="Picture 14">
            <a:extLst>
              <a:ext uri="{FF2B5EF4-FFF2-40B4-BE49-F238E27FC236}">
                <a16:creationId xmlns:a16="http://schemas.microsoft.com/office/drawing/2014/main" id="{CE08A0AE-2D90-F048-BCB4-43938861CC21}"/>
              </a:ext>
            </a:extLst>
          </p:cNvPr>
          <p:cNvPicPr>
            <a:picLocks noChangeAspect="1"/>
          </p:cNvPicPr>
          <p:nvPr userDrawn="1"/>
        </p:nvPicPr>
        <p:blipFill>
          <a:blip r:embed="rId4"/>
          <a:stretch>
            <a:fillRect/>
          </a:stretch>
        </p:blipFill>
        <p:spPr>
          <a:xfrm>
            <a:off x="0" y="0"/>
            <a:ext cx="1050131" cy="5143500"/>
          </a:xfrm>
          <a:prstGeom prst="rect">
            <a:avLst/>
          </a:prstGeom>
        </p:spPr>
      </p:pic>
      <p:grpSp>
        <p:nvGrpSpPr>
          <p:cNvPr id="16" name="Group 15">
            <a:extLst>
              <a:ext uri="{FF2B5EF4-FFF2-40B4-BE49-F238E27FC236}">
                <a16:creationId xmlns:a16="http://schemas.microsoft.com/office/drawing/2014/main" id="{BF5ED8C4-742D-B34D-9E34-9DE32C9406A0}"/>
              </a:ext>
            </a:extLst>
          </p:cNvPr>
          <p:cNvGrpSpPr/>
          <p:nvPr userDrawn="1"/>
        </p:nvGrpSpPr>
        <p:grpSpPr>
          <a:xfrm>
            <a:off x="7515225" y="13648"/>
            <a:ext cx="1628775" cy="5143500"/>
            <a:chOff x="7515225" y="0"/>
            <a:chExt cx="1628775" cy="5143500"/>
          </a:xfrm>
        </p:grpSpPr>
        <p:pic>
          <p:nvPicPr>
            <p:cNvPr id="17" name="Picture 16">
              <a:extLst>
                <a:ext uri="{FF2B5EF4-FFF2-40B4-BE49-F238E27FC236}">
                  <a16:creationId xmlns:a16="http://schemas.microsoft.com/office/drawing/2014/main" id="{777D6320-1E1E-FE49-B0BF-598E5E069DB5}"/>
                </a:ext>
              </a:extLst>
            </p:cNvPr>
            <p:cNvPicPr>
              <a:picLocks noChangeAspect="1"/>
            </p:cNvPicPr>
            <p:nvPr userDrawn="1"/>
          </p:nvPicPr>
          <p:blipFill>
            <a:blip r:embed="rId5"/>
            <a:stretch>
              <a:fillRect/>
            </a:stretch>
          </p:blipFill>
          <p:spPr>
            <a:xfrm>
              <a:off x="7515225" y="0"/>
              <a:ext cx="1628775" cy="5143500"/>
            </a:xfrm>
            <a:prstGeom prst="rect">
              <a:avLst/>
            </a:prstGeom>
          </p:spPr>
        </p:pic>
        <p:pic>
          <p:nvPicPr>
            <p:cNvPr id="18" name="Picture 17">
              <a:extLst>
                <a:ext uri="{FF2B5EF4-FFF2-40B4-BE49-F238E27FC236}">
                  <a16:creationId xmlns:a16="http://schemas.microsoft.com/office/drawing/2014/main" id="{5F948EBD-8DFC-2D46-A98A-B79A688D5F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2351909530"/>
      </p:ext>
    </p:extLst>
  </p:cSld>
  <p:clrMap bg1="lt1" tx1="dk1" bg2="lt2" tx2="dk2" accent1="accent1" accent2="accent2" accent3="accent3" accent4="accent4" accent5="accent5" accent6="accent6" hlink="hlink" folHlink="folHlink"/>
  <p:sldLayoutIdLst>
    <p:sldLayoutId id="2147483888" r:id="rId1"/>
  </p:sldLayoutIdLst>
  <p:hf hdr="0" ftr="0" dt="0"/>
  <p:txStyles>
    <p:titleStyle>
      <a:lvl1pPr algn="l" defTabSz="390997" rtl="0" eaLnBrk="1" latinLnBrk="0" hangingPunct="1">
        <a:lnSpc>
          <a:spcPts val="2000"/>
        </a:lnSpc>
        <a:spcBef>
          <a:spcPct val="0"/>
        </a:spcBef>
        <a:buNone/>
        <a:defRPr sz="2000" b="1" i="0" kern="1200" cap="all" spc="50" baseline="0">
          <a:solidFill>
            <a:schemeClr val="bg2"/>
          </a:solidFill>
          <a:latin typeface="+mj-lt"/>
          <a:ea typeface="+mj-ea"/>
          <a:cs typeface="IvyMode SemiBold" panose="020B0404020101010102" pitchFamily="34" charset="0"/>
        </a:defRPr>
      </a:lvl1pPr>
    </p:titleStyle>
    <p:bodyStyle>
      <a:lvl1pPr marL="0" indent="0" algn="l" defTabSz="390997" rtl="0" eaLnBrk="1" latinLnBrk="0" hangingPunct="1">
        <a:lnSpc>
          <a:spcPts val="1100"/>
        </a:lnSpc>
        <a:spcBef>
          <a:spcPts val="0"/>
        </a:spcBef>
        <a:spcAft>
          <a:spcPts val="500"/>
        </a:spcAft>
        <a:buFont typeface="Arial"/>
        <a:buNone/>
        <a:defRPr sz="1000" b="0" i="0" kern="1200" baseline="0">
          <a:solidFill>
            <a:schemeClr val="accent2"/>
          </a:solidFill>
          <a:latin typeface="+mn-lt"/>
          <a:ea typeface="+mn-ea"/>
          <a:cs typeface="+mn-cs"/>
        </a:defRPr>
      </a:lvl1pPr>
      <a:lvl2pPr marL="390997" indent="0" algn="l" defTabSz="390997" rtl="0" eaLnBrk="1" latinLnBrk="0" hangingPunct="1">
        <a:lnSpc>
          <a:spcPts val="1100"/>
        </a:lnSpc>
        <a:spcBef>
          <a:spcPts val="0"/>
        </a:spcBef>
        <a:spcAft>
          <a:spcPts val="500"/>
        </a:spcAft>
        <a:buFont typeface="Arial"/>
        <a:buNone/>
        <a:defRPr sz="1000" b="0" i="0" kern="1200" baseline="0">
          <a:solidFill>
            <a:schemeClr val="accent2"/>
          </a:solidFill>
          <a:latin typeface="+mn-lt"/>
          <a:ea typeface="+mn-ea"/>
          <a:cs typeface="+mn-cs"/>
        </a:defRPr>
      </a:lvl2pPr>
      <a:lvl3pPr marL="781995" indent="0" algn="l" defTabSz="390997" rtl="0" eaLnBrk="1" latinLnBrk="0" hangingPunct="1">
        <a:lnSpc>
          <a:spcPts val="1100"/>
        </a:lnSpc>
        <a:spcBef>
          <a:spcPts val="0"/>
        </a:spcBef>
        <a:spcAft>
          <a:spcPts val="500"/>
        </a:spcAft>
        <a:buFont typeface="Arial"/>
        <a:buNone/>
        <a:defRPr sz="1000" b="0" i="0" kern="1200" baseline="0">
          <a:solidFill>
            <a:schemeClr val="accent2"/>
          </a:solidFill>
          <a:latin typeface="+mn-lt"/>
          <a:ea typeface="+mn-ea"/>
          <a:cs typeface="+mn-cs"/>
        </a:defRPr>
      </a:lvl3pPr>
      <a:lvl4pPr marL="1172992" indent="0" algn="l" defTabSz="390997" rtl="0" eaLnBrk="1" latinLnBrk="0" hangingPunct="1">
        <a:lnSpc>
          <a:spcPts val="1100"/>
        </a:lnSpc>
        <a:spcBef>
          <a:spcPts val="0"/>
        </a:spcBef>
        <a:spcAft>
          <a:spcPts val="500"/>
        </a:spcAft>
        <a:buFont typeface="Arial"/>
        <a:buNone/>
        <a:defRPr sz="1000" b="0" i="0" kern="1200" baseline="0">
          <a:solidFill>
            <a:schemeClr val="accent2"/>
          </a:solidFill>
          <a:latin typeface="+mn-lt"/>
          <a:ea typeface="+mn-ea"/>
          <a:cs typeface="+mn-cs"/>
        </a:defRPr>
      </a:lvl4pPr>
      <a:lvl5pPr marL="1563990" indent="0" algn="l" defTabSz="390997" rtl="0" eaLnBrk="1" latinLnBrk="0" hangingPunct="1">
        <a:lnSpc>
          <a:spcPts val="1100"/>
        </a:lnSpc>
        <a:spcBef>
          <a:spcPts val="0"/>
        </a:spcBef>
        <a:spcAft>
          <a:spcPts val="500"/>
        </a:spcAft>
        <a:buFont typeface="Arial"/>
        <a:buNone/>
        <a:defRPr sz="1000" b="0" i="0" kern="1200" baseline="0">
          <a:solidFill>
            <a:schemeClr val="accent2"/>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209C1-B8CF-1944-9099-52022A55F530}"/>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200771" y="89898"/>
            <a:ext cx="378069" cy="153384"/>
          </a:xfrm>
          <a:prstGeom prst="rect">
            <a:avLst/>
          </a:prstGeom>
        </p:spPr>
        <p:txBody>
          <a:bodyPr vert="horz" lIns="0" tIns="0" rIns="0" bIns="0" rtlCol="0" anchor="ctr"/>
          <a:lstStyle>
            <a:lvl1pPr algn="l">
              <a:defRPr sz="900" b="0" i="0" baseline="0">
                <a:solidFill>
                  <a:schemeClr val="bg2"/>
                </a:solidFill>
                <a:latin typeface="+mn-lt"/>
              </a:defRPr>
            </a:lvl1pPr>
          </a:lstStyle>
          <a:p>
            <a:fld id="{29CAE5FC-86E1-1448-8EC3-A22E1B31C8C0}" type="slidenum">
              <a:rPr lang="en-US" smtClean="0"/>
              <a:pPr/>
              <a:t>‹#›</a:t>
            </a:fld>
            <a:endParaRPr lang="en-US" dirty="0"/>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1057013" y="2255902"/>
            <a:ext cx="4295164" cy="9906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egnaposto titolo 1">
            <a:extLst>
              <a:ext uri="{FF2B5EF4-FFF2-40B4-BE49-F238E27FC236}">
                <a16:creationId xmlns:a16="http://schemas.microsoft.com/office/drawing/2014/main" id="{F3112BB6-B715-008D-148F-1BFFE60C5FDA}"/>
              </a:ext>
            </a:extLst>
          </p:cNvPr>
          <p:cNvSpPr>
            <a:spLocks noGrp="1"/>
          </p:cNvSpPr>
          <p:nvPr>
            <p:ph type="title"/>
          </p:nvPr>
        </p:nvSpPr>
        <p:spPr>
          <a:xfrm>
            <a:off x="578840" y="520390"/>
            <a:ext cx="4773336" cy="550127"/>
          </a:xfrm>
          <a:prstGeom prst="rect">
            <a:avLst/>
          </a:prstGeom>
        </p:spPr>
        <p:txBody>
          <a:bodyPr vert="horz" lIns="0" tIns="0" rIns="0" bIns="0" rtlCol="0" anchor="t" anchorCtr="0">
            <a:noAutofit/>
          </a:bodyPr>
          <a:lstStyle/>
          <a:p>
            <a:r>
              <a:rPr lang="en-GB" noProof="0" dirty="0"/>
              <a:t>TITLE GOES HERE</a:t>
            </a:r>
          </a:p>
        </p:txBody>
      </p:sp>
      <p:pic>
        <p:nvPicPr>
          <p:cNvPr id="19" name="Picture 18">
            <a:extLst>
              <a:ext uri="{FF2B5EF4-FFF2-40B4-BE49-F238E27FC236}">
                <a16:creationId xmlns:a16="http://schemas.microsoft.com/office/drawing/2014/main" id="{59799FDA-2D30-5049-BA7F-929B970A9998}"/>
              </a:ext>
            </a:extLst>
          </p:cNvPr>
          <p:cNvPicPr>
            <a:picLocks noChangeAspect="1"/>
          </p:cNvPicPr>
          <p:nvPr userDrawn="1"/>
        </p:nvPicPr>
        <p:blipFill>
          <a:blip r:embed="rId6"/>
          <a:stretch>
            <a:fillRect/>
          </a:stretch>
        </p:blipFill>
        <p:spPr>
          <a:xfrm>
            <a:off x="0" y="0"/>
            <a:ext cx="1050131" cy="5143500"/>
          </a:xfrm>
          <a:prstGeom prst="rect">
            <a:avLst/>
          </a:prstGeom>
        </p:spPr>
      </p:pic>
      <p:grpSp>
        <p:nvGrpSpPr>
          <p:cNvPr id="24" name="Group 23">
            <a:extLst>
              <a:ext uri="{FF2B5EF4-FFF2-40B4-BE49-F238E27FC236}">
                <a16:creationId xmlns:a16="http://schemas.microsoft.com/office/drawing/2014/main" id="{8253CA2D-D996-A340-BC32-18E12DD1E88F}"/>
              </a:ext>
            </a:extLst>
          </p:cNvPr>
          <p:cNvGrpSpPr/>
          <p:nvPr userDrawn="1"/>
        </p:nvGrpSpPr>
        <p:grpSpPr>
          <a:xfrm>
            <a:off x="7515225" y="13648"/>
            <a:ext cx="1628775" cy="5143500"/>
            <a:chOff x="7515225" y="0"/>
            <a:chExt cx="1628775" cy="5143500"/>
          </a:xfrm>
        </p:grpSpPr>
        <p:pic>
          <p:nvPicPr>
            <p:cNvPr id="25" name="Picture 24">
              <a:extLst>
                <a:ext uri="{FF2B5EF4-FFF2-40B4-BE49-F238E27FC236}">
                  <a16:creationId xmlns:a16="http://schemas.microsoft.com/office/drawing/2014/main" id="{3EE4087E-935C-2C4E-8879-A230706C3934}"/>
                </a:ext>
              </a:extLst>
            </p:cNvPr>
            <p:cNvPicPr>
              <a:picLocks noChangeAspect="1"/>
            </p:cNvPicPr>
            <p:nvPr userDrawn="1"/>
          </p:nvPicPr>
          <p:blipFill>
            <a:blip r:embed="rId7"/>
            <a:stretch>
              <a:fillRect/>
            </a:stretch>
          </p:blipFill>
          <p:spPr>
            <a:xfrm>
              <a:off x="7515225" y="0"/>
              <a:ext cx="1628775" cy="5143500"/>
            </a:xfrm>
            <a:prstGeom prst="rect">
              <a:avLst/>
            </a:prstGeom>
          </p:spPr>
        </p:pic>
        <p:pic>
          <p:nvPicPr>
            <p:cNvPr id="26" name="Picture 25">
              <a:extLst>
                <a:ext uri="{FF2B5EF4-FFF2-40B4-BE49-F238E27FC236}">
                  <a16:creationId xmlns:a16="http://schemas.microsoft.com/office/drawing/2014/main" id="{FA55B9A7-25C8-8447-B3DF-095F967688D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8246667" y="4689977"/>
              <a:ext cx="677465" cy="365001"/>
            </a:xfrm>
            <a:prstGeom prst="round2SameRect">
              <a:avLst/>
            </a:prstGeom>
            <a:noFill/>
          </p:spPr>
        </p:pic>
      </p:grpSp>
    </p:spTree>
    <p:extLst>
      <p:ext uri="{BB962C8B-B14F-4D97-AF65-F5344CB8AC3E}">
        <p14:creationId xmlns:p14="http://schemas.microsoft.com/office/powerpoint/2010/main" val="190181309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28" r:id="rId3"/>
  </p:sldLayoutIdLst>
  <p:hf hdr="0" ftr="0" dt="0"/>
  <p:txStyles>
    <p:titleStyle>
      <a:lvl1pPr algn="l" defTabSz="390997" rtl="0" eaLnBrk="1" latinLnBrk="0" hangingPunct="1">
        <a:lnSpc>
          <a:spcPts val="2000"/>
        </a:lnSpc>
        <a:spcBef>
          <a:spcPct val="0"/>
        </a:spcBef>
        <a:buNone/>
        <a:defRPr sz="2000" b="1" i="0" kern="1200" cap="all" spc="50" baseline="0">
          <a:solidFill>
            <a:schemeClr val="bg2"/>
          </a:solidFill>
          <a:latin typeface="+mj-lt"/>
          <a:ea typeface="+mj-ea"/>
          <a:cs typeface="IvyMode SemiBold" panose="020B0404020101010102" pitchFamily="34" charset="0"/>
        </a:defRPr>
      </a:lvl1pPr>
    </p:titleStyle>
    <p:bodyStyle>
      <a:lvl1pPr marL="0" indent="0" algn="l" defTabSz="390997" rtl="0" eaLnBrk="1" latinLnBrk="0" hangingPunct="1">
        <a:lnSpc>
          <a:spcPts val="1100"/>
        </a:lnSpc>
        <a:spcBef>
          <a:spcPts val="0"/>
        </a:spcBef>
        <a:spcAft>
          <a:spcPts val="500"/>
        </a:spcAft>
        <a:buFont typeface="Arial"/>
        <a:buNone/>
        <a:defRPr sz="1000" b="0" i="0" kern="1200" baseline="0">
          <a:solidFill>
            <a:schemeClr val="accent4"/>
          </a:solidFill>
          <a:latin typeface="+mn-lt"/>
          <a:ea typeface="+mn-ea"/>
          <a:cs typeface="+mn-cs"/>
        </a:defRPr>
      </a:lvl1pPr>
      <a:lvl2pPr marL="390997" indent="0" algn="l" defTabSz="390997" rtl="0" eaLnBrk="1" latinLnBrk="0" hangingPunct="1">
        <a:lnSpc>
          <a:spcPts val="1100"/>
        </a:lnSpc>
        <a:spcBef>
          <a:spcPts val="0"/>
        </a:spcBef>
        <a:spcAft>
          <a:spcPts val="500"/>
        </a:spcAft>
        <a:buFont typeface="Arial"/>
        <a:buNone/>
        <a:defRPr sz="1000" b="0" i="0" kern="1200" baseline="0">
          <a:solidFill>
            <a:schemeClr val="accent4"/>
          </a:solidFill>
          <a:latin typeface="+mn-lt"/>
          <a:ea typeface="+mn-ea"/>
          <a:cs typeface="+mn-cs"/>
        </a:defRPr>
      </a:lvl2pPr>
      <a:lvl3pPr marL="781995" indent="0" algn="l" defTabSz="390997" rtl="0" eaLnBrk="1" latinLnBrk="0" hangingPunct="1">
        <a:lnSpc>
          <a:spcPts val="1100"/>
        </a:lnSpc>
        <a:spcBef>
          <a:spcPts val="0"/>
        </a:spcBef>
        <a:spcAft>
          <a:spcPts val="500"/>
        </a:spcAft>
        <a:buFont typeface="Arial"/>
        <a:buNone/>
        <a:defRPr sz="1000" b="0" i="0" kern="1200" baseline="0">
          <a:solidFill>
            <a:schemeClr val="accent4"/>
          </a:solidFill>
          <a:latin typeface="+mn-lt"/>
          <a:ea typeface="+mn-ea"/>
          <a:cs typeface="+mn-cs"/>
        </a:defRPr>
      </a:lvl3pPr>
      <a:lvl4pPr marL="1172992" indent="0" algn="l" defTabSz="390997" rtl="0" eaLnBrk="1" latinLnBrk="0" hangingPunct="1">
        <a:lnSpc>
          <a:spcPts val="1100"/>
        </a:lnSpc>
        <a:spcBef>
          <a:spcPts val="0"/>
        </a:spcBef>
        <a:spcAft>
          <a:spcPts val="500"/>
        </a:spcAft>
        <a:buFont typeface="Arial"/>
        <a:buNone/>
        <a:defRPr sz="1000" b="0" i="0" kern="1200" baseline="0">
          <a:solidFill>
            <a:schemeClr val="accent4"/>
          </a:solidFill>
          <a:latin typeface="+mn-lt"/>
          <a:ea typeface="+mn-ea"/>
          <a:cs typeface="+mn-cs"/>
        </a:defRPr>
      </a:lvl4pPr>
      <a:lvl5pPr marL="1563990" indent="0" algn="l" defTabSz="390997" rtl="0" eaLnBrk="1" latinLnBrk="0" hangingPunct="1">
        <a:lnSpc>
          <a:spcPts val="1100"/>
        </a:lnSpc>
        <a:spcBef>
          <a:spcPts val="0"/>
        </a:spcBef>
        <a:spcAft>
          <a:spcPts val="500"/>
        </a:spcAft>
        <a:buFont typeface="Arial"/>
        <a:buNone/>
        <a:defRPr sz="1000" b="0" i="0" kern="1200" baseline="0">
          <a:solidFill>
            <a:schemeClr val="accent4"/>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200771" y="89898"/>
            <a:ext cx="378069" cy="153384"/>
          </a:xfrm>
          <a:prstGeom prst="rect">
            <a:avLst/>
          </a:prstGeom>
        </p:spPr>
        <p:txBody>
          <a:bodyPr vert="horz" lIns="0" tIns="0" rIns="0" bIns="0" rtlCol="0" anchor="ctr"/>
          <a:lstStyle>
            <a:lvl1pPr algn="l">
              <a:defRPr sz="900" b="0" i="0" baseline="0">
                <a:solidFill>
                  <a:schemeClr val="bg2"/>
                </a:solidFill>
                <a:latin typeface="+mn-lt"/>
              </a:defRPr>
            </a:lvl1pPr>
          </a:lstStyle>
          <a:p>
            <a:fld id="{29CAE5FC-86E1-1448-8EC3-A22E1B31C8C0}" type="slidenum">
              <a:rPr lang="en-US" smtClean="0"/>
              <a:pPr/>
              <a:t>‹#›</a:t>
            </a:fld>
            <a:endParaRPr lang="en-US" dirty="0"/>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1057013" y="2255902"/>
            <a:ext cx="4295164" cy="9906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egnaposto titolo 1">
            <a:extLst>
              <a:ext uri="{FF2B5EF4-FFF2-40B4-BE49-F238E27FC236}">
                <a16:creationId xmlns:a16="http://schemas.microsoft.com/office/drawing/2014/main" id="{2D767110-C444-1034-CF03-7307D361C625}"/>
              </a:ext>
            </a:extLst>
          </p:cNvPr>
          <p:cNvSpPr>
            <a:spLocks noGrp="1"/>
          </p:cNvSpPr>
          <p:nvPr>
            <p:ph type="title"/>
          </p:nvPr>
        </p:nvSpPr>
        <p:spPr>
          <a:xfrm>
            <a:off x="578840" y="520390"/>
            <a:ext cx="4773336" cy="617034"/>
          </a:xfrm>
          <a:prstGeom prst="rect">
            <a:avLst/>
          </a:prstGeom>
        </p:spPr>
        <p:txBody>
          <a:bodyPr vert="horz" lIns="0" tIns="0" rIns="0" bIns="0" rtlCol="0" anchor="t" anchorCtr="0">
            <a:noAutofit/>
          </a:bodyPr>
          <a:lstStyle/>
          <a:p>
            <a:r>
              <a:rPr lang="en-GB" noProof="0" dirty="0"/>
              <a:t>TITLE GOES HERE</a:t>
            </a:r>
          </a:p>
        </p:txBody>
      </p:sp>
    </p:spTree>
    <p:extLst>
      <p:ext uri="{BB962C8B-B14F-4D97-AF65-F5344CB8AC3E}">
        <p14:creationId xmlns:p14="http://schemas.microsoft.com/office/powerpoint/2010/main" val="2335584232"/>
      </p:ext>
    </p:extLst>
  </p:cSld>
  <p:clrMap bg1="lt1" tx1="dk1" bg2="lt2" tx2="dk2" accent1="accent1" accent2="accent2" accent3="accent3" accent4="accent4" accent5="accent5" accent6="accent6" hlink="hlink" folHlink="folHlink"/>
  <p:sldLayoutIdLst>
    <p:sldLayoutId id="2147483940" r:id="rId1"/>
    <p:sldLayoutId id="2147483894" r:id="rId2"/>
  </p:sldLayoutIdLst>
  <p:hf hdr="0" ftr="0" dt="0"/>
  <p:txStyles>
    <p:titleStyle>
      <a:lvl1pPr algn="l" defTabSz="390997" rtl="0" eaLnBrk="1" latinLnBrk="0" hangingPunct="1">
        <a:lnSpc>
          <a:spcPts val="2000"/>
        </a:lnSpc>
        <a:spcBef>
          <a:spcPct val="0"/>
        </a:spcBef>
        <a:buNone/>
        <a:defRPr sz="2000" b="1" i="0" kern="1200" cap="all" spc="50" baseline="0">
          <a:solidFill>
            <a:schemeClr val="bg2"/>
          </a:solidFill>
          <a:latin typeface="+mj-lt"/>
          <a:ea typeface="+mj-ea"/>
          <a:cs typeface="IvyMode SemiBold" panose="020B0404020101010102" pitchFamily="34" charset="0"/>
        </a:defRPr>
      </a:lvl1pPr>
    </p:titleStyle>
    <p:bodyStyle>
      <a:lvl1pPr marL="0" indent="0" algn="l" defTabSz="390997" rtl="0" eaLnBrk="1" latinLnBrk="0" hangingPunct="1">
        <a:lnSpc>
          <a:spcPts val="1100"/>
        </a:lnSpc>
        <a:spcBef>
          <a:spcPts val="0"/>
        </a:spcBef>
        <a:spcAft>
          <a:spcPts val="500"/>
        </a:spcAft>
        <a:buFont typeface="Arial"/>
        <a:buNone/>
        <a:defRPr sz="1000" b="0" i="0" kern="1200" baseline="0">
          <a:solidFill>
            <a:schemeClr val="bg2"/>
          </a:solidFill>
          <a:latin typeface="+mn-lt"/>
          <a:ea typeface="+mn-ea"/>
          <a:cs typeface="+mn-cs"/>
        </a:defRPr>
      </a:lvl1pPr>
      <a:lvl2pPr marL="390997" indent="0" algn="l" defTabSz="390997" rtl="0" eaLnBrk="1" latinLnBrk="0" hangingPunct="1">
        <a:lnSpc>
          <a:spcPts val="1100"/>
        </a:lnSpc>
        <a:spcBef>
          <a:spcPts val="0"/>
        </a:spcBef>
        <a:spcAft>
          <a:spcPts val="500"/>
        </a:spcAft>
        <a:buFont typeface="Arial"/>
        <a:buNone/>
        <a:defRPr sz="1000" b="0" i="0" kern="1200" baseline="0">
          <a:solidFill>
            <a:schemeClr val="bg2"/>
          </a:solidFill>
          <a:latin typeface="+mn-lt"/>
          <a:ea typeface="+mn-ea"/>
          <a:cs typeface="+mn-cs"/>
        </a:defRPr>
      </a:lvl2pPr>
      <a:lvl3pPr marL="781995" indent="0" algn="l" defTabSz="390997" rtl="0" eaLnBrk="1" latinLnBrk="0" hangingPunct="1">
        <a:lnSpc>
          <a:spcPts val="1100"/>
        </a:lnSpc>
        <a:spcBef>
          <a:spcPts val="0"/>
        </a:spcBef>
        <a:spcAft>
          <a:spcPts val="500"/>
        </a:spcAft>
        <a:buFont typeface="Arial"/>
        <a:buNone/>
        <a:defRPr sz="1000" b="0" i="0" kern="1200" baseline="0">
          <a:solidFill>
            <a:schemeClr val="bg2"/>
          </a:solidFill>
          <a:latin typeface="+mn-lt"/>
          <a:ea typeface="+mn-ea"/>
          <a:cs typeface="+mn-cs"/>
        </a:defRPr>
      </a:lvl3pPr>
      <a:lvl4pPr marL="1172992" indent="0" algn="l" defTabSz="390997" rtl="0" eaLnBrk="1" latinLnBrk="0" hangingPunct="1">
        <a:lnSpc>
          <a:spcPts val="1100"/>
        </a:lnSpc>
        <a:spcBef>
          <a:spcPts val="0"/>
        </a:spcBef>
        <a:spcAft>
          <a:spcPts val="500"/>
        </a:spcAft>
        <a:buFont typeface="Arial"/>
        <a:buNone/>
        <a:defRPr sz="1000" b="0" i="0" kern="1200" baseline="0">
          <a:solidFill>
            <a:schemeClr val="bg2"/>
          </a:solidFill>
          <a:latin typeface="+mn-lt"/>
          <a:ea typeface="+mn-ea"/>
          <a:cs typeface="+mn-cs"/>
        </a:defRPr>
      </a:lvl4pPr>
      <a:lvl5pPr marL="1563990" indent="0" algn="l" defTabSz="390997" rtl="0" eaLnBrk="1" latinLnBrk="0" hangingPunct="1">
        <a:lnSpc>
          <a:spcPts val="1100"/>
        </a:lnSpc>
        <a:spcBef>
          <a:spcPts val="0"/>
        </a:spcBef>
        <a:spcAft>
          <a:spcPts val="500"/>
        </a:spcAft>
        <a:buFont typeface="Arial"/>
        <a:buNone/>
        <a:defRPr sz="1000" b="0" i="0" kern="1200" baseline="0">
          <a:solidFill>
            <a:schemeClr val="bg2"/>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78840" y="522000"/>
            <a:ext cx="4773336" cy="583251"/>
          </a:xfrm>
          <a:prstGeom prst="rect">
            <a:avLst/>
          </a:prstGeom>
        </p:spPr>
        <p:txBody>
          <a:bodyPr vert="horz" lIns="0" tIns="0" rIns="0" bIns="0" rtlCol="0" anchor="t" anchorCtr="0">
            <a:noAutofit/>
          </a:bodyPr>
          <a:lstStyle/>
          <a:p>
            <a:r>
              <a:rPr lang="en-GB" noProof="0" dirty="0"/>
              <a:t>TITLE GOES HERE</a:t>
            </a:r>
          </a:p>
        </p:txBody>
      </p:sp>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200771" y="89898"/>
            <a:ext cx="378069" cy="153384"/>
          </a:xfrm>
          <a:prstGeom prst="rect">
            <a:avLst/>
          </a:prstGeom>
        </p:spPr>
        <p:txBody>
          <a:bodyPr vert="horz" lIns="0" tIns="0" rIns="0" bIns="0" rtlCol="0" anchor="ctr"/>
          <a:lstStyle>
            <a:lvl1pPr algn="l">
              <a:defRPr sz="900" b="0" i="0" baseline="0">
                <a:solidFill>
                  <a:schemeClr val="accent1"/>
                </a:solidFill>
                <a:latin typeface="+mn-lt"/>
              </a:defRPr>
            </a:lvl1pPr>
          </a:lstStyle>
          <a:p>
            <a:fld id="{29CAE5FC-86E1-1448-8EC3-A22E1B31C8C0}" type="slidenum">
              <a:rPr lang="en-US" smtClean="0"/>
              <a:pPr/>
              <a:t>‹#›</a:t>
            </a:fld>
            <a:endParaRPr lang="en-US" dirty="0"/>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578841" y="2255902"/>
            <a:ext cx="4773336" cy="9906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a:extLst>
              <a:ext uri="{FF2B5EF4-FFF2-40B4-BE49-F238E27FC236}">
                <a16:creationId xmlns:a16="http://schemas.microsoft.com/office/drawing/2014/main" id="{E5DE2B21-823F-7A4B-8E34-CC15B065F603}"/>
              </a:ext>
            </a:extLst>
          </p:cNvPr>
          <p:cNvPicPr>
            <a:picLocks noChangeAspect="1"/>
          </p:cNvPicPr>
          <p:nvPr userDrawn="1"/>
        </p:nvPicPr>
        <p:blipFill>
          <a:blip r:embed="rId88"/>
          <a:stretch>
            <a:fillRect/>
          </a:stretch>
        </p:blipFill>
        <p:spPr>
          <a:xfrm>
            <a:off x="0" y="0"/>
            <a:ext cx="1050131" cy="5143500"/>
          </a:xfrm>
          <a:prstGeom prst="rect">
            <a:avLst/>
          </a:prstGeom>
        </p:spPr>
      </p:pic>
      <p:grpSp>
        <p:nvGrpSpPr>
          <p:cNvPr id="13" name="Group 12">
            <a:extLst>
              <a:ext uri="{FF2B5EF4-FFF2-40B4-BE49-F238E27FC236}">
                <a16:creationId xmlns:a16="http://schemas.microsoft.com/office/drawing/2014/main" id="{C86F2388-A82B-9A48-9E59-54E6E86ED060}"/>
              </a:ext>
            </a:extLst>
          </p:cNvPr>
          <p:cNvGrpSpPr/>
          <p:nvPr userDrawn="1"/>
        </p:nvGrpSpPr>
        <p:grpSpPr>
          <a:xfrm>
            <a:off x="7515225" y="13648"/>
            <a:ext cx="1628775" cy="5143500"/>
            <a:chOff x="7515225" y="0"/>
            <a:chExt cx="1628775" cy="5143500"/>
          </a:xfrm>
        </p:grpSpPr>
        <p:pic>
          <p:nvPicPr>
            <p:cNvPr id="14" name="Picture 13">
              <a:extLst>
                <a:ext uri="{FF2B5EF4-FFF2-40B4-BE49-F238E27FC236}">
                  <a16:creationId xmlns:a16="http://schemas.microsoft.com/office/drawing/2014/main" id="{6557F9E8-2887-2948-9818-3F8C653D74E5}"/>
                </a:ext>
              </a:extLst>
            </p:cNvPr>
            <p:cNvPicPr>
              <a:picLocks noChangeAspect="1"/>
            </p:cNvPicPr>
            <p:nvPr userDrawn="1"/>
          </p:nvPicPr>
          <p:blipFill>
            <a:blip r:embed="rId89"/>
            <a:stretch>
              <a:fillRect/>
            </a:stretch>
          </p:blipFill>
          <p:spPr>
            <a:xfrm>
              <a:off x="7515225" y="0"/>
              <a:ext cx="1628775" cy="5143500"/>
            </a:xfrm>
            <a:prstGeom prst="rect">
              <a:avLst/>
            </a:prstGeom>
          </p:spPr>
        </p:pic>
        <p:pic>
          <p:nvPicPr>
            <p:cNvPr id="15" name="Picture 14">
              <a:extLst>
                <a:ext uri="{FF2B5EF4-FFF2-40B4-BE49-F238E27FC236}">
                  <a16:creationId xmlns:a16="http://schemas.microsoft.com/office/drawing/2014/main" id="{2889A2D9-60EF-4340-AA11-B184A0E9F277}"/>
                </a:ext>
              </a:extLst>
            </p:cNvPr>
            <p:cNvPicPr>
              <a:picLocks noChangeAspect="1"/>
            </p:cNvPicPr>
            <p:nvPr userDrawn="1"/>
          </p:nvPicPr>
          <p:blipFill>
            <a:blip r:embed="rId90">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2215040732"/>
      </p:ext>
    </p:extLst>
  </p:cSld>
  <p:clrMap bg1="lt1" tx1="dk1" bg2="lt2" tx2="dk2" accent1="accent1" accent2="accent2" accent3="accent3" accent4="accent4" accent5="accent5" accent6="accent6" hlink="hlink" folHlink="folHlink"/>
  <p:sldLayoutIdLst>
    <p:sldLayoutId id="2147483791" r:id="rId1"/>
    <p:sldLayoutId id="2147483929" r:id="rId2"/>
    <p:sldLayoutId id="2147483897" r:id="rId3"/>
    <p:sldLayoutId id="2147483930" r:id="rId4"/>
    <p:sldLayoutId id="2147483901" r:id="rId5"/>
    <p:sldLayoutId id="2147483931" r:id="rId6"/>
    <p:sldLayoutId id="2147483898" r:id="rId7"/>
    <p:sldLayoutId id="2147483977" r:id="rId8"/>
    <p:sldLayoutId id="2147483945" r:id="rId9"/>
    <p:sldLayoutId id="2147483932" r:id="rId10"/>
    <p:sldLayoutId id="2147483878" r:id="rId11"/>
    <p:sldLayoutId id="2147483879" r:id="rId12"/>
    <p:sldLayoutId id="2147483933" r:id="rId13"/>
    <p:sldLayoutId id="2147483936" r:id="rId14"/>
    <p:sldLayoutId id="2147483902" r:id="rId15"/>
    <p:sldLayoutId id="2147483915" r:id="rId16"/>
    <p:sldLayoutId id="2147483934" r:id="rId17"/>
    <p:sldLayoutId id="2147483903" r:id="rId18"/>
    <p:sldLayoutId id="2147483935" r:id="rId19"/>
    <p:sldLayoutId id="2147483981" r:id="rId20"/>
    <p:sldLayoutId id="2147483911" r:id="rId21"/>
    <p:sldLayoutId id="2147483904" r:id="rId22"/>
    <p:sldLayoutId id="2147483905" r:id="rId23"/>
    <p:sldLayoutId id="2147483978" r:id="rId24"/>
    <p:sldLayoutId id="2147483951" r:id="rId25"/>
    <p:sldLayoutId id="2147483947" r:id="rId26"/>
    <p:sldLayoutId id="2147483949" r:id="rId27"/>
    <p:sldLayoutId id="2147483952" r:id="rId28"/>
    <p:sldLayoutId id="2147483954" r:id="rId29"/>
    <p:sldLayoutId id="2147483953" r:id="rId30"/>
    <p:sldLayoutId id="2147483955" r:id="rId31"/>
    <p:sldLayoutId id="2147483956" r:id="rId32"/>
    <p:sldLayoutId id="2147483957" r:id="rId33"/>
    <p:sldLayoutId id="2147483980" r:id="rId34"/>
    <p:sldLayoutId id="2147483958" r:id="rId35"/>
    <p:sldLayoutId id="2147483959" r:id="rId36"/>
    <p:sldLayoutId id="2147483972" r:id="rId37"/>
    <p:sldLayoutId id="2147483976" r:id="rId38"/>
    <p:sldLayoutId id="2147483973" r:id="rId39"/>
    <p:sldLayoutId id="2147483970" r:id="rId40"/>
    <p:sldLayoutId id="2147483971" r:id="rId41"/>
    <p:sldLayoutId id="2147483967" r:id="rId42"/>
    <p:sldLayoutId id="2147483968" r:id="rId43"/>
    <p:sldLayoutId id="2147483974" r:id="rId44"/>
    <p:sldLayoutId id="2147483969" r:id="rId45"/>
    <p:sldLayoutId id="2147483975" r:id="rId46"/>
    <p:sldLayoutId id="2147483961" r:id="rId47"/>
    <p:sldLayoutId id="2147483962" r:id="rId48"/>
    <p:sldLayoutId id="2147483963" r:id="rId49"/>
    <p:sldLayoutId id="2147483964" r:id="rId50"/>
    <p:sldLayoutId id="2147483965" r:id="rId51"/>
    <p:sldLayoutId id="2147483966" r:id="rId52"/>
    <p:sldLayoutId id="2147483960" r:id="rId53"/>
    <p:sldLayoutId id="2147483950" r:id="rId54"/>
    <p:sldLayoutId id="2147483948" r:id="rId55"/>
    <p:sldLayoutId id="2147483946" r:id="rId56"/>
    <p:sldLayoutId id="2147483906" r:id="rId57"/>
    <p:sldLayoutId id="2147483918" r:id="rId58"/>
    <p:sldLayoutId id="2147483907" r:id="rId59"/>
    <p:sldLayoutId id="2147483880" r:id="rId60"/>
    <p:sldLayoutId id="2147483881" r:id="rId61"/>
    <p:sldLayoutId id="2147483908" r:id="rId62"/>
    <p:sldLayoutId id="2147483882" r:id="rId63"/>
    <p:sldLayoutId id="2147483883" r:id="rId64"/>
    <p:sldLayoutId id="2147483979" r:id="rId65"/>
    <p:sldLayoutId id="2147483884" r:id="rId66"/>
    <p:sldLayoutId id="2147483938" r:id="rId67"/>
    <p:sldLayoutId id="2147483909" r:id="rId68"/>
    <p:sldLayoutId id="2147483917" r:id="rId69"/>
    <p:sldLayoutId id="2147483937" r:id="rId70"/>
    <p:sldLayoutId id="2147483919" r:id="rId71"/>
    <p:sldLayoutId id="2147483923" r:id="rId72"/>
    <p:sldLayoutId id="2147483924" r:id="rId73"/>
    <p:sldLayoutId id="2147483939" r:id="rId74"/>
    <p:sldLayoutId id="2147483926" r:id="rId75"/>
    <p:sldLayoutId id="2147483927" r:id="rId76"/>
    <p:sldLayoutId id="2147483925" r:id="rId77"/>
    <p:sldLayoutId id="2147483920" r:id="rId78"/>
    <p:sldLayoutId id="2147483922" r:id="rId79"/>
    <p:sldLayoutId id="2147483921" r:id="rId80"/>
    <p:sldLayoutId id="2147483912" r:id="rId81"/>
    <p:sldLayoutId id="2147483913" r:id="rId82"/>
    <p:sldLayoutId id="2147483914" r:id="rId83"/>
    <p:sldLayoutId id="2147483910" r:id="rId84"/>
    <p:sldLayoutId id="2147483899" r:id="rId85"/>
    <p:sldLayoutId id="2147483982" r:id="rId86"/>
  </p:sldLayoutIdLst>
  <p:hf hdr="0" ftr="0" dt="0"/>
  <p:txStyles>
    <p:titleStyle>
      <a:lvl1pPr algn="l" defTabSz="390997" rtl="0" eaLnBrk="1" latinLnBrk="0" hangingPunct="1">
        <a:lnSpc>
          <a:spcPts val="2000"/>
        </a:lnSpc>
        <a:spcBef>
          <a:spcPct val="0"/>
        </a:spcBef>
        <a:buNone/>
        <a:defRPr sz="2000" b="1" i="0" kern="1200" cap="all" spc="50" baseline="0">
          <a:solidFill>
            <a:schemeClr val="accent1"/>
          </a:solidFill>
          <a:latin typeface="+mj-lt"/>
          <a:ea typeface="+mj-ea"/>
          <a:cs typeface="IvyMode SemiBold" panose="020B0404020101010102" pitchFamily="34" charset="0"/>
        </a:defRPr>
      </a:lvl1pPr>
    </p:titleStyle>
    <p:bodyStyle>
      <a:lvl1pPr marL="0" indent="0" algn="l" defTabSz="390997" rtl="0" eaLnBrk="1" latinLnBrk="0" hangingPunct="1">
        <a:lnSpc>
          <a:spcPts val="1100"/>
        </a:lnSpc>
        <a:spcBef>
          <a:spcPts val="0"/>
        </a:spcBef>
        <a:spcAft>
          <a:spcPts val="500"/>
        </a:spcAft>
        <a:buFont typeface="Arial"/>
        <a:buNone/>
        <a:defRPr sz="1000" b="0" i="0" kern="1200" baseline="0">
          <a:solidFill>
            <a:srgbClr val="323232"/>
          </a:solidFill>
          <a:latin typeface="+mn-lt"/>
          <a:ea typeface="+mn-ea"/>
          <a:cs typeface="+mn-cs"/>
        </a:defRPr>
      </a:lvl1pPr>
      <a:lvl2pPr marL="390997" indent="0" algn="l" defTabSz="390997" rtl="0" eaLnBrk="1" latinLnBrk="0" hangingPunct="1">
        <a:lnSpc>
          <a:spcPts val="1100"/>
        </a:lnSpc>
        <a:spcBef>
          <a:spcPts val="0"/>
        </a:spcBef>
        <a:spcAft>
          <a:spcPts val="500"/>
        </a:spcAft>
        <a:buFont typeface="Arial"/>
        <a:buNone/>
        <a:defRPr sz="1000" b="0" i="0" kern="1200" baseline="0">
          <a:solidFill>
            <a:srgbClr val="323232"/>
          </a:solidFill>
          <a:latin typeface="+mn-lt"/>
          <a:ea typeface="+mn-ea"/>
          <a:cs typeface="+mn-cs"/>
        </a:defRPr>
      </a:lvl2pPr>
      <a:lvl3pPr marL="781995" indent="0" algn="l" defTabSz="390997" rtl="0" eaLnBrk="1" latinLnBrk="0" hangingPunct="1">
        <a:lnSpc>
          <a:spcPts val="1100"/>
        </a:lnSpc>
        <a:spcBef>
          <a:spcPts val="0"/>
        </a:spcBef>
        <a:spcAft>
          <a:spcPts val="500"/>
        </a:spcAft>
        <a:buFont typeface="Arial"/>
        <a:buNone/>
        <a:defRPr sz="1000" b="0" i="0" kern="1200" baseline="0">
          <a:solidFill>
            <a:srgbClr val="323232"/>
          </a:solidFill>
          <a:latin typeface="+mn-lt"/>
          <a:ea typeface="+mn-ea"/>
          <a:cs typeface="+mn-cs"/>
        </a:defRPr>
      </a:lvl3pPr>
      <a:lvl4pPr marL="1172992" indent="0" algn="l" defTabSz="390997" rtl="0" eaLnBrk="1" latinLnBrk="0" hangingPunct="1">
        <a:lnSpc>
          <a:spcPts val="1100"/>
        </a:lnSpc>
        <a:spcBef>
          <a:spcPts val="0"/>
        </a:spcBef>
        <a:spcAft>
          <a:spcPts val="500"/>
        </a:spcAft>
        <a:buFont typeface="Arial"/>
        <a:buNone/>
        <a:defRPr sz="1000" b="0" i="0" kern="1200" baseline="0">
          <a:solidFill>
            <a:srgbClr val="323232"/>
          </a:solidFill>
          <a:latin typeface="+mn-lt"/>
          <a:ea typeface="+mn-ea"/>
          <a:cs typeface="+mn-cs"/>
        </a:defRPr>
      </a:lvl4pPr>
      <a:lvl5pPr marL="1563990" indent="0" algn="l" defTabSz="390997" rtl="0" eaLnBrk="1" latinLnBrk="0" hangingPunct="1">
        <a:lnSpc>
          <a:spcPts val="1100"/>
        </a:lnSpc>
        <a:spcBef>
          <a:spcPts val="0"/>
        </a:spcBef>
        <a:spcAft>
          <a:spcPts val="500"/>
        </a:spcAft>
        <a:buFont typeface="Arial"/>
        <a:buNone/>
        <a:defRPr sz="1000" b="0" i="0" kern="1200" baseline="0">
          <a:solidFill>
            <a:srgbClr val="323232"/>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egnaposto titolo 1">
            <a:extLst>
              <a:ext uri="{FF2B5EF4-FFF2-40B4-BE49-F238E27FC236}">
                <a16:creationId xmlns:a16="http://schemas.microsoft.com/office/drawing/2014/main" id="{11B2A3BE-C18A-D14F-8D24-5D08AC725BC3}"/>
              </a:ext>
            </a:extLst>
          </p:cNvPr>
          <p:cNvSpPr>
            <a:spLocks noGrp="1"/>
          </p:cNvSpPr>
          <p:nvPr>
            <p:ph type="title"/>
          </p:nvPr>
        </p:nvSpPr>
        <p:spPr>
          <a:xfrm>
            <a:off x="578840" y="522000"/>
            <a:ext cx="4773336" cy="601041"/>
          </a:xfrm>
          <a:prstGeom prst="rect">
            <a:avLst/>
          </a:prstGeom>
        </p:spPr>
        <p:txBody>
          <a:bodyPr vert="horz" lIns="0" tIns="0" rIns="0" bIns="0" rtlCol="0" anchor="t" anchorCtr="0">
            <a:noAutofit/>
          </a:bodyPr>
          <a:lstStyle/>
          <a:p>
            <a:r>
              <a:rPr lang="en-GB" noProof="0" dirty="0"/>
              <a:t>TITLE GOES HERE</a:t>
            </a:r>
          </a:p>
        </p:txBody>
      </p:sp>
      <p:sp>
        <p:nvSpPr>
          <p:cNvPr id="8" name="Slide Number Placeholder 6">
            <a:extLst>
              <a:ext uri="{FF2B5EF4-FFF2-40B4-BE49-F238E27FC236}">
                <a16:creationId xmlns:a16="http://schemas.microsoft.com/office/drawing/2014/main" id="{8F36086C-DF48-CC4F-82D9-65985E88A4BE}"/>
              </a:ext>
            </a:extLst>
          </p:cNvPr>
          <p:cNvSpPr>
            <a:spLocks noGrp="1"/>
          </p:cNvSpPr>
          <p:nvPr>
            <p:ph type="sldNum" sz="quarter" idx="4"/>
          </p:nvPr>
        </p:nvSpPr>
        <p:spPr>
          <a:xfrm>
            <a:off x="200771" y="89898"/>
            <a:ext cx="378069" cy="153384"/>
          </a:xfrm>
          <a:prstGeom prst="rect">
            <a:avLst/>
          </a:prstGeom>
        </p:spPr>
        <p:txBody>
          <a:bodyPr vert="horz" lIns="0" tIns="0" rIns="0" bIns="0" rtlCol="0" anchor="ctr"/>
          <a:lstStyle>
            <a:lvl1pPr algn="l">
              <a:defRPr sz="900" b="0" i="0" baseline="0">
                <a:solidFill>
                  <a:schemeClr val="accent1"/>
                </a:solidFill>
                <a:latin typeface="+mn-lt"/>
              </a:defRPr>
            </a:lvl1pPr>
          </a:lstStyle>
          <a:p>
            <a:fld id="{29CAE5FC-86E1-1448-8EC3-A22E1B31C8C0}" type="slidenum">
              <a:rPr lang="en-US" smtClean="0"/>
              <a:pPr/>
              <a:t>‹#›</a:t>
            </a:fld>
            <a:endParaRPr lang="en-US" dirty="0"/>
          </a:p>
        </p:txBody>
      </p:sp>
      <p:sp>
        <p:nvSpPr>
          <p:cNvPr id="9" name="Text Placeholder 7">
            <a:extLst>
              <a:ext uri="{FF2B5EF4-FFF2-40B4-BE49-F238E27FC236}">
                <a16:creationId xmlns:a16="http://schemas.microsoft.com/office/drawing/2014/main" id="{DA74534F-378D-7C48-9146-2359DE24C8CF}"/>
              </a:ext>
            </a:extLst>
          </p:cNvPr>
          <p:cNvSpPr>
            <a:spLocks noGrp="1"/>
          </p:cNvSpPr>
          <p:nvPr>
            <p:ph type="body" idx="1"/>
          </p:nvPr>
        </p:nvSpPr>
        <p:spPr>
          <a:xfrm>
            <a:off x="578841" y="2255902"/>
            <a:ext cx="4773336" cy="236559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2AF6147E-5272-D94F-B343-83D06B50B11E}"/>
              </a:ext>
            </a:extLst>
          </p:cNvPr>
          <p:cNvPicPr>
            <a:picLocks noChangeAspect="1"/>
          </p:cNvPicPr>
          <p:nvPr userDrawn="1"/>
        </p:nvPicPr>
        <p:blipFill>
          <a:blip r:embed="rId3"/>
          <a:stretch>
            <a:fillRect/>
          </a:stretch>
        </p:blipFill>
        <p:spPr>
          <a:xfrm>
            <a:off x="0" y="0"/>
            <a:ext cx="1050131" cy="5143500"/>
          </a:xfrm>
          <a:prstGeom prst="rect">
            <a:avLst/>
          </a:prstGeom>
        </p:spPr>
      </p:pic>
      <p:pic>
        <p:nvPicPr>
          <p:cNvPr id="13" name="Picture 12">
            <a:extLst>
              <a:ext uri="{FF2B5EF4-FFF2-40B4-BE49-F238E27FC236}">
                <a16:creationId xmlns:a16="http://schemas.microsoft.com/office/drawing/2014/main" id="{BA36A620-18A1-5B49-AE2C-D462FFE71D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nvGrpSpPr>
          <p:cNvPr id="14" name="Group 13">
            <a:extLst>
              <a:ext uri="{FF2B5EF4-FFF2-40B4-BE49-F238E27FC236}">
                <a16:creationId xmlns:a16="http://schemas.microsoft.com/office/drawing/2014/main" id="{87E6A377-6C8E-C742-8088-5DDA74BBA94E}"/>
              </a:ext>
            </a:extLst>
          </p:cNvPr>
          <p:cNvGrpSpPr/>
          <p:nvPr userDrawn="1"/>
        </p:nvGrpSpPr>
        <p:grpSpPr>
          <a:xfrm>
            <a:off x="7515225" y="13648"/>
            <a:ext cx="1628775" cy="5143500"/>
            <a:chOff x="7515225" y="0"/>
            <a:chExt cx="1628775" cy="5143500"/>
          </a:xfrm>
        </p:grpSpPr>
        <p:pic>
          <p:nvPicPr>
            <p:cNvPr id="18" name="Picture 17">
              <a:extLst>
                <a:ext uri="{FF2B5EF4-FFF2-40B4-BE49-F238E27FC236}">
                  <a16:creationId xmlns:a16="http://schemas.microsoft.com/office/drawing/2014/main" id="{2F207894-09CC-3341-B6CD-51E1340B0311}"/>
                </a:ext>
              </a:extLst>
            </p:cNvPr>
            <p:cNvPicPr>
              <a:picLocks noChangeAspect="1"/>
            </p:cNvPicPr>
            <p:nvPr userDrawn="1"/>
          </p:nvPicPr>
          <p:blipFill>
            <a:blip r:embed="rId5"/>
            <a:stretch>
              <a:fillRect/>
            </a:stretch>
          </p:blipFill>
          <p:spPr>
            <a:xfrm>
              <a:off x="7515225" y="0"/>
              <a:ext cx="1628775" cy="5143500"/>
            </a:xfrm>
            <a:prstGeom prst="rect">
              <a:avLst/>
            </a:prstGeom>
          </p:spPr>
        </p:pic>
        <p:pic>
          <p:nvPicPr>
            <p:cNvPr id="19" name="Picture 18">
              <a:extLst>
                <a:ext uri="{FF2B5EF4-FFF2-40B4-BE49-F238E27FC236}">
                  <a16:creationId xmlns:a16="http://schemas.microsoft.com/office/drawing/2014/main" id="{2C809872-4819-534A-8A49-4F2872FCCB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182" y="4686396"/>
              <a:ext cx="680950" cy="366879"/>
            </a:xfrm>
            <a:prstGeom prst="rect">
              <a:avLst/>
            </a:prstGeom>
          </p:spPr>
        </p:pic>
      </p:grpSp>
    </p:spTree>
    <p:extLst>
      <p:ext uri="{BB962C8B-B14F-4D97-AF65-F5344CB8AC3E}">
        <p14:creationId xmlns:p14="http://schemas.microsoft.com/office/powerpoint/2010/main" val="4070424133"/>
      </p:ext>
    </p:extLst>
  </p:cSld>
  <p:clrMap bg1="lt1" tx1="dk1" bg2="lt2" tx2="dk2" accent1="accent1" accent2="accent2" accent3="accent3" accent4="accent4" accent5="accent5" accent6="accent6" hlink="hlink" folHlink="folHlink"/>
  <p:sldLayoutIdLst>
    <p:sldLayoutId id="2147483896" r:id="rId1"/>
  </p:sldLayoutIdLst>
  <p:hf hdr="0" ftr="0" dt="0"/>
  <p:txStyles>
    <p:titleStyle>
      <a:lvl1pPr algn="l" defTabSz="914400" rtl="0" eaLnBrk="1" latinLnBrk="0" hangingPunct="1">
        <a:lnSpc>
          <a:spcPts val="2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ts val="1200"/>
        </a:lnSpc>
        <a:spcBef>
          <a:spcPts val="1000"/>
        </a:spcBef>
        <a:spcAft>
          <a:spcPts val="500"/>
        </a:spcAft>
        <a:buFontTx/>
        <a:buNone/>
        <a:defRPr sz="1200" kern="1200">
          <a:solidFill>
            <a:schemeClr val="accent2"/>
          </a:solidFill>
          <a:latin typeface="+mn-lt"/>
          <a:ea typeface="+mn-ea"/>
          <a:cs typeface="+mn-cs"/>
        </a:defRPr>
      </a:lvl1pPr>
      <a:lvl2pPr marL="457200" indent="0" algn="l" defTabSz="914400" rtl="0" eaLnBrk="1" latinLnBrk="0" hangingPunct="1">
        <a:lnSpc>
          <a:spcPts val="1200"/>
        </a:lnSpc>
        <a:spcBef>
          <a:spcPts val="500"/>
        </a:spcBef>
        <a:spcAft>
          <a:spcPts val="500"/>
        </a:spcAft>
        <a:buFontTx/>
        <a:buNone/>
        <a:defRPr sz="1200" kern="1200">
          <a:solidFill>
            <a:schemeClr val="accent2"/>
          </a:solidFill>
          <a:latin typeface="+mn-lt"/>
          <a:ea typeface="+mn-ea"/>
          <a:cs typeface="+mn-cs"/>
        </a:defRPr>
      </a:lvl2pPr>
      <a:lvl3pPr marL="914400" indent="0" algn="l" defTabSz="914400" rtl="0" eaLnBrk="1" latinLnBrk="0" hangingPunct="1">
        <a:lnSpc>
          <a:spcPts val="1200"/>
        </a:lnSpc>
        <a:spcBef>
          <a:spcPts val="500"/>
        </a:spcBef>
        <a:spcAft>
          <a:spcPts val="500"/>
        </a:spcAft>
        <a:buFontTx/>
        <a:buNone/>
        <a:defRPr sz="1200" kern="1200">
          <a:solidFill>
            <a:schemeClr val="accent2"/>
          </a:solidFill>
          <a:latin typeface="+mn-lt"/>
          <a:ea typeface="+mn-ea"/>
          <a:cs typeface="+mn-cs"/>
        </a:defRPr>
      </a:lvl3pPr>
      <a:lvl4pPr marL="1371600" indent="0" algn="l" defTabSz="914400" rtl="0" eaLnBrk="1" latinLnBrk="0" hangingPunct="1">
        <a:lnSpc>
          <a:spcPts val="1200"/>
        </a:lnSpc>
        <a:spcBef>
          <a:spcPts val="500"/>
        </a:spcBef>
        <a:spcAft>
          <a:spcPts val="500"/>
        </a:spcAft>
        <a:buFontTx/>
        <a:buNone/>
        <a:defRPr sz="1200" kern="1200">
          <a:solidFill>
            <a:schemeClr val="accent2"/>
          </a:solidFill>
          <a:latin typeface="+mn-lt"/>
          <a:ea typeface="+mn-ea"/>
          <a:cs typeface="+mn-cs"/>
        </a:defRPr>
      </a:lvl4pPr>
      <a:lvl5pPr marL="1828800" indent="0" algn="l" defTabSz="914400" rtl="0" eaLnBrk="1" latinLnBrk="0" hangingPunct="1">
        <a:lnSpc>
          <a:spcPts val="1200"/>
        </a:lnSpc>
        <a:spcBef>
          <a:spcPts val="500"/>
        </a:spcBef>
        <a:spcAft>
          <a:spcPts val="500"/>
        </a:spcAft>
        <a:buFontTx/>
        <a:buNone/>
        <a:defRPr sz="1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60343" y="2248692"/>
            <a:ext cx="5129995" cy="323058"/>
          </a:xfrm>
          <a:prstGeom prst="rect">
            <a:avLst/>
          </a:prstGeom>
        </p:spPr>
        <p:txBody>
          <a:bodyPr vert="horz" wrap="none" lIns="0" tIns="0" rIns="0" bIns="0" rtlCol="0" anchor="t" anchorCtr="0">
            <a:noAutofit/>
          </a:bodyPr>
          <a:lstStyle/>
          <a:p>
            <a:r>
              <a:rPr lang="en-GB" dirty="0"/>
              <a:t>THANK YOU!</a:t>
            </a:r>
          </a:p>
        </p:txBody>
      </p:sp>
      <p:pic>
        <p:nvPicPr>
          <p:cNvPr id="5" name="Picture 4">
            <a:extLst>
              <a:ext uri="{FF2B5EF4-FFF2-40B4-BE49-F238E27FC236}">
                <a16:creationId xmlns:a16="http://schemas.microsoft.com/office/drawing/2014/main" id="{F28F92A6-51D1-CC44-9B3C-69A8D1C40E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0454" y="4356099"/>
            <a:ext cx="991646" cy="534275"/>
          </a:xfrm>
          <a:prstGeom prst="rect">
            <a:avLst/>
          </a:prstGeom>
        </p:spPr>
      </p:pic>
    </p:spTree>
    <p:extLst>
      <p:ext uri="{BB962C8B-B14F-4D97-AF65-F5344CB8AC3E}">
        <p14:creationId xmlns:p14="http://schemas.microsoft.com/office/powerpoint/2010/main" val="4081016163"/>
      </p:ext>
    </p:extLst>
  </p:cSld>
  <p:clrMap bg1="lt1" tx1="dk1" bg2="lt2" tx2="dk2" accent1="accent1" accent2="accent2" accent3="accent3" accent4="accent4" accent5="accent5" accent6="accent6" hlink="hlink" folHlink="folHlink"/>
  <p:sldLayoutIdLst>
    <p:sldLayoutId id="2147483886" r:id="rId1"/>
    <p:sldLayoutId id="2147483944" r:id="rId2"/>
  </p:sldLayoutIdLst>
  <p:hf hdr="0" ftr="0" dt="0"/>
  <p:txStyles>
    <p:titleStyle>
      <a:lvl1pPr algn="l" defTabSz="390997" rtl="0" eaLnBrk="1" latinLnBrk="0" hangingPunct="1">
        <a:lnSpc>
          <a:spcPts val="3000"/>
        </a:lnSpc>
        <a:spcBef>
          <a:spcPct val="0"/>
        </a:spcBef>
        <a:buNone/>
        <a:defRPr sz="2800" b="1" i="0" kern="0" cap="all" spc="40" baseline="0">
          <a:solidFill>
            <a:schemeClr val="bg2"/>
          </a:solidFill>
          <a:latin typeface="+mj-lt"/>
          <a:ea typeface="+mj-ea"/>
          <a:cs typeface="IvyMode SemiBold" panose="020B0404020101010102" pitchFamily="34" charset="0"/>
        </a:defRPr>
      </a:lvl1pPr>
    </p:titleStyle>
    <p:bodyStyle>
      <a:lvl1pPr marL="293248" indent="-293248" algn="l" defTabSz="390997" rtl="0" eaLnBrk="1" latinLnBrk="0" hangingPunct="1">
        <a:spcBef>
          <a:spcPct val="20000"/>
        </a:spcBef>
        <a:buFont typeface="Arial"/>
        <a:buChar char="•"/>
        <a:defRPr sz="2737" kern="1200">
          <a:solidFill>
            <a:schemeClr val="tx1"/>
          </a:solidFill>
          <a:latin typeface="+mn-lt"/>
          <a:ea typeface="+mn-ea"/>
          <a:cs typeface="+mn-cs"/>
        </a:defRPr>
      </a:lvl1pPr>
      <a:lvl2pPr marL="635371" indent="-244373" algn="l" defTabSz="390997" rtl="0" eaLnBrk="1" latinLnBrk="0" hangingPunct="1">
        <a:spcBef>
          <a:spcPct val="20000"/>
        </a:spcBef>
        <a:buFont typeface="Arial"/>
        <a:buChar char="–"/>
        <a:defRPr sz="2395" kern="1200">
          <a:solidFill>
            <a:schemeClr val="tx1"/>
          </a:solidFill>
          <a:latin typeface="+mn-lt"/>
          <a:ea typeface="+mn-ea"/>
          <a:cs typeface="+mn-cs"/>
        </a:defRPr>
      </a:lvl2pPr>
      <a:lvl3pPr marL="977494" indent="-195499" algn="l" defTabSz="390997" rtl="0" eaLnBrk="1" latinLnBrk="0" hangingPunct="1">
        <a:spcBef>
          <a:spcPct val="20000"/>
        </a:spcBef>
        <a:buFont typeface="Arial"/>
        <a:buChar char="•"/>
        <a:defRPr sz="2052" kern="1200">
          <a:solidFill>
            <a:schemeClr val="tx1"/>
          </a:solidFill>
          <a:latin typeface="+mn-lt"/>
          <a:ea typeface="+mn-ea"/>
          <a:cs typeface="+mn-cs"/>
        </a:defRPr>
      </a:lvl3pPr>
      <a:lvl4pPr marL="1368491" indent="-195499" algn="l" defTabSz="390997" rtl="0" eaLnBrk="1" latinLnBrk="0" hangingPunct="1">
        <a:spcBef>
          <a:spcPct val="20000"/>
        </a:spcBef>
        <a:buFont typeface="Arial"/>
        <a:buChar char="–"/>
        <a:defRPr sz="1710" kern="1200">
          <a:solidFill>
            <a:schemeClr val="tx1"/>
          </a:solidFill>
          <a:latin typeface="+mn-lt"/>
          <a:ea typeface="+mn-ea"/>
          <a:cs typeface="+mn-cs"/>
        </a:defRPr>
      </a:lvl4pPr>
      <a:lvl5pPr marL="1759488" indent="-195499" algn="l" defTabSz="390997" rtl="0" eaLnBrk="1" latinLnBrk="0" hangingPunct="1">
        <a:spcBef>
          <a:spcPct val="20000"/>
        </a:spcBef>
        <a:buFont typeface="Arial"/>
        <a:buChar char="»"/>
        <a:defRPr sz="1710" kern="1200">
          <a:solidFill>
            <a:schemeClr val="tx1"/>
          </a:solidFill>
          <a:latin typeface="+mn-lt"/>
          <a:ea typeface="+mn-ea"/>
          <a:cs typeface="+mn-cs"/>
        </a:defRPr>
      </a:lvl5pPr>
      <a:lvl6pPr marL="2150486" indent="-195499" algn="l" defTabSz="390997" rtl="0" eaLnBrk="1" latinLnBrk="0" hangingPunct="1">
        <a:spcBef>
          <a:spcPct val="20000"/>
        </a:spcBef>
        <a:buFont typeface="Arial"/>
        <a:buChar char="•"/>
        <a:defRPr sz="1710" kern="1200">
          <a:solidFill>
            <a:schemeClr val="tx1"/>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p:bodyStyle>
    <p:otherStyle>
      <a:defPPr>
        <a:defRPr lang="it-IT"/>
      </a:defPPr>
      <a:lvl1pPr marL="0" algn="l" defTabSz="390997" rtl="0" eaLnBrk="1" latinLnBrk="0" hangingPunct="1">
        <a:defRPr sz="1539" kern="1200">
          <a:solidFill>
            <a:schemeClr val="tx1"/>
          </a:solidFill>
          <a:latin typeface="+mn-lt"/>
          <a:ea typeface="+mn-ea"/>
          <a:cs typeface="+mn-cs"/>
        </a:defRPr>
      </a:lvl1pPr>
      <a:lvl2pPr marL="390997" algn="l" defTabSz="390997" rtl="0" eaLnBrk="1" latinLnBrk="0" hangingPunct="1">
        <a:defRPr sz="1539" kern="1200">
          <a:solidFill>
            <a:schemeClr val="tx1"/>
          </a:solidFill>
          <a:latin typeface="+mn-lt"/>
          <a:ea typeface="+mn-ea"/>
          <a:cs typeface="+mn-cs"/>
        </a:defRPr>
      </a:lvl2pPr>
      <a:lvl3pPr marL="781995" algn="l" defTabSz="390997" rtl="0" eaLnBrk="1" latinLnBrk="0" hangingPunct="1">
        <a:defRPr sz="1539" kern="1200">
          <a:solidFill>
            <a:schemeClr val="tx1"/>
          </a:solidFill>
          <a:latin typeface="+mn-lt"/>
          <a:ea typeface="+mn-ea"/>
          <a:cs typeface="+mn-cs"/>
        </a:defRPr>
      </a:lvl3pPr>
      <a:lvl4pPr marL="1172992" algn="l" defTabSz="390997" rtl="0" eaLnBrk="1" latinLnBrk="0" hangingPunct="1">
        <a:defRPr sz="1539" kern="1200">
          <a:solidFill>
            <a:schemeClr val="tx1"/>
          </a:solidFill>
          <a:latin typeface="+mn-lt"/>
          <a:ea typeface="+mn-ea"/>
          <a:cs typeface="+mn-cs"/>
        </a:defRPr>
      </a:lvl4pPr>
      <a:lvl5pPr marL="1563990" algn="l" defTabSz="390997" rtl="0" eaLnBrk="1" latinLnBrk="0" hangingPunct="1">
        <a:defRPr sz="1539" kern="1200">
          <a:solidFill>
            <a:schemeClr val="tx1"/>
          </a:solidFill>
          <a:latin typeface="+mn-lt"/>
          <a:ea typeface="+mn-ea"/>
          <a:cs typeface="+mn-cs"/>
        </a:defRPr>
      </a:lvl5pPr>
      <a:lvl6pPr marL="1954987" algn="l" defTabSz="390997" rtl="0" eaLnBrk="1" latinLnBrk="0" hangingPunct="1">
        <a:defRPr sz="1539" kern="1200">
          <a:solidFill>
            <a:schemeClr val="tx1"/>
          </a:solidFill>
          <a:latin typeface="+mn-lt"/>
          <a:ea typeface="+mn-ea"/>
          <a:cs typeface="+mn-cs"/>
        </a:defRPr>
      </a:lvl6pPr>
      <a:lvl7pPr marL="2345985" algn="l" defTabSz="390997" rtl="0" eaLnBrk="1" latinLnBrk="0" hangingPunct="1">
        <a:defRPr sz="1539" kern="1200">
          <a:solidFill>
            <a:schemeClr val="tx1"/>
          </a:solidFill>
          <a:latin typeface="+mn-lt"/>
          <a:ea typeface="+mn-ea"/>
          <a:cs typeface="+mn-cs"/>
        </a:defRPr>
      </a:lvl7pPr>
      <a:lvl8pPr marL="2736982" algn="l" defTabSz="390997" rtl="0" eaLnBrk="1" latinLnBrk="0" hangingPunct="1">
        <a:defRPr sz="1539" kern="1200">
          <a:solidFill>
            <a:schemeClr val="tx1"/>
          </a:solidFill>
          <a:latin typeface="+mn-lt"/>
          <a:ea typeface="+mn-ea"/>
          <a:cs typeface="+mn-cs"/>
        </a:defRPr>
      </a:lvl8pPr>
      <a:lvl9pPr marL="3127980" algn="l" defTabSz="390997"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3BF3B-1404-892F-3BC7-41B31593A8F6}"/>
              </a:ext>
            </a:extLst>
          </p:cNvPr>
          <p:cNvSpPr>
            <a:spLocks noGrp="1"/>
          </p:cNvSpPr>
          <p:nvPr>
            <p:ph type="sldNum" sz="quarter" idx="13"/>
          </p:nvPr>
        </p:nvSpPr>
        <p:spPr/>
        <p:txBody>
          <a:bodyPr/>
          <a:lstStyle/>
          <a:p>
            <a:fld id="{29CAE5FC-86E1-1448-8EC3-A22E1B31C8C0}" type="slidenum">
              <a:rPr lang="it-IT" smtClean="0"/>
              <a:pPr/>
              <a:t>1</a:t>
            </a:fld>
            <a:endParaRPr lang="it-IT" dirty="0"/>
          </a:p>
        </p:txBody>
      </p:sp>
      <p:sp>
        <p:nvSpPr>
          <p:cNvPr id="4" name="Title 3">
            <a:extLst>
              <a:ext uri="{FF2B5EF4-FFF2-40B4-BE49-F238E27FC236}">
                <a16:creationId xmlns:a16="http://schemas.microsoft.com/office/drawing/2014/main" id="{0E430B4F-A427-A338-D2D3-400F861FC659}"/>
              </a:ext>
            </a:extLst>
          </p:cNvPr>
          <p:cNvSpPr>
            <a:spLocks noGrp="1"/>
          </p:cNvSpPr>
          <p:nvPr>
            <p:ph type="title"/>
          </p:nvPr>
        </p:nvSpPr>
        <p:spPr>
          <a:xfrm>
            <a:off x="578840" y="522001"/>
            <a:ext cx="7919274" cy="425772"/>
          </a:xfrm>
        </p:spPr>
        <p:txBody>
          <a:bodyPr/>
          <a:lstStyle/>
          <a:p>
            <a:r>
              <a:rPr lang="cs-CZ" dirty="0"/>
              <a:t>AKTUÁLNÍ ČESKÁ JUDIKATURA 2022/2023</a:t>
            </a:r>
            <a:endParaRPr lang="en-US" dirty="0"/>
          </a:p>
        </p:txBody>
      </p:sp>
      <p:sp>
        <p:nvSpPr>
          <p:cNvPr id="3" name="Text Placeholder 2">
            <a:extLst>
              <a:ext uri="{FF2B5EF4-FFF2-40B4-BE49-F238E27FC236}">
                <a16:creationId xmlns:a16="http://schemas.microsoft.com/office/drawing/2014/main" id="{84D2CCA8-E34E-1F48-BFDB-20350A396F12}"/>
              </a:ext>
            </a:extLst>
          </p:cNvPr>
          <p:cNvSpPr>
            <a:spLocks noGrp="1"/>
          </p:cNvSpPr>
          <p:nvPr>
            <p:ph type="body" sz="quarter" idx="18"/>
          </p:nvPr>
        </p:nvSpPr>
        <p:spPr>
          <a:xfrm>
            <a:off x="578840" y="1127985"/>
            <a:ext cx="7919274" cy="2422824"/>
          </a:xfrm>
        </p:spPr>
        <p:txBody>
          <a:bodyPr/>
          <a:lstStyle/>
          <a:p>
            <a:pPr marL="285750" indent="-285750">
              <a:buFont typeface="Wingdings" panose="05000000000000000000" pitchFamily="2" charset="2"/>
              <a:buChar char="Ø"/>
            </a:pPr>
            <a:r>
              <a:rPr lang="cs-CZ" sz="1800" dirty="0">
                <a:solidFill>
                  <a:srgbClr val="C00000"/>
                </a:solidFill>
              </a:rPr>
              <a:t>Pojištění obecně</a:t>
            </a:r>
          </a:p>
          <a:p>
            <a:pPr marL="285750" indent="-285750">
              <a:buFont typeface="Wingdings" panose="05000000000000000000" pitchFamily="2" charset="2"/>
              <a:buChar char="Ø"/>
            </a:pPr>
            <a:endParaRPr lang="cs-CZ" sz="1800" dirty="0">
              <a:solidFill>
                <a:srgbClr val="C00000"/>
              </a:solidFill>
            </a:endParaRPr>
          </a:p>
          <a:p>
            <a:pPr marL="285750" indent="-285750">
              <a:buFont typeface="Wingdings" panose="05000000000000000000" pitchFamily="2" charset="2"/>
              <a:buChar char="Ø"/>
            </a:pPr>
            <a:r>
              <a:rPr lang="cs-CZ" sz="1800" dirty="0">
                <a:solidFill>
                  <a:srgbClr val="C00000"/>
                </a:solidFill>
              </a:rPr>
              <a:t>Postižní a regresní právo pojistitele</a:t>
            </a:r>
          </a:p>
          <a:p>
            <a:pPr marL="0" indent="0">
              <a:buNone/>
            </a:pPr>
            <a:endParaRPr lang="cs-CZ" sz="1800" dirty="0">
              <a:solidFill>
                <a:srgbClr val="C00000"/>
              </a:solidFill>
            </a:endParaRPr>
          </a:p>
          <a:p>
            <a:pPr marL="285750" indent="-285750">
              <a:buFont typeface="Wingdings" panose="05000000000000000000" pitchFamily="2" charset="2"/>
              <a:buChar char="Ø"/>
            </a:pPr>
            <a:r>
              <a:rPr lang="cs-CZ" sz="1800" dirty="0">
                <a:solidFill>
                  <a:srgbClr val="C00000"/>
                </a:solidFill>
              </a:rPr>
              <a:t>Odpovědnost obecně</a:t>
            </a:r>
          </a:p>
          <a:p>
            <a:pPr marL="285750" indent="-285750">
              <a:buFont typeface="Wingdings" panose="05000000000000000000" pitchFamily="2" charset="2"/>
              <a:buChar char="Ø"/>
            </a:pPr>
            <a:endParaRPr lang="cs-CZ" sz="1800" dirty="0">
              <a:solidFill>
                <a:srgbClr val="C00000"/>
              </a:solidFill>
            </a:endParaRPr>
          </a:p>
          <a:p>
            <a:pPr marL="285750" indent="-285750">
              <a:buFont typeface="Wingdings" panose="05000000000000000000" pitchFamily="2" charset="2"/>
              <a:buChar char="Ø"/>
            </a:pPr>
            <a:r>
              <a:rPr lang="cs-CZ" sz="1800" dirty="0">
                <a:solidFill>
                  <a:srgbClr val="C00000"/>
                </a:solidFill>
              </a:rPr>
              <a:t>Újma na zdraví</a:t>
            </a:r>
          </a:p>
          <a:p>
            <a:pPr marL="0" indent="0">
              <a:buNone/>
            </a:pPr>
            <a:endParaRPr lang="cs-CZ" sz="1800" dirty="0">
              <a:solidFill>
                <a:srgbClr val="C00000"/>
              </a:solidFill>
            </a:endParaRPr>
          </a:p>
          <a:p>
            <a:pPr marL="285750" indent="-285750">
              <a:buFont typeface="Wingdings" panose="05000000000000000000" pitchFamily="2" charset="2"/>
              <a:buChar char="Ø"/>
            </a:pPr>
            <a:r>
              <a:rPr lang="cs-CZ" sz="1800" dirty="0">
                <a:solidFill>
                  <a:srgbClr val="C00000"/>
                </a:solidFill>
              </a:rPr>
              <a:t>Odpovědnost nemocnice</a:t>
            </a:r>
          </a:p>
          <a:p>
            <a:pPr marL="285750" indent="-285750">
              <a:buFont typeface="Wingdings" panose="05000000000000000000" pitchFamily="2" charset="2"/>
              <a:buChar char="Ø"/>
            </a:pPr>
            <a:endParaRPr lang="cs-CZ" sz="1800" dirty="0">
              <a:solidFill>
                <a:srgbClr val="C00000"/>
              </a:solidFill>
            </a:endParaRPr>
          </a:p>
          <a:p>
            <a:pPr marL="285750" indent="-285750">
              <a:buFont typeface="Wingdings" panose="05000000000000000000" pitchFamily="2" charset="2"/>
              <a:buChar char="Ø"/>
            </a:pPr>
            <a:r>
              <a:rPr lang="cs-CZ" sz="1800" dirty="0">
                <a:solidFill>
                  <a:srgbClr val="C00000"/>
                </a:solidFill>
              </a:rPr>
              <a:t>Poddlužnické žaloby</a:t>
            </a:r>
          </a:p>
          <a:p>
            <a:pPr marL="285750" indent="-285750">
              <a:buFont typeface="Wingdings" panose="05000000000000000000" pitchFamily="2" charset="2"/>
              <a:buChar char="Ø"/>
            </a:pPr>
            <a:endParaRPr lang="cs-CZ" sz="1800" dirty="0">
              <a:solidFill>
                <a:srgbClr val="C00000"/>
              </a:solidFill>
            </a:endParaRPr>
          </a:p>
          <a:p>
            <a:pPr marL="285750" indent="-285750">
              <a:buFont typeface="Wingdings" panose="05000000000000000000" pitchFamily="2" charset="2"/>
              <a:buChar char="Ø"/>
            </a:pPr>
            <a:endParaRPr lang="cs-CZ" sz="1400" dirty="0"/>
          </a:p>
        </p:txBody>
      </p:sp>
    </p:spTree>
    <p:extLst>
      <p:ext uri="{BB962C8B-B14F-4D97-AF65-F5344CB8AC3E}">
        <p14:creationId xmlns:p14="http://schemas.microsoft.com/office/powerpoint/2010/main" val="257623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NÁKLADY LÉČENÍ VS POJIŠTĚNÍ ODPOVĚDNOSTI ZAMĚSTNAVATELE ZA PRACOVNÍ ÚRAZ 4/4</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Náklady, které zdravotní pojišťovna vynaložila na zdravotní péči poskytnutou svému pojištěnci formou úhrady zdravotních výkonů zdravotnickému zařízení, nejsou náklady spojenými s léčením, za které je zaměstnavatel v rozsahu, ve kterém za škodu odpovídá, povinen podle § 193 odst. 1 písm. c) zákona č. 65/1965, zákoník práce</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 2 vyhlášky č. 125/1993 Sb. zakládá zaměstnavateli právo na pojistné plnění právě jen v případě, že </a:t>
            </a:r>
            <a:r>
              <a:rPr lang="cs-CZ" b="1" i="0" dirty="0">
                <a:solidFill>
                  <a:schemeClr val="tx1"/>
                </a:solidFill>
                <a:effectLst/>
              </a:rPr>
              <a:t>zaměstnavateli vznikne povinnost nahradit škodu, která vznikla zaměstnanci při pracovním úrazu nebo nemoci z povolání</a:t>
            </a:r>
            <a:r>
              <a:rPr lang="cs-CZ" b="0" i="0" dirty="0">
                <a:solidFill>
                  <a:schemeClr val="tx1"/>
                </a:solidFill>
                <a:effectLst/>
              </a:rPr>
              <a:t>, v rozsahu, v jakém za ni zaměstnavatel odpovídá podle zákoníku práce</a:t>
            </a:r>
            <a:endParaRPr lang="cs-CZ" dirty="0">
              <a:solidFill>
                <a:schemeClr val="tx1"/>
              </a:solidFill>
            </a:endParaRP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dirty="0">
                <a:solidFill>
                  <a:schemeClr val="tx1"/>
                </a:solidFill>
              </a:rPr>
              <a:t>Tedy </a:t>
            </a:r>
            <a:r>
              <a:rPr lang="cs-CZ" b="0" i="0" dirty="0">
                <a:solidFill>
                  <a:schemeClr val="tx1"/>
                </a:solidFill>
                <a:effectLst/>
              </a:rPr>
              <a:t>na povinnost zaměstnavatele, jenž je zároveň tzv. třetí osobou ve smyslu § 55 odst. 1 věty první ZVZP, nahradit podle tohoto ustanovení zdravotní pojišťovně náklady vynaložené na zdravotní péči poskytnutou zaměstnanci a hrazenou ze zdravotního pojištění, se tudíž zákonné pojištění odpovědnosti zaměstnavatele za škodu při pracovním úrazu nevztahuje</a:t>
            </a:r>
            <a:endParaRPr lang="cs-CZ" dirty="0">
              <a:solidFill>
                <a:schemeClr val="tx1"/>
              </a:solidFill>
            </a:endParaRPr>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10</a:t>
            </a:fld>
            <a:endParaRPr lang="en-GB" dirty="0"/>
          </a:p>
        </p:txBody>
      </p:sp>
    </p:spTree>
    <p:extLst>
      <p:ext uri="{BB962C8B-B14F-4D97-AF65-F5344CB8AC3E}">
        <p14:creationId xmlns:p14="http://schemas.microsoft.com/office/powerpoint/2010/main" val="151454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MODERACE NÁHRADY ŠKODY VS POSTIŽNÍHO PRÁVA 1/3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23 </a:t>
            </a:r>
            <a:r>
              <a:rPr lang="cs-CZ" dirty="0" err="1">
                <a:solidFill>
                  <a:schemeClr val="tx1"/>
                </a:solidFill>
              </a:rPr>
              <a:t>Cdo</a:t>
            </a:r>
            <a:r>
              <a:rPr lang="cs-CZ" dirty="0">
                <a:solidFill>
                  <a:schemeClr val="tx1"/>
                </a:solidFill>
              </a:rPr>
              <a:t> 2888/2020 ze dne 31.8.2022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Dopravní nehoda, řídila osoba bez řidičského oprávnění, smrt spolujezdce (nepřipoutaný, ale dle znaleckého dokazování to nemělo význam na následek)</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Pojistitel z POV odškodnil duševní útrapy blízkých osob (otec, matka, bratr, babičky), náklady pohřbu, věcné škody (oblečení, …), VZP – v součtu téměř 700.000,- Kč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Postižní nárok pojistitele pro porušení § 10 ZPOV – soud prvního stupně nárok většinově přiznal, odvolací soud drobně změnil ve prospěch pojistitele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legitimace žalované je (žalovaným nemusí být jen provozovatel, může být i řidič, byl dán podíl poškozeného – byl si vědom řízení osobou bez ŘO, ale to již zohlednil pojistitel), pro moderaci soudy neshledaly důvod</a:t>
            </a:r>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POSTIŽNÍ PRÁVO POJISTITELE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11</a:t>
            </a:fld>
            <a:endParaRPr lang="en-GB" dirty="0"/>
          </a:p>
        </p:txBody>
      </p:sp>
    </p:spTree>
    <p:extLst>
      <p:ext uri="{BB962C8B-B14F-4D97-AF65-F5344CB8AC3E}">
        <p14:creationId xmlns:p14="http://schemas.microsoft.com/office/powerpoint/2010/main" val="158772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MODERACE NÁHRADY ŠKODY VS POSTIŽNÍHO PRÁVA 1/3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 10 ZPOPV zakládá pojistiteli právo požadovat po pojištěném náhradu toho, co za pojištěného poškozenému vyplatil - postižní právo vzniká pojistiteli v případě </a:t>
            </a:r>
            <a:r>
              <a:rPr lang="cs-CZ" b="1" i="0" dirty="0">
                <a:solidFill>
                  <a:schemeClr val="tx1"/>
                </a:solidFill>
                <a:effectLst/>
              </a:rPr>
              <a:t>závažných a vědomých pochybení pojištěného</a:t>
            </a:r>
            <a:r>
              <a:rPr lang="cs-CZ" b="0" i="0" dirty="0">
                <a:solidFill>
                  <a:schemeClr val="tx1"/>
                </a:solidFill>
                <a:effectLst/>
              </a:rPr>
              <a:t>, kdy např. újmu způsobil úmyslně, řídil vozidlo bez řidičského oprávnění, řídil vozidlo pod vlivem alkoholu, omamné nebo psychotropní látky, či v době, kdy mu byl uložen zákaz činnosti řídit vozidlo, nebo provozoval vozidlo, jehož technická způsobilost k provozu vozidla nebyla schválena.  - shodně důvodová zpráva (jednání pojištěného bylo úmyslné, hrubě nedbalé nebo jeho bezdůvodná nečinnost vedla ke ztížení šetření pojistitele)</a:t>
            </a: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Postižní právo pojistitele vůči pojištěnému ve smyslu § 10 odst. 1 ZPOPV  - originární nárok, jenž není nárokem na náhradu škody vzniklé poškozenému proti tomu, kdo škodu způsobil, ani zákonnou cesí tohoto nároku poškozeného</a:t>
            </a:r>
          </a:p>
          <a:p>
            <a:pPr marL="171450" indent="-171450" algn="just">
              <a:buFont typeface="Wingdings" panose="05000000000000000000" pitchFamily="2" charset="2"/>
              <a:buChar char="Ø"/>
            </a:pPr>
            <a:endParaRPr lang="cs-CZ" b="0" i="0" dirty="0">
              <a:solidFill>
                <a:schemeClr val="tx1"/>
              </a:solidFill>
              <a:effectLst/>
            </a:endParaRPr>
          </a:p>
          <a:p>
            <a:pPr marL="171450" indent="-171450" algn="just">
              <a:buFont typeface="Wingdings" panose="05000000000000000000" pitchFamily="2" charset="2"/>
              <a:buChar char="Ø"/>
            </a:pPr>
            <a:r>
              <a:rPr lang="cs-CZ" b="0" i="0" dirty="0">
                <a:solidFill>
                  <a:schemeClr val="tx1"/>
                </a:solidFill>
                <a:effectLst/>
              </a:rPr>
              <a:t>Pojištěný - každá osoba odpovědnou za újmu způsobenou provozem vozidla uvedeného v pojistné smlouvě </a:t>
            </a:r>
          </a:p>
          <a:p>
            <a:pPr marL="171450" indent="-171450" algn="just">
              <a:buFont typeface="Wingdings" panose="05000000000000000000" pitchFamily="2" charset="2"/>
              <a:buChar char="Ø"/>
            </a:pPr>
            <a:r>
              <a:rPr lang="cs-CZ" b="0" i="0" dirty="0">
                <a:solidFill>
                  <a:schemeClr val="tx1"/>
                </a:solidFill>
                <a:effectLst/>
              </a:rPr>
              <a:t> postižní právo podle § 10 odst. 1 ZPOPV může být pojistitelem uplatněno vůči kterékoliv osobě, na jejíž odpovědnost za újmu vzniklou provozem vozidla se pojištění odpovědnosti vztahuje a která zároveň naplnila zákonem stanovené důvody pro vznik tohoto práva (provozovatel, ale i řidič) </a:t>
            </a:r>
          </a:p>
          <a:p>
            <a:pPr algn="just"/>
            <a:endParaRPr lang="cs-CZ" b="0" i="0" dirty="0">
              <a:solidFill>
                <a:schemeClr val="tx1"/>
              </a:solidFill>
              <a:effectLst/>
            </a:endParaRPr>
          </a:p>
          <a:p>
            <a:pPr marL="214313" indent="-214313">
              <a:buFont typeface="Wingdings" panose="05000000000000000000" pitchFamily="2" charset="2"/>
              <a:buChar char="Ø"/>
            </a:pPr>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POSTIŽNÍ PRÁVO POJISTITELE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12</a:t>
            </a:fld>
            <a:endParaRPr lang="en-GB" dirty="0"/>
          </a:p>
        </p:txBody>
      </p:sp>
    </p:spTree>
    <p:extLst>
      <p:ext uri="{BB962C8B-B14F-4D97-AF65-F5344CB8AC3E}">
        <p14:creationId xmlns:p14="http://schemas.microsoft.com/office/powerpoint/2010/main" val="21476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MODERACE NÁHRADY ŠKODY VS POSTIŽNÍHO PRÁVA 3/3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postižní právo pojistitele podle § 10 odst. 1 ZPOV nemá povahu práva na náhradu škody, nýbrž se jedná o originární právo pojistitele vůči pojištěnému</a:t>
            </a:r>
            <a:r>
              <a:rPr lang="cs-CZ" dirty="0">
                <a:solidFill>
                  <a:schemeClr val="tx1"/>
                </a:solidFill>
              </a:rPr>
              <a:t> – to </a:t>
            </a:r>
            <a:r>
              <a:rPr lang="cs-CZ" b="1" i="0" dirty="0">
                <a:solidFill>
                  <a:schemeClr val="tx1"/>
                </a:solidFill>
                <a:effectLst/>
              </a:rPr>
              <a:t>vylučuje přímou aplikaci ustanovení § 2953 </a:t>
            </a:r>
            <a:r>
              <a:rPr lang="cs-CZ" b="1" dirty="0">
                <a:solidFill>
                  <a:schemeClr val="tx1"/>
                </a:solidFill>
              </a:rPr>
              <a:t>NOZ</a:t>
            </a:r>
            <a:r>
              <a:rPr lang="cs-CZ" b="0" i="0" dirty="0">
                <a:solidFill>
                  <a:schemeClr val="tx1"/>
                </a:solidFill>
                <a:effectLst/>
              </a:rPr>
              <a:t>, které umožňuje soudu z důvodů zvláštního zřetele hodných přiměřeně snížit právo poškozeného na náhradu škody</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účelem ustanovení § 10 odst. 1 ZPOPV je zajistit, aby v těchto případech nesl finanční zátěž spojenou s náhradou vzniklé újmy v konečném důsledku nikoliv pojistitel, nýbrž pojištěný, který se v souvislosti s provozem vozidla dopustil závažného a vědomého pochybení.  - preventivní </a:t>
            </a:r>
            <a:r>
              <a:rPr lang="cs-CZ" dirty="0">
                <a:solidFill>
                  <a:schemeClr val="tx1"/>
                </a:solidFill>
              </a:rPr>
              <a:t>p</a:t>
            </a:r>
            <a:r>
              <a:rPr lang="cs-CZ" b="0" i="0" dirty="0">
                <a:solidFill>
                  <a:schemeClr val="tx1"/>
                </a:solidFill>
                <a:effectLst/>
              </a:rPr>
              <a:t>ůsobení</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S ohledem na tyto skutečnosti právní předpisy nepamatují s tzv. moderačním právem soudu, teleologickou mezeru v právu nepředstavuje - jde o vědomé rozhodnutí zákonodárce, který pojištěného nepovažoval v daném případě za hodného zvláštní ochrany</a:t>
            </a:r>
            <a:endParaRPr lang="cs-CZ" dirty="0">
              <a:solidFill>
                <a:schemeClr val="tx1"/>
              </a:solidFill>
            </a:endParaRPr>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POSTIŽNÍ PRÁVO POJISTITELE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13</a:t>
            </a:fld>
            <a:endParaRPr lang="en-GB" dirty="0"/>
          </a:p>
        </p:txBody>
      </p:sp>
    </p:spTree>
    <p:extLst>
      <p:ext uri="{BB962C8B-B14F-4D97-AF65-F5344CB8AC3E}">
        <p14:creationId xmlns:p14="http://schemas.microsoft.com/office/powerpoint/2010/main" val="418668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REGRESNÍ NÁROK POJIŠŤOVNY VŮČI VEŘEJNÉMU ZDRAVOTNÍMU POJIŠTĚNÍ 1/3</a:t>
            </a:r>
          </a:p>
          <a:p>
            <a:pPr marL="214313" indent="-214313">
              <a:buFont typeface="Wingdings" panose="05000000000000000000" pitchFamily="2" charset="2"/>
              <a:buChar char="Ø"/>
            </a:pPr>
            <a:endParaRPr lang="cs-CZ" dirty="0">
              <a:solidFill>
                <a:schemeClr val="tx1"/>
              </a:solidFill>
            </a:endParaRP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Nejvyšší správní soud </a:t>
            </a:r>
            <a:r>
              <a:rPr lang="cs-CZ" dirty="0" err="1">
                <a:solidFill>
                  <a:schemeClr val="tx1"/>
                </a:solidFill>
                <a:ea typeface="Times New Roman" panose="02020603050405020304" pitchFamily="18" charset="0"/>
              </a:rPr>
              <a:t>s</a:t>
            </a:r>
            <a:r>
              <a:rPr lang="cs-CZ" dirty="0" err="1">
                <a:solidFill>
                  <a:schemeClr val="tx1"/>
                </a:solidFill>
                <a:effectLst/>
                <a:ea typeface="Times New Roman" panose="02020603050405020304" pitchFamily="18" charset="0"/>
              </a:rPr>
              <a:t>p.zn</a:t>
            </a:r>
            <a:r>
              <a:rPr lang="cs-CZ" dirty="0">
                <a:solidFill>
                  <a:schemeClr val="tx1"/>
                </a:solidFill>
                <a:effectLst/>
                <a:ea typeface="Times New Roman" panose="02020603050405020304" pitchFamily="18" charset="0"/>
              </a:rPr>
              <a:t>. 6 </a:t>
            </a:r>
            <a:r>
              <a:rPr lang="cs-CZ" dirty="0" err="1">
                <a:solidFill>
                  <a:schemeClr val="tx1"/>
                </a:solidFill>
                <a:effectLst/>
                <a:ea typeface="Times New Roman" panose="02020603050405020304" pitchFamily="18" charset="0"/>
              </a:rPr>
              <a:t>Ads</a:t>
            </a:r>
            <a:r>
              <a:rPr lang="cs-CZ" dirty="0">
                <a:solidFill>
                  <a:schemeClr val="tx1"/>
                </a:solidFill>
                <a:effectLst/>
                <a:ea typeface="Times New Roman" panose="02020603050405020304" pitchFamily="18" charset="0"/>
              </a:rPr>
              <a:t> 77/2022 ze dne 22.8.2022</a:t>
            </a:r>
          </a:p>
          <a:p>
            <a:pPr marL="171450" indent="-171450">
              <a:spcBef>
                <a:spcPts val="1100"/>
              </a:spcBef>
              <a:buFont typeface="Wingdings" panose="05000000000000000000" pitchFamily="2" charset="2"/>
              <a:buChar char="Ø"/>
            </a:pPr>
            <a:r>
              <a:rPr lang="cs-CZ" dirty="0">
                <a:solidFill>
                  <a:schemeClr val="tx1"/>
                </a:solidFill>
                <a:ea typeface="Times New Roman" panose="02020603050405020304" pitchFamily="18" charset="0"/>
              </a:rPr>
              <a:t>Žaloba soukromé pojišťovny, která plnila z cestovního pojištění za zdravotní problémy pojištěného v Bulharsku (náklady hradila asistenční služba) </a:t>
            </a:r>
            <a:endParaRPr lang="cs-CZ" dirty="0">
              <a:solidFill>
                <a:schemeClr val="tx1"/>
              </a:solidFill>
              <a:effectLst/>
              <a:ea typeface="Times New Roman" panose="02020603050405020304" pitchFamily="18" charset="0"/>
            </a:endParaRPr>
          </a:p>
          <a:p>
            <a:pPr marL="171450" indent="-171450">
              <a:spcBef>
                <a:spcPts val="1100"/>
              </a:spcBef>
              <a:buFont typeface="Wingdings" panose="05000000000000000000" pitchFamily="2" charset="2"/>
              <a:buChar char="Ø"/>
            </a:pPr>
            <a:r>
              <a:rPr lang="cs-CZ" dirty="0">
                <a:solidFill>
                  <a:schemeClr val="tx1"/>
                </a:solidFill>
                <a:ea typeface="Times New Roman" panose="02020603050405020304" pitchFamily="18" charset="0"/>
              </a:rPr>
              <a:t>Rozhodčí orgán se správním soudnictví zastavil řízení o žádosti žalobkyně na náhradu nákladů vynaložených na zdravotní služby – tu je oprávněn podat pouze pojištěnec, který náklady uhradil</a:t>
            </a:r>
            <a:r>
              <a:rPr lang="cs-CZ" dirty="0">
                <a:solidFill>
                  <a:schemeClr val="tx1"/>
                </a:solidFill>
                <a:effectLst/>
                <a:ea typeface="Times New Roman" panose="02020603050405020304" pitchFamily="18" charset="0"/>
              </a:rPr>
              <a:t> </a:t>
            </a:r>
          </a:p>
          <a:p>
            <a:pPr marL="171450" indent="-171450">
              <a:spcBef>
                <a:spcPts val="1100"/>
              </a:spcBef>
              <a:buFont typeface="Wingdings" panose="05000000000000000000" pitchFamily="2" charset="2"/>
              <a:buChar char="Ø"/>
            </a:pPr>
            <a:r>
              <a:rPr lang="cs-CZ" dirty="0">
                <a:solidFill>
                  <a:schemeClr val="tx1"/>
                </a:solidFill>
                <a:ea typeface="Times New Roman" panose="02020603050405020304" pitchFamily="18" charset="0"/>
              </a:rPr>
              <a:t>Žaloba – MS v Praze žalobu zamítl – zjevná nepřípustnost nároku žalobkyně</a:t>
            </a:r>
            <a:endParaRPr lang="cs-CZ" dirty="0">
              <a:solidFill>
                <a:schemeClr val="tx1"/>
              </a:solidFill>
              <a:effectLst/>
              <a:ea typeface="Times New Roman" panose="02020603050405020304" pitchFamily="18" charset="0"/>
            </a:endParaRPr>
          </a:p>
          <a:p>
            <a:pPr>
              <a:spcBef>
                <a:spcPts val="1100"/>
              </a:spcBef>
            </a:pPr>
            <a:r>
              <a:rPr lang="cs-CZ" dirty="0">
                <a:solidFill>
                  <a:schemeClr val="tx1"/>
                </a:solidFill>
                <a:effectLst/>
                <a:ea typeface="Times New Roman" panose="02020603050405020304" pitchFamily="18" charset="0"/>
              </a:rPr>
              <a:t>Kasační stížnost: </a:t>
            </a:r>
          </a:p>
          <a:p>
            <a:pPr marL="171450" indent="-171450">
              <a:spcBef>
                <a:spcPts val="1100"/>
              </a:spcBef>
              <a:buFont typeface="Wingdings" panose="05000000000000000000" pitchFamily="2" charset="2"/>
              <a:buChar char="Ø"/>
            </a:pPr>
            <a:r>
              <a:rPr lang="cs-CZ" dirty="0">
                <a:solidFill>
                  <a:schemeClr val="tx1"/>
                </a:solidFill>
                <a:ea typeface="Times New Roman" panose="02020603050405020304" pitchFamily="18" charset="0"/>
              </a:rPr>
              <a:t>stěžovatelka v </a:t>
            </a:r>
            <a:r>
              <a:rPr lang="cs-CZ" dirty="0">
                <a:solidFill>
                  <a:schemeClr val="tx1"/>
                </a:solidFill>
                <a:effectLst/>
                <a:ea typeface="Times New Roman" panose="02020603050405020304" pitchFamily="18" charset="0"/>
              </a:rPr>
              <a:t>zahraničí splnila svůj závazek, který vznikl z titulu uzavřené smlouvy o cestovním pojištění</a:t>
            </a: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stejný závazek měla zdravotní pojiš</a:t>
            </a:r>
            <a:r>
              <a:rPr lang="cs-CZ" dirty="0">
                <a:solidFill>
                  <a:schemeClr val="tx1"/>
                </a:solidFill>
                <a:ea typeface="Times New Roman" panose="02020603050405020304" pitchFamily="18" charset="0"/>
              </a:rPr>
              <a:t>ťovna - s</a:t>
            </a:r>
            <a:r>
              <a:rPr lang="cs-CZ" dirty="0">
                <a:solidFill>
                  <a:schemeClr val="tx1"/>
                </a:solidFill>
                <a:effectLst/>
                <a:ea typeface="Times New Roman" panose="02020603050405020304" pitchFamily="18" charset="0"/>
              </a:rPr>
              <a:t>těžovatelka disponuje regresním právem podle § 2820 odst. 1 </a:t>
            </a:r>
            <a:r>
              <a:rPr lang="cs-CZ" dirty="0">
                <a:solidFill>
                  <a:schemeClr val="tx1"/>
                </a:solidFill>
                <a:ea typeface="Times New Roman" panose="02020603050405020304" pitchFamily="18" charset="0"/>
              </a:rPr>
              <a:t>NOZ</a:t>
            </a:r>
            <a:endParaRPr lang="cs-CZ" sz="1000"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REGRESNÍ PRÁVO POJISTITELE?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14</a:t>
            </a:fld>
            <a:endParaRPr lang="en-GB" dirty="0"/>
          </a:p>
        </p:txBody>
      </p:sp>
    </p:spTree>
    <p:extLst>
      <p:ext uri="{BB962C8B-B14F-4D97-AF65-F5344CB8AC3E}">
        <p14:creationId xmlns:p14="http://schemas.microsoft.com/office/powerpoint/2010/main" val="125059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REGRESNÍ NÁROK POJIŠŤOVNY VŮČI VEŘEJNÉMU ZDRAVOTNÍMU POJIŠTĚNÍ 2/3</a:t>
            </a:r>
          </a:p>
          <a:p>
            <a:pPr marL="214313" indent="-214313">
              <a:buFont typeface="Wingdings" panose="05000000000000000000" pitchFamily="2" charset="2"/>
              <a:buChar char="Ø"/>
            </a:pPr>
            <a:endParaRPr lang="cs-CZ" dirty="0">
              <a:solidFill>
                <a:schemeClr val="tx1"/>
              </a:solidFill>
            </a:endParaRP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plnění ze zdravotního pojištění má veřejnoprávní charakter - proto je jedinou možností řízení podle § 14 odst. 2 zákona o veřejném zdravotním pojištění. </a:t>
            </a: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pojištěncem nemůže být právnická osoba, to však nebrání daný pojem bez legální definice vykládat pro účely § 14 odst. 2 zákona o veřejném zdravotním pojištění tak, že zahrnuje též osoby, na které nároky pojištěnce přešly na základě § 2820 odst. 1 občanského zákoníku </a:t>
            </a: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ze zákona a logiky věci sice plyne, že pojištěncem nemůže být právnická osoba, to však nebrání daný pojem bez legální definice vykládat pro účely § 14 odst. 2 zákona o veřejném zdravotním pojištění tak, že zahrnuje též osoby, na které nároky pojištěnce přešly na základě § 2820 odst. 1 občanského zákoníku. </a:t>
            </a:r>
          </a:p>
          <a:p>
            <a:pPr marL="171450" indent="-171450">
              <a:spcBef>
                <a:spcPts val="1100"/>
              </a:spcBef>
              <a:buFont typeface="Wingdings" panose="05000000000000000000" pitchFamily="2" charset="2"/>
              <a:buChar char="Ø"/>
            </a:pPr>
            <a:endParaRPr lang="cs-CZ" dirty="0">
              <a:solidFill>
                <a:schemeClr val="tx1"/>
              </a:solidFill>
              <a:effectLst/>
              <a:ea typeface="Times New Roman" panose="02020603050405020304" pitchFamily="18" charset="0"/>
            </a:endParaRPr>
          </a:p>
          <a:p>
            <a:endParaRPr lang="cs-CZ" sz="1000"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REGRESNÍ PRÁVO POJISTITELE?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15</a:t>
            </a:fld>
            <a:endParaRPr lang="en-GB" dirty="0"/>
          </a:p>
        </p:txBody>
      </p:sp>
    </p:spTree>
    <p:extLst>
      <p:ext uri="{BB962C8B-B14F-4D97-AF65-F5344CB8AC3E}">
        <p14:creationId xmlns:p14="http://schemas.microsoft.com/office/powerpoint/2010/main" val="112658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REGRESNÍ NÁROK POJIŠŤOVNY VŮČI VEŘEJNÉMU ZDRAVOTNÍMU POJIŠTĚNÍ 2/3</a:t>
            </a:r>
          </a:p>
          <a:p>
            <a:r>
              <a:rPr lang="cs-CZ" dirty="0">
                <a:solidFill>
                  <a:schemeClr val="tx1"/>
                </a:solidFill>
              </a:rPr>
              <a:t>Názor NSS:</a:t>
            </a:r>
          </a:p>
          <a:p>
            <a:pPr marL="171450" indent="-171450">
              <a:spcBef>
                <a:spcPts val="1100"/>
              </a:spcBef>
              <a:buFont typeface="Wingdings" panose="05000000000000000000" pitchFamily="2" charset="2"/>
              <a:buChar char="Ø"/>
            </a:pPr>
            <a:r>
              <a:rPr lang="cs-CZ" dirty="0">
                <a:solidFill>
                  <a:schemeClr val="tx1"/>
                </a:solidFill>
                <a:ea typeface="Times New Roman" panose="02020603050405020304" pitchFamily="18" charset="0"/>
              </a:rPr>
              <a:t>Mezi danými pojištěními je rozdíl – všeobecné a povinné veřejné pojištění, vznik ze zákona x soukromé pojištění (projev vůle stran, rozsah dle dohody) - n</a:t>
            </a:r>
            <a:r>
              <a:rPr lang="cs-CZ" dirty="0">
                <a:solidFill>
                  <a:schemeClr val="tx1"/>
                </a:solidFill>
              </a:rPr>
              <a:t>elze proto nijak dovodit, že žalovaná měla vůči pojištěnci stejný či obdobný závazek jako stěžovatelka ze smlouvy o cestovním pojištění </a:t>
            </a: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legální definice pojmu pojištěnec</a:t>
            </a:r>
            <a:r>
              <a:rPr lang="cs-CZ" dirty="0">
                <a:solidFill>
                  <a:schemeClr val="tx1"/>
                </a:solidFill>
                <a:ea typeface="Times New Roman" panose="02020603050405020304" pitchFamily="18" charset="0"/>
              </a:rPr>
              <a:t> - </a:t>
            </a:r>
            <a:r>
              <a:rPr lang="cs-CZ" dirty="0">
                <a:solidFill>
                  <a:schemeClr val="tx1"/>
                </a:solidFill>
                <a:effectLst/>
                <a:ea typeface="Times New Roman" panose="02020603050405020304" pitchFamily="18" charset="0"/>
              </a:rPr>
              <a:t> § 2 odst. 1: jsou zdravotně pojištěny: </a:t>
            </a:r>
            <a:r>
              <a:rPr lang="cs-CZ" i="1" dirty="0">
                <a:solidFill>
                  <a:schemeClr val="tx1"/>
                </a:solidFill>
                <a:effectLst/>
                <a:ea typeface="Times New Roman" panose="02020603050405020304" pitchFamily="18" charset="0"/>
              </a:rPr>
              <a:t>a) osoby, které mají trvalý pobyt na území České republiky,</a:t>
            </a:r>
            <a:r>
              <a:rPr lang="cs-CZ" dirty="0">
                <a:solidFill>
                  <a:schemeClr val="tx1"/>
                </a:solidFill>
                <a:effectLst/>
                <a:ea typeface="Times New Roman" panose="02020603050405020304" pitchFamily="18" charset="0"/>
              </a:rPr>
              <a:t> </a:t>
            </a:r>
            <a:r>
              <a:rPr lang="cs-CZ" i="1" dirty="0">
                <a:solidFill>
                  <a:schemeClr val="tx1"/>
                </a:solidFill>
                <a:effectLst/>
                <a:ea typeface="Times New Roman" panose="02020603050405020304" pitchFamily="18" charset="0"/>
              </a:rPr>
              <a:t>b) osoby, které na území České republiky nemají trvalý pobyt, pokud jsou zaměstnanci zaměstnavatele, který má sídlo nebo trvalý pobyt na území České republiky. </a:t>
            </a:r>
          </a:p>
          <a:p>
            <a:pPr marL="171450" indent="-171450">
              <a:spcBef>
                <a:spcPts val="1100"/>
              </a:spcBef>
              <a:buFont typeface="Wingdings" panose="05000000000000000000" pitchFamily="2" charset="2"/>
              <a:buChar char="Ø"/>
            </a:pPr>
            <a:r>
              <a:rPr lang="cs-CZ" dirty="0">
                <a:solidFill>
                  <a:schemeClr val="tx1"/>
                </a:solidFill>
              </a:rPr>
              <a:t>žádost podle § 14 odst. 2 zákona je oprávněn podat pouze pojištěnec, kterým stěžovatelka zjevně není – zastavení řízení o žádosti bylo správné (pro zjevnou právní nepřípustnost žádosti) - nezbytnost takového postupu žalované plyne rovněž z její vázanosti zákonem – protože zákon o veřejném zdravotním pojištění umožňuje požádat o náhradu nákladů (a přiznat ji) pouze pojištěnci, jehož přesně definuje</a:t>
            </a:r>
          </a:p>
          <a:p>
            <a:pPr marL="171450" indent="-171450">
              <a:spcBef>
                <a:spcPts val="1100"/>
              </a:spcBef>
              <a:buFont typeface="Wingdings" panose="05000000000000000000" pitchFamily="2" charset="2"/>
              <a:buChar char="Ø"/>
            </a:pPr>
            <a:r>
              <a:rPr lang="cs-CZ" dirty="0">
                <a:solidFill>
                  <a:schemeClr val="tx1"/>
                </a:solidFill>
                <a:effectLst/>
                <a:ea typeface="Times New Roman" panose="02020603050405020304" pitchFamily="18" charset="0"/>
              </a:rPr>
              <a:t>Je rozdíl mezi plněním z cestovního pojištění a veřejného zdravotního pojištění </a:t>
            </a:r>
          </a:p>
          <a:p>
            <a:pPr>
              <a:spcBef>
                <a:spcPts val="1100"/>
              </a:spcBef>
            </a:pPr>
            <a:endParaRPr lang="cs-CZ" dirty="0">
              <a:solidFill>
                <a:schemeClr val="tx1"/>
              </a:solidFill>
              <a:effectLst/>
              <a:ea typeface="Times New Roman" panose="02020603050405020304" pitchFamily="18" charset="0"/>
            </a:endParaRPr>
          </a:p>
          <a:p>
            <a:endParaRPr lang="cs-CZ" sz="1000"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REGRESNÍ PRÁVO POJISTITELE?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16</a:t>
            </a:fld>
            <a:endParaRPr lang="en-GB" dirty="0"/>
          </a:p>
        </p:txBody>
      </p:sp>
    </p:spTree>
    <p:extLst>
      <p:ext uri="{BB962C8B-B14F-4D97-AF65-F5344CB8AC3E}">
        <p14:creationId xmlns:p14="http://schemas.microsoft.com/office/powerpoint/2010/main" val="207309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PROVOZ LETIŠTĚ – PÁD STROMU 1/3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25 </a:t>
            </a:r>
            <a:r>
              <a:rPr lang="cs-CZ" dirty="0" err="1">
                <a:solidFill>
                  <a:schemeClr val="tx1"/>
                </a:solidFill>
              </a:rPr>
              <a:t>Cdo</a:t>
            </a:r>
            <a:r>
              <a:rPr lang="cs-CZ" dirty="0">
                <a:solidFill>
                  <a:schemeClr val="tx1"/>
                </a:solidFill>
              </a:rPr>
              <a:t> 1828/2020 ze dne 8.3.2022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Nárok na náhradu škody z pádu stromu na MV zaparkované na parkovišti v areálu letiště provozovaném žalovanou – pojistitel jako vedlejší účastník</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nárok přiznal, když dovodil odpovědnost žalované – parkoviště, byť inzerované jako nehlídané, 24 hodin po dozorem pracovníka, strom byl součástí areálu k výdělečné činnosti – porušení prevenční povinnosti</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Odvolací soud žalobu zamítl – masivní bouřková oblačnost v prostoru letiště – jev </a:t>
            </a:r>
            <a:r>
              <a:rPr lang="cs-CZ" b="1" dirty="0" err="1">
                <a:solidFill>
                  <a:schemeClr val="tx1"/>
                </a:solidFill>
              </a:rPr>
              <a:t>downburst</a:t>
            </a:r>
            <a:r>
              <a:rPr lang="cs-CZ" dirty="0">
                <a:solidFill>
                  <a:schemeClr val="tx1"/>
                </a:solidFill>
              </a:rPr>
              <a:t> (prudké ochlazení vzduchu vede k prudkým nárazům větru a škodám jako při slabých či středně silných tornádech) – vyvrácen 15 m smrk – úprava porostů pravidelně vykonávána, strom nebyl poškozen, nejde o hlídané parkoviště, soud shledal liberaci (vzniku škody nebylo možno zabránit ani při vynaložení veškeré péče, kterou lze požadovat) </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17</a:t>
            </a:fld>
            <a:endParaRPr lang="en-GB" dirty="0"/>
          </a:p>
        </p:txBody>
      </p:sp>
    </p:spTree>
    <p:extLst>
      <p:ext uri="{BB962C8B-B14F-4D97-AF65-F5344CB8AC3E}">
        <p14:creationId xmlns:p14="http://schemas.microsoft.com/office/powerpoint/2010/main" val="313238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PROVOZ LETIŠTĚ – PÁD STROMU 2/3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Dovolání: pád stromu je náhoda, které lze ale předejít, smrk je náchylný k vývratům, měl být vykácen každopádně, šlo o hlídané parkoviště (dřívější judikatura kemp)</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Dovolací soud dovolání odmítl</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1" dirty="0">
                <a:solidFill>
                  <a:schemeClr val="tx1"/>
                </a:solidFill>
              </a:rPr>
              <a:t>Hlídané parkoviště </a:t>
            </a:r>
            <a:r>
              <a:rPr lang="cs-CZ" dirty="0">
                <a:solidFill>
                  <a:schemeClr val="tx1"/>
                </a:solidFill>
              </a:rPr>
              <a:t>– rozhodné je, jaká služba je nabízena a přijata – není rozhodující způsob střežení, ani placení parkovného, ani jeho výběr mechanickým prostředkem, ani to, že se tam nacházel 24 hodin personál dávající pokyny parkujícím – nejednalo se o hlídané parkoviště a ani člověk průměrného rozumu nemohl tento dojem nabýt, i tím, že inzerovali, že jsou naopak nehlídané parkoviště</a:t>
            </a:r>
          </a:p>
          <a:p>
            <a:pPr marL="214313" indent="-214313">
              <a:buFont typeface="Wingdings" panose="05000000000000000000" pitchFamily="2" charset="2"/>
              <a:buChar char="Ø"/>
            </a:pPr>
            <a:r>
              <a:rPr lang="cs-CZ" b="0" i="0" dirty="0">
                <a:solidFill>
                  <a:schemeClr val="tx1"/>
                </a:solidFill>
                <a:effectLst/>
              </a:rPr>
              <a:t>nad rámec dovolacího přezkumu lze pochybovat o správnosti právního závěru odvolacího soudu, že vyvrácený strom byl za daných skutkových okolností věcí použitou při provozní činnosti, neboť neplnil žádnou provozní funkci (nebylo na něm připevněno např. osvětlení nebo informační tabule apod.), na rozdíl od stromu v areálu určeném k rekreaci</a:t>
            </a:r>
            <a:endParaRPr lang="cs-CZ"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18</a:t>
            </a:fld>
            <a:endParaRPr lang="en-GB" dirty="0"/>
          </a:p>
        </p:txBody>
      </p:sp>
    </p:spTree>
    <p:extLst>
      <p:ext uri="{BB962C8B-B14F-4D97-AF65-F5344CB8AC3E}">
        <p14:creationId xmlns:p14="http://schemas.microsoft.com/office/powerpoint/2010/main" val="24821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PROVOZ LETIŠTĚ – PÁD STROMU 3/3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strom nebyl nemocný</a:t>
            </a:r>
            <a:r>
              <a:rPr lang="cs-CZ" dirty="0">
                <a:solidFill>
                  <a:schemeClr val="tx1"/>
                </a:solidFill>
              </a:rPr>
              <a:t> ani </a:t>
            </a:r>
            <a:r>
              <a:rPr lang="cs-CZ" b="0" i="0" dirty="0">
                <a:solidFill>
                  <a:schemeClr val="tx1"/>
                </a:solidFill>
                <a:effectLst/>
              </a:rPr>
              <a:t>poškozený, nevykazoval žádné nedostatky, žalovaná v areálu letiště prováděla údržbu dřevin pravidelně - vznik škody nebylo možno předvídat a žalovaná si počínala jako řádný a odborně způsobilý provozovatel </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Obecně by sice mohla být relevantní úvaha, že provozovatel ponechávající na svém pozemku nemocné (poškozené) stromy v případě jejich pádu pravděpodobně nevynaložil veškerou péči, kterou po něm lze požadovat</a:t>
            </a:r>
            <a:r>
              <a:rPr lang="cs-CZ" dirty="0">
                <a:solidFill>
                  <a:schemeClr val="tx1"/>
                </a:solidFill>
              </a:rPr>
              <a:t>, ale t</a:t>
            </a:r>
            <a:r>
              <a:rPr lang="cs-CZ" b="0" i="0" dirty="0">
                <a:solidFill>
                  <a:schemeClr val="tx1"/>
                </a:solidFill>
                <a:effectLst/>
              </a:rPr>
              <a:t>aková situace ale v projednávané věci nenastala, </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Požadavek, aby každý, kdo provozuje závod nebo jiné zařízení sloužící k výdělečné činnosti, pokácel všechny stromy obecně náchylné k vyvrácení, již nespadá do kategorie veškeré péče, kterou lze rozumně požadovat, a to ani provozuje-li parkoviště. Na uvedeném nemůže nic změnit ani to, že se letiště nachází v oblasti s častým výskytem silných poryvů větru. Taková okolnost může vést k nutnosti intenzivnější péče o dřeviny a častější kontrole jejich stavu. </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Příčinou pádu smrku byl mimořádný meteorologický jev a žalovaná za daných okolností nemohla pádu zdravého stromu a vzniku škody zabránit ani s vynaložením veškeré péče, kterou je po ní možno rozumně požadovat. </a:t>
            </a:r>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19</a:t>
            </a:fld>
            <a:endParaRPr lang="en-GB" dirty="0"/>
          </a:p>
        </p:txBody>
      </p:sp>
    </p:spTree>
    <p:extLst>
      <p:ext uri="{BB962C8B-B14F-4D97-AF65-F5344CB8AC3E}">
        <p14:creationId xmlns:p14="http://schemas.microsoft.com/office/powerpoint/2010/main" val="208908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46796" y="959254"/>
            <a:ext cx="8386686" cy="3459807"/>
          </a:xfrm>
        </p:spPr>
        <p:txBody>
          <a:bodyPr/>
          <a:lstStyle/>
          <a:p>
            <a:r>
              <a:rPr lang="cs-CZ" dirty="0">
                <a:solidFill>
                  <a:schemeClr val="tx1"/>
                </a:solidFill>
              </a:rPr>
              <a:t>NEDOSTATEK PÍSEMNÉ FORMY POJISTNÉ SMLOUVY 1/2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27 </a:t>
            </a:r>
            <a:r>
              <a:rPr lang="cs-CZ" dirty="0" err="1">
                <a:solidFill>
                  <a:schemeClr val="tx1"/>
                </a:solidFill>
              </a:rPr>
              <a:t>Cdo</a:t>
            </a:r>
            <a:r>
              <a:rPr lang="cs-CZ" dirty="0">
                <a:solidFill>
                  <a:schemeClr val="tx1"/>
                </a:solidFill>
              </a:rPr>
              <a:t> 935/2022 ze dne 30.11.2022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Spor o pojistné plnění</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Pojištění zaniklo pro neplacení pojistného – dotaz na aktivaci nebo novou smlouvu – čestné prohlášení, následné hrazení pojistného – při oznámené PU neposkytnutí pojistného plnění</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žalobu zamítl, odvolací soud potvrdil</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Dovolání: výklad skutečné vůle, písemná smlouva, formalismus</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Dovolací soud rozsudek zrušil a věc vrátil – kromě níže uvedené nutno zkoumat vůli stran – výklad jednání</a:t>
            </a:r>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a:t>
            </a:fld>
            <a:endParaRPr lang="en-GB" dirty="0"/>
          </a:p>
        </p:txBody>
      </p:sp>
    </p:spTree>
    <p:extLst>
      <p:ext uri="{BB962C8B-B14F-4D97-AF65-F5344CB8AC3E}">
        <p14:creationId xmlns:p14="http://schemas.microsoft.com/office/powerpoint/2010/main" val="106724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TRAMVAJOVÝ OSTRŮVEK 1/2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25 </a:t>
            </a:r>
            <a:r>
              <a:rPr lang="cs-CZ" dirty="0" err="1">
                <a:solidFill>
                  <a:schemeClr val="tx1"/>
                </a:solidFill>
              </a:rPr>
              <a:t>Cdo</a:t>
            </a:r>
            <a:r>
              <a:rPr lang="cs-CZ" dirty="0">
                <a:solidFill>
                  <a:schemeClr val="tx1"/>
                </a:solidFill>
              </a:rPr>
              <a:t> 2126/2020 ze dne 11.8.2022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Úraz účastníka dopravy při vystoupení z tramvaje na nástupní ostrůvek – uklouznutí při cestě po něm (ne přímo při vystoupení) - žalovaný město a dopravní podnik</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žalobu zamítl, odvolací soud potvrdil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 ostrůvek na pozemku města, DP dělal pravidelnou údržbu, v daný den mrznoucí srážky a ledovka – zimní údržba nebyla zanedbána, město není legitimováno, ostrůvek je součást dráhy, nešlo ani o provoz dopravního prostředku </a:t>
            </a:r>
          </a:p>
          <a:p>
            <a:pPr marL="214313" indent="-214313">
              <a:buFont typeface="Wingdings" panose="05000000000000000000" pitchFamily="2" charset="2"/>
              <a:buChar char="Ø"/>
            </a:pPr>
            <a:endParaRPr lang="cs-CZ"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20</a:t>
            </a:fld>
            <a:endParaRPr lang="en-GB" dirty="0"/>
          </a:p>
        </p:txBody>
      </p:sp>
    </p:spTree>
    <p:extLst>
      <p:ext uri="{BB962C8B-B14F-4D97-AF65-F5344CB8AC3E}">
        <p14:creationId xmlns:p14="http://schemas.microsoft.com/office/powerpoint/2010/main" val="390425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TRAMVAJOVÝ OSTRŮVEK 2/2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Zákon o drahách – součástí dráhy jsou zastávky, které tvoří nástupiště a nástupní ostrůvky – šlo tedy o součást dráhy, ne o silnici či místní komunikaci</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Zákon o drahách nemá speciální úpravu, nejde o pozemní komunikace, uplatní se obecná úprava odpovědnosti</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Město není pasivně legitimováno, není vlastník ostrůvku, nezakládá to ani zákon o obcích</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Nebyla shledána odpovědnost dopravního podniku – nebyla zanedbána zimní údržba, naopak byl prokázán posyp solí, nešlo o škodu provozem dopravního prostředku</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21</a:t>
            </a:fld>
            <a:endParaRPr lang="en-GB" dirty="0"/>
          </a:p>
        </p:txBody>
      </p:sp>
    </p:spTree>
    <p:extLst>
      <p:ext uri="{BB962C8B-B14F-4D97-AF65-F5344CB8AC3E}">
        <p14:creationId xmlns:p14="http://schemas.microsoft.com/office/powerpoint/2010/main" val="159932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ÚJMA ZA SMRT VÍC OSOB, PSYCHICKÉ ONEMOCNĚNÍ 1/2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25 </a:t>
            </a:r>
            <a:r>
              <a:rPr lang="cs-CZ" dirty="0" err="1">
                <a:solidFill>
                  <a:schemeClr val="tx1"/>
                </a:solidFill>
              </a:rPr>
              <a:t>Cdo</a:t>
            </a:r>
            <a:r>
              <a:rPr lang="cs-CZ" dirty="0">
                <a:solidFill>
                  <a:schemeClr val="tx1"/>
                </a:solidFill>
              </a:rPr>
              <a:t> 3084/2022 ze dne 30.11.2022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DN, při které zemřela dcera a dvě vnoučata poškozené</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Duševní útrapy přerostly v posttraumatickou stresovou poruchu – intenzivní vztah s dcerou, dcera pomáhala s péčí o invalidního syna,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 kromě odškodnění za ztrátu blízkých osob požadována náhrada za ZSU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Odškodnění za dceru téměř ve výši dvojnásobku základní sazby, u vnoučat zvýšeno o 50% </a:t>
            </a:r>
          </a:p>
          <a:p>
            <a:pPr marL="214313" indent="-214313">
              <a:buFont typeface="Wingdings" panose="05000000000000000000" pitchFamily="2" charset="2"/>
              <a:buChar char="Ø"/>
            </a:pPr>
            <a:endParaRPr lang="cs-CZ"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ÚJMA NA ZDRAVÍ</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22</a:t>
            </a:fld>
            <a:endParaRPr lang="en-GB" dirty="0"/>
          </a:p>
        </p:txBody>
      </p:sp>
    </p:spTree>
    <p:extLst>
      <p:ext uri="{BB962C8B-B14F-4D97-AF65-F5344CB8AC3E}">
        <p14:creationId xmlns:p14="http://schemas.microsoft.com/office/powerpoint/2010/main" val="267234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ÚJMA ZA SMRT VÍC OSOB, PSYCHICKÉ ONEMOCNĚNÍ 2/2  </a:t>
            </a:r>
          </a:p>
          <a:p>
            <a:endParaRPr lang="cs-CZ" dirty="0">
              <a:solidFill>
                <a:schemeClr val="tx1"/>
              </a:solidFill>
            </a:endParaRPr>
          </a:p>
          <a:p>
            <a:r>
              <a:rPr lang="cs-CZ" dirty="0">
                <a:solidFill>
                  <a:schemeClr val="tx1"/>
                </a:solidFill>
              </a:rPr>
              <a:t>NS: </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Újma vzniklá v důsledku škodní události spočívá v úmrtí blízké osoby</a:t>
            </a:r>
          </a:p>
          <a:p>
            <a:r>
              <a:rPr lang="cs-CZ" dirty="0">
                <a:solidFill>
                  <a:schemeClr val="tx1"/>
                </a:solidFill>
              </a:rPr>
              <a:t> </a:t>
            </a:r>
          </a:p>
          <a:p>
            <a:pPr marL="214313" indent="-214313">
              <a:buFont typeface="Wingdings" panose="05000000000000000000" pitchFamily="2" charset="2"/>
              <a:buChar char="Ø"/>
            </a:pPr>
            <a:r>
              <a:rPr lang="cs-CZ" dirty="0">
                <a:solidFill>
                  <a:schemeClr val="tx1"/>
                </a:solidFill>
              </a:rPr>
              <a:t>Duševní onemocnění a v něm spočívající újma nevzniká přímo v důsledku ztráty osoby blízké a není jejím pravidelným následkem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Je to však naprosto zásadní zásah do duševní integrity, a proto zasluhuje zadostiučinění</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 kompenzace podle § 2959 NOZ umožňuje zohlednit specifika</a:t>
            </a:r>
          </a:p>
          <a:p>
            <a:pPr marL="214313" indent="-214313">
              <a:buFont typeface="Wingdings" panose="05000000000000000000" pitchFamily="2" charset="2"/>
              <a:buChar char="Ø"/>
            </a:pPr>
            <a:endParaRPr lang="cs-CZ" dirty="0">
              <a:solidFill>
                <a:schemeClr val="tx1"/>
              </a:solidFill>
            </a:endParaRPr>
          </a:p>
          <a:p>
            <a:endParaRPr lang="cs-CZ"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ÚJMA NA ZDRAVÍ</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23</a:t>
            </a:fld>
            <a:endParaRPr lang="en-GB" dirty="0"/>
          </a:p>
        </p:txBody>
      </p:sp>
    </p:spTree>
    <p:extLst>
      <p:ext uri="{BB962C8B-B14F-4D97-AF65-F5344CB8AC3E}">
        <p14:creationId xmlns:p14="http://schemas.microsoft.com/office/powerpoint/2010/main" val="212908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ZTRÁTA ŠANCE 1/3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25 </a:t>
            </a:r>
            <a:r>
              <a:rPr lang="cs-CZ" dirty="0" err="1">
                <a:solidFill>
                  <a:schemeClr val="tx1"/>
                </a:solidFill>
              </a:rPr>
              <a:t>Cdo</a:t>
            </a:r>
            <a:r>
              <a:rPr lang="cs-CZ" dirty="0">
                <a:solidFill>
                  <a:schemeClr val="tx1"/>
                </a:solidFill>
              </a:rPr>
              <a:t> 3332/2020 ze dne 30.3.2022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Úmrtí pacientky – tvrzen nesprávný postup nemocnice (</a:t>
            </a:r>
            <a:r>
              <a:rPr lang="cs-CZ" dirty="0" err="1">
                <a:solidFill>
                  <a:schemeClr val="tx1"/>
                </a:solidFill>
              </a:rPr>
              <a:t>disekující</a:t>
            </a:r>
            <a:r>
              <a:rPr lang="cs-CZ" dirty="0">
                <a:solidFill>
                  <a:schemeClr val="tx1"/>
                </a:solidFill>
              </a:rPr>
              <a:t> aneuryzma aorty) – obtížně zjistitelná nemoc, i při včasné diagnostice a operaci 50% úmrtnost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nárok z části přiznal – postup lékařky nebyl lege </a:t>
            </a:r>
            <a:r>
              <a:rPr lang="cs-CZ" dirty="0" err="1">
                <a:solidFill>
                  <a:schemeClr val="tx1"/>
                </a:solidFill>
              </a:rPr>
              <a:t>artis</a:t>
            </a:r>
            <a:r>
              <a:rPr lang="cs-CZ" dirty="0">
                <a:solidFill>
                  <a:schemeClr val="tx1"/>
                </a:solidFill>
              </a:rPr>
              <a:t>, poškozená měla 50% šanci na přežití, jednáním lékařky se zvýšila pravděpodobnost následku, stačí částečná příčinná souvislost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Odvolací soud potvrdil – odeslání pacientky domů vedlo ke ztrátě šance přežít </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24</a:t>
            </a:fld>
            <a:endParaRPr lang="en-GB" dirty="0"/>
          </a:p>
        </p:txBody>
      </p:sp>
    </p:spTree>
    <p:extLst>
      <p:ext uri="{BB962C8B-B14F-4D97-AF65-F5344CB8AC3E}">
        <p14:creationId xmlns:p14="http://schemas.microsoft.com/office/powerpoint/2010/main" val="272004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ZTRÁTA ŠANCE 2/3</a:t>
            </a:r>
          </a:p>
          <a:p>
            <a:pPr marL="214313" indent="-214313">
              <a:buFont typeface="Wingdings" panose="05000000000000000000" pitchFamily="2" charset="2"/>
              <a:buChar char="Ø"/>
            </a:pPr>
            <a:endParaRPr lang="cs-CZ" dirty="0">
              <a:solidFill>
                <a:schemeClr val="tx1"/>
              </a:solidFill>
            </a:endParaRPr>
          </a:p>
          <a:p>
            <a:r>
              <a:rPr lang="cs-CZ" dirty="0">
                <a:solidFill>
                  <a:schemeClr val="tx1"/>
                </a:solidFill>
              </a:rPr>
              <a:t>Dovolání: </a:t>
            </a:r>
          </a:p>
          <a:p>
            <a:pPr marL="171450" indent="-171450">
              <a:buFont typeface="Wingdings" panose="05000000000000000000" pitchFamily="2" charset="2"/>
              <a:buChar char="Ø"/>
            </a:pPr>
            <a:r>
              <a:rPr lang="cs-CZ" b="0" i="0" dirty="0">
                <a:solidFill>
                  <a:schemeClr val="tx1"/>
                </a:solidFill>
                <a:effectLst/>
              </a:rPr>
              <a:t>Závěr, že postup žalované byl non lege </a:t>
            </a:r>
            <a:r>
              <a:rPr lang="cs-CZ" b="0" i="0" dirty="0" err="1">
                <a:solidFill>
                  <a:schemeClr val="tx1"/>
                </a:solidFill>
                <a:effectLst/>
              </a:rPr>
              <a:t>artis</a:t>
            </a:r>
            <a:r>
              <a:rPr lang="cs-CZ" b="0" i="0" dirty="0">
                <a:solidFill>
                  <a:schemeClr val="tx1"/>
                </a:solidFill>
                <a:effectLst/>
              </a:rPr>
              <a:t> a současně byl příčinou vzniku újmy, nemůže obstát za situace, v níž dva ze tří znaleckých posudků potvrzují, že se o postup non lege </a:t>
            </a:r>
            <a:r>
              <a:rPr lang="cs-CZ" b="0" i="0" dirty="0" err="1">
                <a:solidFill>
                  <a:schemeClr val="tx1"/>
                </a:solidFill>
                <a:effectLst/>
              </a:rPr>
              <a:t>artis</a:t>
            </a:r>
            <a:r>
              <a:rPr lang="cs-CZ" b="0" i="0" dirty="0">
                <a:solidFill>
                  <a:schemeClr val="tx1"/>
                </a:solidFill>
                <a:effectLst/>
              </a:rPr>
              <a:t> nejednalo a žádný z posudků neproklamuje příčinnou souvislost mezi úmrtím pacientky a postupem žalované</a:t>
            </a:r>
            <a:endParaRPr lang="cs-CZ" dirty="0">
              <a:solidFill>
                <a:schemeClr val="tx1"/>
              </a:solidFill>
            </a:endParaRPr>
          </a:p>
          <a:p>
            <a:pPr marL="171450" indent="-171450">
              <a:buFont typeface="Wingdings" panose="05000000000000000000" pitchFamily="2" charset="2"/>
              <a:buChar char="Ø"/>
            </a:pPr>
            <a:r>
              <a:rPr lang="cs-CZ" b="0" i="0" dirty="0">
                <a:solidFill>
                  <a:schemeClr val="tx1"/>
                </a:solidFill>
                <a:effectLst/>
              </a:rPr>
              <a:t>Soud prvního stupně přitom příčinnou souvislost dovodil jako minimálně parciální (částečnou), kterou však český právní řád nezná, a takovýto výklad neplyne ani z rozhodovací praxe Nejvyššího a Ústavního soudu, což dokládá nesprávnost právního posouzení věci. </a:t>
            </a:r>
          </a:p>
          <a:p>
            <a:pPr marL="171450" indent="-171450">
              <a:buFont typeface="Wingdings" panose="05000000000000000000" pitchFamily="2" charset="2"/>
              <a:buChar char="Ø"/>
            </a:pPr>
            <a:r>
              <a:rPr lang="cs-CZ" b="0" i="0" dirty="0">
                <a:solidFill>
                  <a:schemeClr val="tx1"/>
                </a:solidFill>
                <a:effectLst/>
              </a:rPr>
              <a:t>V souladu s rozhodovací praxí (akceptující několik výjimek) musí být příčinná souvislost zpravidla postavena najisto, tedy musí být jisté, že postup žalované při poskytnutí péče pacientce mohl být označen za takový, který s největší pravděpodobností vedl ke vzniku újmy. </a:t>
            </a:r>
          </a:p>
          <a:p>
            <a:pPr marL="214313" indent="-214313">
              <a:buFont typeface="Wingdings" panose="05000000000000000000" pitchFamily="2" charset="2"/>
              <a:buChar char="Ø"/>
            </a:pPr>
            <a:r>
              <a:rPr lang="cs-CZ" b="0" i="0" dirty="0">
                <a:solidFill>
                  <a:schemeClr val="tx1"/>
                </a:solidFill>
                <a:effectLst/>
              </a:rPr>
              <a:t>Za použití teorie adekvátní příčinné souvislosti nelze dovodit vztah příčinné souvislosti mezi postupem žalované a úmrtím pacientky.</a:t>
            </a:r>
            <a:endParaRPr lang="cs-CZ" dirty="0">
              <a:solidFill>
                <a:schemeClr val="tx1"/>
              </a:solidFill>
            </a:endParaRPr>
          </a:p>
          <a:p>
            <a:pPr marL="214313" indent="-214313">
              <a:buFont typeface="Wingdings" panose="05000000000000000000" pitchFamily="2" charset="2"/>
              <a:buChar char="Ø"/>
            </a:pPr>
            <a:endParaRPr lang="cs-CZ" dirty="0"/>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25</a:t>
            </a:fld>
            <a:endParaRPr lang="en-GB" dirty="0"/>
          </a:p>
        </p:txBody>
      </p:sp>
    </p:spTree>
    <p:extLst>
      <p:ext uri="{BB962C8B-B14F-4D97-AF65-F5344CB8AC3E}">
        <p14:creationId xmlns:p14="http://schemas.microsoft.com/office/powerpoint/2010/main" val="3056024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ZTRÁTA ŠANCE 3/3</a:t>
            </a:r>
          </a:p>
          <a:p>
            <a:endParaRPr lang="cs-CZ" b="0" i="0" dirty="0">
              <a:solidFill>
                <a:schemeClr val="tx1"/>
              </a:solidFill>
              <a:effectLst/>
            </a:endParaRPr>
          </a:p>
          <a:p>
            <a:r>
              <a:rPr lang="cs-CZ" dirty="0">
                <a:solidFill>
                  <a:schemeClr val="tx1"/>
                </a:solidFill>
              </a:rPr>
              <a:t>Rozhodnutí NS:</a:t>
            </a:r>
          </a:p>
          <a:p>
            <a:pPr marL="171450" indent="-171450">
              <a:buFont typeface="Wingdings" panose="05000000000000000000" pitchFamily="2" charset="2"/>
              <a:buChar char="Ø"/>
            </a:pPr>
            <a:r>
              <a:rPr lang="cs-CZ" b="0" i="0" dirty="0">
                <a:solidFill>
                  <a:schemeClr val="tx1"/>
                </a:solidFill>
                <a:effectLst/>
              </a:rPr>
              <a:t>Dovolání je přípustné ohledně nároku na náhradu nemajetkové újmy, a to k otázce příčinné souvislosti - bez splnění podmínky příčinné souvislosti nemůže být požadavek na náhradu újmy opodstatněný</a:t>
            </a:r>
            <a:endParaRPr lang="cs-CZ" dirty="0">
              <a:solidFill>
                <a:schemeClr val="tx1"/>
              </a:solidFill>
            </a:endParaRPr>
          </a:p>
          <a:p>
            <a:pPr marL="171450" indent="-171450">
              <a:buFont typeface="Wingdings" panose="05000000000000000000" pitchFamily="2" charset="2"/>
              <a:buChar char="Ø"/>
            </a:pPr>
            <a:r>
              <a:rPr lang="cs-CZ" b="0" i="0" dirty="0">
                <a:solidFill>
                  <a:schemeClr val="tx1"/>
                </a:solidFill>
                <a:effectLst/>
              </a:rPr>
              <a:t>Příčinná souvislost je obecně dána tehdy, vznikla-li újma následkem protiprávního úkonu škůdce, tedy je-li jeho jednání (opomenutí) a újma ve vzájemném poměru příčiny a následku, tudíž je-li doloženo, že nebýt protiprávního úkonu, k újmě by nedošlo (</a:t>
            </a:r>
            <a:r>
              <a:rPr lang="cs-CZ" b="0" i="0" dirty="0" err="1">
                <a:solidFill>
                  <a:schemeClr val="tx1"/>
                </a:solidFill>
                <a:effectLst/>
              </a:rPr>
              <a:t>conditio</a:t>
            </a:r>
            <a:r>
              <a:rPr lang="cs-CZ" b="0" i="0" dirty="0">
                <a:solidFill>
                  <a:schemeClr val="tx1"/>
                </a:solidFill>
                <a:effectLst/>
              </a:rPr>
              <a:t> sine </a:t>
            </a:r>
            <a:r>
              <a:rPr lang="cs-CZ" b="0" i="0" dirty="0" err="1">
                <a:solidFill>
                  <a:schemeClr val="tx1"/>
                </a:solidFill>
                <a:effectLst/>
              </a:rPr>
              <a:t>qua</a:t>
            </a:r>
            <a:r>
              <a:rPr lang="cs-CZ" b="0" i="0" dirty="0">
                <a:solidFill>
                  <a:schemeClr val="tx1"/>
                </a:solidFill>
                <a:effectLst/>
              </a:rPr>
              <a:t> non). </a:t>
            </a:r>
          </a:p>
          <a:p>
            <a:pPr marL="171450" indent="-171450">
              <a:buFont typeface="Wingdings" panose="05000000000000000000" pitchFamily="2" charset="2"/>
              <a:buChar char="Ø"/>
            </a:pPr>
            <a:r>
              <a:rPr lang="cs-CZ" b="1" i="0" dirty="0">
                <a:solidFill>
                  <a:schemeClr val="tx1"/>
                </a:solidFill>
                <a:effectLst/>
              </a:rPr>
              <a:t>Poskytovatel zdravotní péče proto neodpovídá za nesprávně stanovenou diagnózu či jiný postup tzv. non lege </a:t>
            </a:r>
            <a:r>
              <a:rPr lang="cs-CZ" b="1" i="0" dirty="0" err="1">
                <a:solidFill>
                  <a:schemeClr val="tx1"/>
                </a:solidFill>
                <a:effectLst/>
              </a:rPr>
              <a:t>artis</a:t>
            </a:r>
            <a:r>
              <a:rPr lang="cs-CZ" b="1" i="0" dirty="0">
                <a:solidFill>
                  <a:schemeClr val="tx1"/>
                </a:solidFill>
                <a:effectLst/>
              </a:rPr>
              <a:t> (tj. protiprávní jednání), jestliže zdravotní stav pacienta byl takový, že ani řádně zvolený postup při léčbě by trvalému poškození jeho zdraví při obvyklém chodu věcí nezabránil. </a:t>
            </a:r>
            <a:endParaRPr lang="cs-CZ" b="1" dirty="0">
              <a:solidFill>
                <a:schemeClr val="tx1"/>
              </a:solidFill>
            </a:endParaRP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rozpor rozhodnutí odvolacího soudu s později vydaným rozsudkem velkého senátu občanskoprávního a obchodního kolegia Nejvyššího soudu ze dne 9. 2. 2022, </a:t>
            </a:r>
            <a:r>
              <a:rPr lang="cs-CZ" b="0" i="0" dirty="0" err="1">
                <a:solidFill>
                  <a:schemeClr val="tx1"/>
                </a:solidFill>
                <a:effectLst/>
              </a:rPr>
              <a:t>sp</a:t>
            </a:r>
            <a:r>
              <a:rPr lang="cs-CZ" b="0" i="0" dirty="0">
                <a:solidFill>
                  <a:schemeClr val="tx1"/>
                </a:solidFill>
                <a:effectLst/>
              </a:rPr>
              <a:t>. zn. 31 </a:t>
            </a:r>
            <a:r>
              <a:rPr lang="cs-CZ" b="0" i="0" dirty="0" err="1">
                <a:solidFill>
                  <a:schemeClr val="tx1"/>
                </a:solidFill>
                <a:effectLst/>
              </a:rPr>
              <a:t>Cdo</a:t>
            </a:r>
            <a:r>
              <a:rPr lang="cs-CZ" b="0" i="0" dirty="0">
                <a:solidFill>
                  <a:schemeClr val="tx1"/>
                </a:solidFill>
                <a:effectLst/>
              </a:rPr>
              <a:t> 2376/2021, podle nějž zavázat poskytovatele zdravotní péče k povinnosti hradit újmu na zdraví pacienta pouze na základě tzv. teorie ztráty šance, tj. bez dostatečně zřejmé příčinné souvislosti mezi jeho jednáním (či opomenutím) a škodlivým následkem, je v rozporu s ústavním pravidlem, že nikdo nesmí být nucen činit, co zákon neukládá. </a:t>
            </a:r>
            <a:endParaRPr lang="cs-CZ" dirty="0">
              <a:solidFill>
                <a:schemeClr val="tx1"/>
              </a:solidFill>
            </a:endParaRPr>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26</a:t>
            </a:fld>
            <a:endParaRPr lang="en-GB" dirty="0"/>
          </a:p>
        </p:txBody>
      </p:sp>
    </p:spTree>
    <p:extLst>
      <p:ext uri="{BB962C8B-B14F-4D97-AF65-F5344CB8AC3E}">
        <p14:creationId xmlns:p14="http://schemas.microsoft.com/office/powerpoint/2010/main" val="314582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PRÁVO NERESUSCITOVAT 1/3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25 </a:t>
            </a:r>
            <a:r>
              <a:rPr lang="cs-CZ" dirty="0" err="1">
                <a:solidFill>
                  <a:schemeClr val="tx1"/>
                </a:solidFill>
              </a:rPr>
              <a:t>Cdo</a:t>
            </a:r>
            <a:r>
              <a:rPr lang="cs-CZ" dirty="0">
                <a:solidFill>
                  <a:schemeClr val="tx1"/>
                </a:solidFill>
              </a:rPr>
              <a:t> 961/2022 ze dne 28.2.2022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Matka a manželka žalobců se u žalované dlouhodobě léčila, po srdeční zástavě nebyla zahájena kardiopulmonální resuscitace</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nárok přiznal – pacientka dříve vyjevila vůli, aby byly činěny úkony k záchraně jejího života – nebyl negativní revers</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Odvolací soud žalobu zamítl – sama okolnost, že k úmrtí pacienta došlo v době jeho hospitalizace ve zdravotnickém zařízení, neznamená automaticky nástup odpovědnosti provozovatele </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27</a:t>
            </a:fld>
            <a:endParaRPr lang="en-GB" dirty="0"/>
          </a:p>
        </p:txBody>
      </p:sp>
    </p:spTree>
    <p:extLst>
      <p:ext uri="{BB962C8B-B14F-4D97-AF65-F5344CB8AC3E}">
        <p14:creationId xmlns:p14="http://schemas.microsoft.com/office/powerpoint/2010/main" val="395014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PRÁVO NERESUSCITOVAT 2/3</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Bezprostřední příčinou smrti bylo selhání plic a srdce vlivem aktuálního zhoršení jejich funkcí přidruženou infekcí provázející </a:t>
            </a:r>
            <a:r>
              <a:rPr lang="cs-CZ" dirty="0" err="1">
                <a:solidFill>
                  <a:schemeClr val="tx1"/>
                </a:solidFill>
              </a:rPr>
              <a:t>hematoonkologické</a:t>
            </a:r>
            <a:r>
              <a:rPr lang="cs-CZ" dirty="0">
                <a:solidFill>
                  <a:schemeClr val="tx1"/>
                </a:solidFill>
              </a:rPr>
              <a:t> onemocnění (několik faktorů – chronické postižení orgánů, hematologická malignita, orgánové postižen, potenciální komplikace léčby) - ischemická choroba srdeční ateroskleróza II. a III. stupně, hypertenze III. stupně , plicní hypertenze se zbytněním srdce při obstrukční plicní nemoci </a:t>
            </a:r>
            <a:r>
              <a:rPr lang="cs-CZ" dirty="0" err="1">
                <a:solidFill>
                  <a:schemeClr val="tx1"/>
                </a:solidFill>
              </a:rPr>
              <a:t>hematoonkologické</a:t>
            </a:r>
            <a:r>
              <a:rPr lang="cs-CZ" dirty="0">
                <a:solidFill>
                  <a:schemeClr val="tx1"/>
                </a:solidFill>
              </a:rPr>
              <a:t> onemocnění, plicní postižení z příčin bronchiálního astmatu ve fázi zvážené CHOPN, plicní rozedma, akutní infekce, selhávání ledvin.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Podle odvolacího soudu nebyly splněny podmínky odpovědnosti zdravotnického zařízení – byť bylo postupováno bez informovaného souhlasu pacientky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Resuscitace by pravděpodobně nevedla k obnovení účinné srdeční činnosti oběhového aparátu a plic, pacientka by nebyla schopna života bez závažné podpory oběhu, ventilace, ledvinných funkcí apod. – nepravděpodobný a velmi krátký návrat k životu – byla by pouze prodloužena stresující doba umírání </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Dovolání: nikoliv prospěch, ale vůle nemocného je (pro lékaře) nejvyšším příkazem</a:t>
            </a:r>
          </a:p>
          <a:p>
            <a:pPr marL="214313" indent="-214313">
              <a:buFont typeface="Wingdings" panose="05000000000000000000" pitchFamily="2" charset="2"/>
              <a:buChar char="Ø"/>
            </a:pPr>
            <a:endParaRPr lang="cs-CZ"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28</a:t>
            </a:fld>
            <a:endParaRPr lang="en-GB" dirty="0"/>
          </a:p>
        </p:txBody>
      </p:sp>
    </p:spTree>
    <p:extLst>
      <p:ext uri="{BB962C8B-B14F-4D97-AF65-F5344CB8AC3E}">
        <p14:creationId xmlns:p14="http://schemas.microsoft.com/office/powerpoint/2010/main" val="63654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PRÁVO NERESUSCITOVAT 3/3</a:t>
            </a:r>
          </a:p>
          <a:p>
            <a:endParaRPr lang="cs-CZ" dirty="0">
              <a:solidFill>
                <a:schemeClr val="tx1"/>
              </a:solidFill>
            </a:endParaRPr>
          </a:p>
          <a:p>
            <a:r>
              <a:rPr lang="cs-CZ" dirty="0">
                <a:solidFill>
                  <a:schemeClr val="tx1"/>
                </a:solidFill>
              </a:rPr>
              <a:t>NS:</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Část dovolací argumentace je v rozporu se skutkovými zjištěními</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Porušení informace o rizicích X</a:t>
            </a:r>
          </a:p>
          <a:p>
            <a:pPr marL="214313" indent="-214313">
              <a:buFont typeface="Wingdings" panose="05000000000000000000" pitchFamily="2" charset="2"/>
              <a:buChar char="Ø"/>
            </a:pPr>
            <a:r>
              <a:rPr lang="cs-CZ" dirty="0">
                <a:solidFill>
                  <a:schemeClr val="tx1"/>
                </a:solidFill>
              </a:rPr>
              <a:t>Posouzení, zda nezahájení resuscitace byl příčinou smrti pacientky </a:t>
            </a:r>
          </a:p>
          <a:p>
            <a:pPr marL="214313" indent="-214313">
              <a:buFont typeface="Wingdings" panose="05000000000000000000" pitchFamily="2" charset="2"/>
              <a:buChar char="Ø"/>
            </a:pPr>
            <a:endParaRPr lang="cs-CZ"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29</a:t>
            </a:fld>
            <a:endParaRPr lang="en-GB" dirty="0"/>
          </a:p>
        </p:txBody>
      </p:sp>
    </p:spTree>
    <p:extLst>
      <p:ext uri="{BB962C8B-B14F-4D97-AF65-F5344CB8AC3E}">
        <p14:creationId xmlns:p14="http://schemas.microsoft.com/office/powerpoint/2010/main" val="365487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NEDOSTATEK PÍSEMNÉ FORMY POJISTNÉ SMLOUVY 2/2</a:t>
            </a:r>
          </a:p>
          <a:p>
            <a:pPr marL="214313" indent="-214313">
              <a:buFont typeface="Wingdings" panose="05000000000000000000" pitchFamily="2" charset="2"/>
              <a:buChar char="Ø"/>
            </a:pPr>
            <a:endParaRPr lang="cs-CZ" b="0" i="0" dirty="0">
              <a:solidFill>
                <a:srgbClr val="000000"/>
              </a:solidFill>
              <a:effectLst/>
            </a:endParaRPr>
          </a:p>
          <a:p>
            <a:pPr marL="214313" indent="-214313">
              <a:buFont typeface="Wingdings" panose="05000000000000000000" pitchFamily="2" charset="2"/>
              <a:buChar char="Ø"/>
            </a:pPr>
            <a:r>
              <a:rPr lang="cs-CZ" b="0" i="0" dirty="0">
                <a:solidFill>
                  <a:srgbClr val="000000"/>
                </a:solidFill>
                <a:effectLst/>
              </a:rPr>
              <a:t>Smyslem požadavku na písemnou formu u PS ujednaných na dobu jednoho roku či na dobu delší je především </a:t>
            </a:r>
            <a:r>
              <a:rPr lang="cs-CZ" b="1" i="0" dirty="0">
                <a:solidFill>
                  <a:srgbClr val="000000"/>
                </a:solidFill>
                <a:effectLst/>
              </a:rPr>
              <a:t>potřeba varovat pojistníka před nepromyšleným či unáhleným jednáním</a:t>
            </a:r>
            <a:r>
              <a:rPr lang="cs-CZ" b="0" i="0" dirty="0">
                <a:solidFill>
                  <a:srgbClr val="000000"/>
                </a:solidFill>
                <a:effectLst/>
              </a:rPr>
              <a:t> při uzavírání PS (tzv. varovná funkce)</a:t>
            </a:r>
            <a:endParaRPr lang="cs-CZ" dirty="0"/>
          </a:p>
          <a:p>
            <a:pPr marL="214313" indent="-214313">
              <a:buFont typeface="Wingdings" panose="05000000000000000000" pitchFamily="2" charset="2"/>
              <a:buChar char="Ø"/>
            </a:pPr>
            <a:r>
              <a:rPr lang="cs-CZ" b="0" i="0" dirty="0">
                <a:solidFill>
                  <a:srgbClr val="000000"/>
                </a:solidFill>
                <a:effectLst/>
              </a:rPr>
              <a:t>varovná funkce písemné formy ztrácí význam, </a:t>
            </a:r>
            <a:r>
              <a:rPr lang="cs-CZ" dirty="0">
                <a:solidFill>
                  <a:srgbClr val="000000"/>
                </a:solidFill>
              </a:rPr>
              <a:t>pokud </a:t>
            </a:r>
            <a:r>
              <a:rPr lang="cs-CZ" b="0" i="0" dirty="0">
                <a:solidFill>
                  <a:srgbClr val="000000"/>
                </a:solidFill>
                <a:effectLst/>
              </a:rPr>
              <a:t>pojistník k nabídce pojistitele včas zaplatil pojistné </a:t>
            </a:r>
            <a:endParaRPr lang="cs-CZ" dirty="0"/>
          </a:p>
          <a:p>
            <a:pPr marL="214313" indent="-214313">
              <a:buFont typeface="Wingdings" panose="05000000000000000000" pitchFamily="2" charset="2"/>
              <a:buChar char="Ø"/>
            </a:pPr>
            <a:endParaRPr lang="cs-CZ" b="0" i="0" dirty="0">
              <a:solidFill>
                <a:srgbClr val="000000"/>
              </a:solidFill>
              <a:effectLst/>
            </a:endParaRPr>
          </a:p>
          <a:p>
            <a:pPr marL="214313" indent="-214313">
              <a:buFont typeface="Wingdings" panose="05000000000000000000" pitchFamily="2" charset="2"/>
              <a:buChar char="Ø"/>
            </a:pPr>
            <a:r>
              <a:rPr lang="cs-CZ" b="0" i="0" dirty="0">
                <a:solidFill>
                  <a:srgbClr val="000000"/>
                </a:solidFill>
                <a:effectLst/>
              </a:rPr>
              <a:t>Další funkce písemné formy - pojistníkovi usnadnit (případný) důkaz ohledně toho, že k uzavření pojistné smlouvy došlo (tzv. důkazní funkce).</a:t>
            </a:r>
            <a:endParaRPr lang="cs-CZ" dirty="0"/>
          </a:p>
          <a:p>
            <a:pPr marL="214313" indent="-214313">
              <a:buFont typeface="Wingdings" panose="05000000000000000000" pitchFamily="2" charset="2"/>
              <a:buChar char="Ø"/>
            </a:pPr>
            <a:endParaRPr lang="cs-CZ" b="0" i="0" dirty="0">
              <a:solidFill>
                <a:srgbClr val="000000"/>
              </a:solidFill>
              <a:effectLst/>
            </a:endParaRPr>
          </a:p>
          <a:p>
            <a:pPr marL="214313" indent="-214313">
              <a:buFont typeface="Wingdings" panose="05000000000000000000" pitchFamily="2" charset="2"/>
              <a:buChar char="Ø"/>
            </a:pPr>
            <a:r>
              <a:rPr lang="cs-CZ" b="0" i="0" dirty="0">
                <a:solidFill>
                  <a:srgbClr val="000000"/>
                </a:solidFill>
                <a:effectLst/>
              </a:rPr>
              <a:t>Nedodržení požadavku na písemnou formu pojistné smlouvy - není důvodem pro závěr o absolutní neplatnosti pojistných smluv</a:t>
            </a:r>
            <a:r>
              <a:rPr lang="cs-CZ" dirty="0">
                <a:solidFill>
                  <a:srgbClr val="000000"/>
                </a:solidFill>
              </a:rPr>
              <a:t>, pouze relativní neplatnost</a:t>
            </a:r>
            <a:endParaRPr lang="cs-CZ" dirty="0"/>
          </a:p>
          <a:p>
            <a:pPr marL="214313" indent="-214313">
              <a:buFont typeface="Wingdings" panose="05000000000000000000" pitchFamily="2" charset="2"/>
              <a:buChar char="Ø"/>
            </a:pPr>
            <a:r>
              <a:rPr lang="cs-CZ" b="0" i="0" dirty="0">
                <a:solidFill>
                  <a:srgbClr val="000000"/>
                </a:solidFill>
                <a:effectLst/>
              </a:rPr>
              <a:t>relativní neplatnost může namítnout pouze osoba, na ochranu jejíchž zájmů zákon neplatnost právního jednání stanoví - osobou, která může namítat neplatnost pojistné smlouvy pro nedostatek písemné formy určené § 2758 odst. 2 NOZ, je zásadně jen pojistník.</a:t>
            </a:r>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a:t>Aktuální česká judikatura 2022/2023</a:t>
            </a:r>
            <a:endParaRPr lang="cs-CZ" dirty="0"/>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3</a:t>
            </a:fld>
            <a:endParaRPr lang="en-GB" dirty="0"/>
          </a:p>
        </p:txBody>
      </p:sp>
    </p:spTree>
    <p:extLst>
      <p:ext uri="{BB962C8B-B14F-4D97-AF65-F5344CB8AC3E}">
        <p14:creationId xmlns:p14="http://schemas.microsoft.com/office/powerpoint/2010/main" val="223779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INFORMOVANÝ SOUHLAS 1/2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MS v Praze </a:t>
            </a:r>
            <a:r>
              <a:rPr lang="cs-CZ" dirty="0" err="1">
                <a:solidFill>
                  <a:schemeClr val="tx1"/>
                </a:solidFill>
              </a:rPr>
              <a:t>Sp.zn</a:t>
            </a:r>
            <a:r>
              <a:rPr lang="cs-CZ" dirty="0">
                <a:solidFill>
                  <a:schemeClr val="tx1"/>
                </a:solidFill>
              </a:rPr>
              <a:t>. 62 Co 391/2022 ze dne 18.1.2023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Pacientovi byl proveden obstřik obratle páteře, přestože byl proveden lege </a:t>
            </a:r>
            <a:r>
              <a:rPr lang="cs-CZ" dirty="0" err="1">
                <a:solidFill>
                  <a:schemeClr val="tx1"/>
                </a:solidFill>
              </a:rPr>
              <a:t>artis</a:t>
            </a:r>
            <a:r>
              <a:rPr lang="cs-CZ" dirty="0">
                <a:solidFill>
                  <a:schemeClr val="tx1"/>
                </a:solidFill>
              </a:rPr>
              <a:t>, pacient ochrnul od krku dolů (raritní komplikace)</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Požadavek na odškodnění 10 mil. Kč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Nemocnice odmítala, pacienta poučila o povaze výkonu, cíli, postupu, očekávaném prospěchu, rizicích, komplikacích, alternativách, žalobce podepsal – podle poučení mohlo dojít k závažným dechovým obtížím, srdeční zástavě a smrti – zde se projevily dechové obtíže doprovázené ochrnutím</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žalobu zamítl – zákrok lege </a:t>
            </a:r>
            <a:r>
              <a:rPr lang="cs-CZ" dirty="0" err="1">
                <a:solidFill>
                  <a:schemeClr val="tx1"/>
                </a:solidFill>
              </a:rPr>
              <a:t>artis</a:t>
            </a:r>
            <a:r>
              <a:rPr lang="cs-CZ" dirty="0">
                <a:solidFill>
                  <a:schemeClr val="tx1"/>
                </a:solidFill>
              </a:rPr>
              <a:t>, poučení bylo, žalobce podepsal (byť uvedl, že nečetl)</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30</a:t>
            </a:fld>
            <a:endParaRPr lang="en-GB" dirty="0"/>
          </a:p>
        </p:txBody>
      </p:sp>
    </p:spTree>
    <p:extLst>
      <p:ext uri="{BB962C8B-B14F-4D97-AF65-F5344CB8AC3E}">
        <p14:creationId xmlns:p14="http://schemas.microsoft.com/office/powerpoint/2010/main" val="410546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INFORMOVANÝ SOUHLAS 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Odvolání žalobce – pacient je spotřebitel, v nerovném postavení, většina pacientů podstoupí zákrok, aniž by si poučení přečetla, nelze se zaštiťovat pouze tímto „papírem“, lékař ho měl znovu poučit před zákrokem, názor, co má poučení obsahovat</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Odvolací soud potvrdil rozsudek soudu prvního stupně</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Pokud byla zdravotnická služba poskytnuta lege </a:t>
            </a:r>
            <a:r>
              <a:rPr lang="cs-CZ" dirty="0" err="1">
                <a:solidFill>
                  <a:schemeClr val="tx1"/>
                </a:solidFill>
              </a:rPr>
              <a:t>artis</a:t>
            </a:r>
            <a:r>
              <a:rPr lang="cs-CZ" dirty="0">
                <a:solidFill>
                  <a:schemeClr val="tx1"/>
                </a:solidFill>
              </a:rPr>
              <a:t>, odpovědnost poskytovatele zdravotní péče přichází v úvahu tehdy, pokud pacienta řádně nepoučil, a pokud prokáže pacient, že by při znalosti rozhodných skutečností bylo reálně pravděpodobné, že by se rozhodl jinak, tedy že by zákrok nepodstoupil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Informovaný souhlas byl dostatečně podrobný, určitý a vyčerpávající – obsahoval výčet možných komplikací, včetně té nejzávažnější (smrt) – žalobce si musel být vědom závažnosti zdravotní služby – že si poučení nepřečet, jde k jeho tíži </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ODPOVĚDNOST NEMOCNICE</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31</a:t>
            </a:fld>
            <a:endParaRPr lang="en-GB" dirty="0"/>
          </a:p>
        </p:txBody>
      </p:sp>
    </p:spTree>
    <p:extLst>
      <p:ext uri="{BB962C8B-B14F-4D97-AF65-F5344CB8AC3E}">
        <p14:creationId xmlns:p14="http://schemas.microsoft.com/office/powerpoint/2010/main" val="941066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r>
              <a:rPr lang="cs-CZ" dirty="0">
                <a:solidFill>
                  <a:schemeClr val="tx1"/>
                </a:solidFill>
              </a:rPr>
              <a:t>PODDLUŽNICKÉ ŽALOBY 1/1</a:t>
            </a:r>
          </a:p>
          <a:p>
            <a:endParaRPr lang="cs-CZ" dirty="0"/>
          </a:p>
          <a:p>
            <a:pPr marL="214313" indent="-214313">
              <a:buFont typeface="Wingdings" panose="05000000000000000000" pitchFamily="2" charset="2"/>
              <a:buChar char="Ø"/>
            </a:pPr>
            <a:r>
              <a:rPr lang="cs-CZ" dirty="0">
                <a:solidFill>
                  <a:schemeClr val="tx1"/>
                </a:solidFill>
              </a:rPr>
              <a:t>Specifický institut v návaznosti na exekuční právo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Povinný v exekučním řízení je současně věřitelem jiného subjektu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V ČR se výjimečně objevuje snaha dosáhnout touto cestou na plnění z pojištění – zejména z pojištění odpovědnosti za škodu (pojištění odpovědnosti advokáta za škodu)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Oprávněný: protistrana klienta advokáta v původním sporu, kde uspěla, má přiznanou pohledávku proti poškozenému, a v rámci poddlužnické žaloby uplatňuje nárok poškozeného na náhradu škody vůči advokátovi pro sebe jako věřitele dlužníka</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Zejména tam, kde je zjevné, že od poškozeného je plnění nedobytné – oprávněný má formálně titul, prostředky nedobytné</a:t>
            </a:r>
          </a:p>
          <a:p>
            <a:r>
              <a:rPr lang="cs-CZ" dirty="0"/>
              <a:t> </a:t>
            </a: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PODDLUŽNICKÉ ŽALOBY</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32</a:t>
            </a:fld>
            <a:endParaRPr lang="en-GB" dirty="0"/>
          </a:p>
        </p:txBody>
      </p:sp>
    </p:spTree>
    <p:extLst>
      <p:ext uri="{BB962C8B-B14F-4D97-AF65-F5344CB8AC3E}">
        <p14:creationId xmlns:p14="http://schemas.microsoft.com/office/powerpoint/2010/main" val="336710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656985" y="905466"/>
            <a:ext cx="8386686" cy="3459807"/>
          </a:xfrm>
        </p:spPr>
        <p:txBody>
          <a:bodyPr/>
          <a:lstStyle/>
          <a:p>
            <a:endParaRPr lang="cs-CZ" dirty="0"/>
          </a:p>
          <a:p>
            <a:endParaRPr lang="cs-CZ" dirty="0"/>
          </a:p>
          <a:p>
            <a:endParaRPr lang="cs-CZ" dirty="0"/>
          </a:p>
          <a:p>
            <a:endParaRPr lang="cs-CZ" dirty="0"/>
          </a:p>
          <a:p>
            <a:pPr algn="ctr"/>
            <a:r>
              <a:rPr lang="cs-CZ" sz="1800" dirty="0">
                <a:solidFill>
                  <a:schemeClr val="tx1"/>
                </a:solidFill>
              </a:rPr>
              <a:t>DĚKUJEME ZA POZORNOST </a:t>
            </a:r>
          </a:p>
          <a:p>
            <a:pPr algn="ctr"/>
            <a:endParaRPr lang="cs-CZ" sz="1800" dirty="0">
              <a:solidFill>
                <a:schemeClr val="tx1"/>
              </a:solidFill>
            </a:endParaRPr>
          </a:p>
          <a:p>
            <a:pPr algn="ctr"/>
            <a:r>
              <a:rPr lang="cs-CZ" sz="1800" dirty="0">
                <a:solidFill>
                  <a:schemeClr val="tx1"/>
                </a:solidFill>
              </a:rPr>
              <a:t>(a přejeme dobrou chuť </a:t>
            </a:r>
            <a:r>
              <a:rPr lang="cs-CZ" sz="1800" dirty="0">
                <a:solidFill>
                  <a:schemeClr val="tx1"/>
                </a:solidFill>
                <a:sym typeface="Wingdings" panose="05000000000000000000" pitchFamily="2" charset="2"/>
              </a:rPr>
              <a:t> a krásný večer…)</a:t>
            </a:r>
          </a:p>
          <a:p>
            <a:pPr algn="ctr"/>
            <a:endParaRPr lang="cs-CZ" sz="1800" dirty="0">
              <a:solidFill>
                <a:schemeClr val="tx1"/>
              </a:solidFill>
              <a:sym typeface="Wingdings" panose="05000000000000000000" pitchFamily="2" charset="2"/>
            </a:endParaRPr>
          </a:p>
          <a:p>
            <a:pPr algn="ctr"/>
            <a:r>
              <a:rPr lang="cs-CZ" sz="1800" dirty="0">
                <a:solidFill>
                  <a:schemeClr val="tx1"/>
                </a:solidFill>
                <a:sym typeface="Wingdings" panose="05000000000000000000" pitchFamily="2" charset="2"/>
              </a:rPr>
              <a:t>Mgr. Lucie Jandová</a:t>
            </a:r>
          </a:p>
          <a:p>
            <a:pPr algn="ctr"/>
            <a:r>
              <a:rPr lang="cs-CZ" sz="1800" dirty="0">
                <a:solidFill>
                  <a:schemeClr val="tx1"/>
                </a:solidFill>
                <a:sym typeface="Wingdings" panose="05000000000000000000" pitchFamily="2" charset="2"/>
              </a:rPr>
              <a:t>Mgr. Jindřich Janda</a:t>
            </a:r>
            <a:endParaRPr lang="cs-CZ" sz="1800" dirty="0">
              <a:solidFill>
                <a:schemeClr val="tx1"/>
              </a:solidFill>
            </a:endParaRPr>
          </a:p>
          <a:p>
            <a:endParaRPr lang="cs-CZ" dirty="0"/>
          </a:p>
          <a:p>
            <a:endParaRPr lang="cs-CZ" dirty="0"/>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AKTUÁLNÍ ČESKÁ JUDIKATURA 2022/2023</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33</a:t>
            </a:fld>
            <a:endParaRPr lang="en-GB" dirty="0"/>
          </a:p>
        </p:txBody>
      </p:sp>
    </p:spTree>
    <p:extLst>
      <p:ext uri="{BB962C8B-B14F-4D97-AF65-F5344CB8AC3E}">
        <p14:creationId xmlns:p14="http://schemas.microsoft.com/office/powerpoint/2010/main" val="14453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PRÁVO NA NÁHRADU NÁKLADŮ OBRANY 1/3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23 </a:t>
            </a:r>
            <a:r>
              <a:rPr lang="cs-CZ" dirty="0" err="1">
                <a:solidFill>
                  <a:schemeClr val="tx1"/>
                </a:solidFill>
              </a:rPr>
              <a:t>Cdo</a:t>
            </a:r>
            <a:r>
              <a:rPr lang="cs-CZ" dirty="0">
                <a:solidFill>
                  <a:schemeClr val="tx1"/>
                </a:solidFill>
              </a:rPr>
              <a:t> 3173/2020 ze dne 31.5.2022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Spor o proplacení nákladů obrany pojištěného ve sporu o náhradu škody z pojištění odpovědnosti za škodu – náklady na právní zastoupení pojištěné ve sporu o náhradu škody proti pojištěné z nároku z POV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Pojistitel nepovažoval zastoupení pojištěné advokátem za účelné, ve sporu byl účasten jako vedlejší účastník – zdvojení nákladů na zastoupení – duplicita nákladů, výdaje nebyly zaplaceny, náklady nebyly účelné</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uložil pojistiteli povinnost zaplatit, odvolací soud potvrdil</a:t>
            </a:r>
          </a:p>
          <a:p>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Dovolání pojistitele – povinnost pojistitele platí jen tehdy, pokud pojištěný vystupuje v řízení samostatně v souladu s pokyny pojistitele, podřazení nároku pod zachraňovací náklady, podstatné, zda byly vynaloženy</a:t>
            </a:r>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4</a:t>
            </a:fld>
            <a:endParaRPr lang="en-GB" dirty="0"/>
          </a:p>
        </p:txBody>
      </p:sp>
    </p:spTree>
    <p:extLst>
      <p:ext uri="{BB962C8B-B14F-4D97-AF65-F5344CB8AC3E}">
        <p14:creationId xmlns:p14="http://schemas.microsoft.com/office/powerpoint/2010/main" val="135423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PRÁVO NA NÁHRADU NÁKLADŮ OBRANY 2/3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NS odkázal na rozsudek </a:t>
            </a:r>
            <a:r>
              <a:rPr lang="cs-CZ" dirty="0" err="1">
                <a:solidFill>
                  <a:schemeClr val="tx1"/>
                </a:solidFill>
              </a:rPr>
              <a:t>sp.zn</a:t>
            </a:r>
            <a:r>
              <a:rPr lang="cs-CZ" dirty="0">
                <a:solidFill>
                  <a:schemeClr val="tx1"/>
                </a:solidFill>
              </a:rPr>
              <a:t>. 25 </a:t>
            </a:r>
            <a:r>
              <a:rPr lang="cs-CZ" dirty="0" err="1">
                <a:solidFill>
                  <a:schemeClr val="tx1"/>
                </a:solidFill>
              </a:rPr>
              <a:t>Cdo</a:t>
            </a:r>
            <a:r>
              <a:rPr lang="cs-CZ" dirty="0">
                <a:solidFill>
                  <a:schemeClr val="tx1"/>
                </a:solidFill>
              </a:rPr>
              <a:t> 4112/2017 – nárok poškozeného proti škůdci </a:t>
            </a:r>
          </a:p>
          <a:p>
            <a:pPr marL="214313" indent="-214313">
              <a:buFont typeface="Wingdings" panose="05000000000000000000" pitchFamily="2" charset="2"/>
              <a:buChar char="Ø"/>
            </a:pPr>
            <a:r>
              <a:rPr lang="cs-CZ" dirty="0">
                <a:solidFill>
                  <a:schemeClr val="tx1"/>
                </a:solidFill>
              </a:rPr>
              <a:t>zde pojištěný proti pojistiteli – režim NOZ</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Povinnost pojištěného postupovat ve sporu v souladu s pokyny pojistitele, pojistitel hradí pojištěnému náklady řízení – i náklady obrany pojištěného</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Pojištěný škůdce má proti pojistiteli právo na náhradu vlastních nákladů řízení o náhradě újmy, jestliže byly vynaloženy účelně.</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Náklady se hradí se pojištěnému, ne 3. osobě (např. právnímu zástupci – s ním není pojistitel ve vztahu)</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podmínka, že oprávněná osoba již náklady skutečně vynaložila</a:t>
            </a:r>
            <a:endParaRPr lang="cs-CZ" dirty="0">
              <a:solidFill>
                <a:schemeClr val="tx1"/>
              </a:solidFill>
            </a:endParaRP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endParaRPr lang="cs-CZ" dirty="0">
              <a:solidFill>
                <a:schemeClr val="tx1"/>
              </a:solidFill>
            </a:endParaRPr>
          </a:p>
          <a:p>
            <a:endParaRPr lang="cs-CZ" dirty="0"/>
          </a:p>
        </p:txBody>
      </p:sp>
      <p:sp>
        <p:nvSpPr>
          <p:cNvPr id="3" name="Zástupný symbol pro text 2"/>
          <p:cNvSpPr>
            <a:spLocks noGrp="1"/>
          </p:cNvSpPr>
          <p:nvPr>
            <p:ph type="body" sz="quarter" idx="10"/>
          </p:nvPr>
        </p:nvSpPr>
        <p:spPr>
          <a:xfrm>
            <a:off x="446796" y="123898"/>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5</a:t>
            </a:fld>
            <a:endParaRPr lang="en-GB" dirty="0"/>
          </a:p>
        </p:txBody>
      </p:sp>
    </p:spTree>
    <p:extLst>
      <p:ext uri="{BB962C8B-B14F-4D97-AF65-F5344CB8AC3E}">
        <p14:creationId xmlns:p14="http://schemas.microsoft.com/office/powerpoint/2010/main" val="384151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PRÁVO NA NÁHRADU NÁKLADŮ OBRANY 3/3</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Účelnost </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Obecný požadavek účelnosti</a:t>
            </a:r>
            <a:r>
              <a:rPr lang="cs-CZ" dirty="0">
                <a:solidFill>
                  <a:schemeClr val="tx1"/>
                </a:solidFill>
              </a:rPr>
              <a:t> u NŘ </a:t>
            </a:r>
            <a:r>
              <a:rPr lang="cs-CZ" b="0" i="0" dirty="0">
                <a:solidFill>
                  <a:schemeClr val="tx1"/>
                </a:solidFill>
                <a:effectLst/>
              </a:rPr>
              <a:t>lze odvodit především z </a:t>
            </a:r>
            <a:r>
              <a:rPr lang="cs-CZ" b="1" i="0" dirty="0">
                <a:solidFill>
                  <a:schemeClr val="tx1"/>
                </a:solidFill>
                <a:effectLst/>
              </a:rPr>
              <a:t>obecných zákonných předpokladů náhrady vynaložených nákladů za zastupování</a:t>
            </a:r>
            <a:r>
              <a:rPr lang="cs-CZ" b="1" dirty="0">
                <a:solidFill>
                  <a:schemeClr val="tx1"/>
                </a:solidFill>
              </a:rPr>
              <a:t> </a:t>
            </a:r>
            <a:r>
              <a:rPr lang="cs-CZ" b="0" i="0" dirty="0">
                <a:solidFill>
                  <a:schemeClr val="tx1"/>
                </a:solidFill>
                <a:effectLst/>
              </a:rPr>
              <a:t>(procesní úprava náhrady NŘ podle o. s. ř.)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b="0" i="0" dirty="0">
                <a:solidFill>
                  <a:schemeClr val="tx1"/>
                </a:solidFill>
                <a:effectLst/>
              </a:rPr>
              <a:t>odměnu advokáta lze poměřovat </a:t>
            </a:r>
            <a:r>
              <a:rPr lang="cs-CZ" b="1" i="0" dirty="0">
                <a:solidFill>
                  <a:schemeClr val="tx1"/>
                </a:solidFill>
                <a:effectLst/>
              </a:rPr>
              <a:t>kritériem účelnosti </a:t>
            </a:r>
            <a:r>
              <a:rPr lang="cs-CZ" b="0" i="0" dirty="0">
                <a:solidFill>
                  <a:schemeClr val="tx1"/>
                </a:solidFill>
                <a:effectLst/>
              </a:rPr>
              <a:t>- soud přizná odměnu pouze za účelné úkony právní služby, tj. pokud byly potřebné k účelnému uplatnění nebo bránění práva v konkrétně projednávaném případě</a:t>
            </a:r>
          </a:p>
          <a:p>
            <a:pPr marL="214313" indent="-214313">
              <a:buFont typeface="Wingdings" panose="05000000000000000000" pitchFamily="2" charset="2"/>
              <a:buChar char="Ø"/>
            </a:pPr>
            <a:r>
              <a:rPr lang="cs-CZ" dirty="0">
                <a:solidFill>
                  <a:schemeClr val="tx1"/>
                </a:solidFill>
              </a:rPr>
              <a:t>zásada přiměřenosti a zákaz zneužití práv </a:t>
            </a:r>
          </a:p>
          <a:p>
            <a:pPr marL="214313" indent="-214313">
              <a:buFont typeface="Wingdings" panose="05000000000000000000" pitchFamily="2" charset="2"/>
              <a:buChar char="Ø"/>
            </a:pPr>
            <a:endParaRPr lang="cs-CZ" b="0" i="0" dirty="0">
              <a:solidFill>
                <a:schemeClr val="tx1"/>
              </a:solidFill>
              <a:effectLst/>
            </a:endParaRPr>
          </a:p>
          <a:p>
            <a:pPr marL="214313" indent="-214313">
              <a:buFont typeface="Wingdings" panose="05000000000000000000" pitchFamily="2" charset="2"/>
              <a:buChar char="Ø"/>
            </a:pPr>
            <a:r>
              <a:rPr lang="cs-CZ" b="0" i="0" dirty="0">
                <a:solidFill>
                  <a:schemeClr val="tx1"/>
                </a:solidFill>
                <a:effectLst/>
              </a:rPr>
              <a:t>Okolnost, že pojišťovna jako odpovědnostní pojistitel vystupovala v řízení o náhradu újmy jako vedlejší účastník na straně pojištěného, sama o sobě neznamená, že pojištěný vynaložil náklady na své právní zastoupení neúčelně</a:t>
            </a:r>
          </a:p>
          <a:p>
            <a:endParaRPr lang="cs-CZ" dirty="0"/>
          </a:p>
        </p:txBody>
      </p:sp>
      <p:sp>
        <p:nvSpPr>
          <p:cNvPr id="3" name="Zástupný symbol pro text 2"/>
          <p:cNvSpPr>
            <a:spLocks noGrp="1"/>
          </p:cNvSpPr>
          <p:nvPr>
            <p:ph type="body" sz="quarter" idx="10"/>
          </p:nvPr>
        </p:nvSpPr>
        <p:spPr>
          <a:xfrm>
            <a:off x="446796" y="123898"/>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6</a:t>
            </a:fld>
            <a:endParaRPr lang="en-GB" dirty="0"/>
          </a:p>
        </p:txBody>
      </p:sp>
    </p:spTree>
    <p:extLst>
      <p:ext uri="{BB962C8B-B14F-4D97-AF65-F5344CB8AC3E}">
        <p14:creationId xmlns:p14="http://schemas.microsoft.com/office/powerpoint/2010/main" val="384450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rPr>
              <a:t>NÁKLADY LÉČENÍ VS POJIŠTĚNÍ ODPOVĚDNOSTI ZAMĚSTNAVATELE ZA PRACOVNÍ ÚRAZ 1/4</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err="1">
                <a:solidFill>
                  <a:schemeClr val="tx1"/>
                </a:solidFill>
              </a:rPr>
              <a:t>Sp.zn</a:t>
            </a:r>
            <a:r>
              <a:rPr lang="cs-CZ" dirty="0">
                <a:solidFill>
                  <a:schemeClr val="tx1"/>
                </a:solidFill>
              </a:rPr>
              <a:t>. 23 </a:t>
            </a:r>
            <a:r>
              <a:rPr lang="cs-CZ" dirty="0" err="1">
                <a:solidFill>
                  <a:schemeClr val="tx1"/>
                </a:solidFill>
              </a:rPr>
              <a:t>Cdo</a:t>
            </a:r>
            <a:r>
              <a:rPr lang="cs-CZ" dirty="0">
                <a:solidFill>
                  <a:schemeClr val="tx1"/>
                </a:solidFill>
              </a:rPr>
              <a:t> 3078/2021 ze dne 8.12.2022</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Dopravní nehoda při pracovní cestě, provozovatel vozidla zaměstnavatel (vlastník jiná osoba), převážné zavinění řidiče, poškozený na zdraví druhý zaměstnanec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Zdravotní pojišťovna vyplatila náklady léčení, část jí proplatila ČKP (zohledněno spoluzavinění)</a:t>
            </a:r>
          </a:p>
          <a:p>
            <a:pPr marL="214313" indent="-214313">
              <a:buFont typeface="Wingdings" panose="05000000000000000000" pitchFamily="2" charset="2"/>
              <a:buChar char="Ø"/>
            </a:pPr>
            <a:r>
              <a:rPr lang="cs-CZ" dirty="0">
                <a:solidFill>
                  <a:schemeClr val="tx1"/>
                </a:solidFill>
              </a:rPr>
              <a:t>Spor ČKP - zaměstnavatel z toho z titulu regresního nároku (nepojištěné vozilo) – zaměstnavateli uloženo část zaplatit zaměstnavatel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Spor zaměstnavatel – jeho odpovědnostní pojistitel (pracovní úrazy a nemoci z povolání) nárokoval z pojištění odpovědnosti zaměstnance za pracovní úraz </a:t>
            </a:r>
          </a:p>
          <a:p>
            <a:pPr marL="214313" indent="-214313">
              <a:buFont typeface="Wingdings" panose="05000000000000000000" pitchFamily="2" charset="2"/>
              <a:buChar char="Ø"/>
            </a:pPr>
            <a:endParaRPr lang="cs-CZ" dirty="0">
              <a:solidFill>
                <a:schemeClr val="tx1"/>
              </a:solidFill>
            </a:endParaRPr>
          </a:p>
          <a:p>
            <a:pPr marL="214313" indent="-214313">
              <a:buFont typeface="Wingdings" panose="05000000000000000000" pitchFamily="2" charset="2"/>
              <a:buChar char="Ø"/>
            </a:pPr>
            <a:r>
              <a:rPr lang="cs-CZ" dirty="0">
                <a:solidFill>
                  <a:schemeClr val="tx1"/>
                </a:solidFill>
              </a:rPr>
              <a:t>Soud prvního stupně nárok zamítl, odvolací soud potvrdil – regresní nárok ČKP není nárokem zaměstnance na náhradu škody na zdraví pracovním úrazem </a:t>
            </a:r>
          </a:p>
          <a:p>
            <a:endParaRPr lang="cs-CZ" dirty="0">
              <a:solidFill>
                <a:schemeClr val="tx1"/>
              </a:solidFill>
            </a:endParaRPr>
          </a:p>
          <a:p>
            <a:endParaRPr lang="cs-CZ" dirty="0"/>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7</a:t>
            </a:fld>
            <a:endParaRPr lang="en-GB" dirty="0"/>
          </a:p>
        </p:txBody>
      </p:sp>
    </p:spTree>
    <p:extLst>
      <p:ext uri="{BB962C8B-B14F-4D97-AF65-F5344CB8AC3E}">
        <p14:creationId xmlns:p14="http://schemas.microsoft.com/office/powerpoint/2010/main" val="103668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latin typeface="+mj-lt"/>
              </a:rPr>
              <a:t>NÁKLADY LÉČENÍ VS POJIŠTĚNÍ ODPOVĚDNOSTI ZAMĚSTNAVATELE ZA PRACOVNÍ ÚRAZ 2/4</a:t>
            </a:r>
          </a:p>
          <a:p>
            <a:pPr marL="214313" indent="-214313">
              <a:buFont typeface="Wingdings" panose="05000000000000000000" pitchFamily="2" charset="2"/>
              <a:buChar char="Ø"/>
            </a:pPr>
            <a:endParaRPr lang="cs-CZ" dirty="0">
              <a:solidFill>
                <a:schemeClr val="tx1"/>
              </a:solidFill>
              <a:latin typeface="+mj-lt"/>
            </a:endParaRPr>
          </a:p>
          <a:p>
            <a:pPr marL="214313" indent="-214313">
              <a:buFont typeface="Wingdings" panose="05000000000000000000" pitchFamily="2" charset="2"/>
              <a:buChar char="Ø"/>
            </a:pPr>
            <a:r>
              <a:rPr lang="cs-CZ" dirty="0">
                <a:solidFill>
                  <a:schemeClr val="tx1"/>
                </a:solidFill>
              </a:rPr>
              <a:t>Dovolání zaměstnavatele – jediný odpovědný subjekt je zaměstnavatel, odpovědnost zaměstnavatele vylučuje jinou odpovědnost, ČKP plnila bez právního důvodu, zaměstnanec neměl žádat plnění od ní, jde o platbu za jiného </a:t>
            </a:r>
          </a:p>
          <a:p>
            <a:pPr marL="214313" indent="-214313">
              <a:buFont typeface="Wingdings" panose="05000000000000000000" pitchFamily="2" charset="2"/>
              <a:buChar char="Ø"/>
            </a:pPr>
            <a:endParaRPr lang="cs-CZ" b="0" i="0" dirty="0">
              <a:solidFill>
                <a:schemeClr val="tx1"/>
              </a:solidFill>
              <a:effectLst/>
              <a:latin typeface="+mj-lt"/>
            </a:endParaRPr>
          </a:p>
          <a:p>
            <a:r>
              <a:rPr lang="cs-CZ" dirty="0">
                <a:solidFill>
                  <a:schemeClr val="tx1"/>
                </a:solidFill>
                <a:latin typeface="+mj-lt"/>
              </a:rPr>
              <a:t>Názor NS:</a:t>
            </a:r>
            <a:endParaRPr lang="cs-CZ" b="0" i="0" dirty="0">
              <a:solidFill>
                <a:schemeClr val="tx1"/>
              </a:solidFill>
              <a:effectLst/>
              <a:latin typeface="+mj-lt"/>
            </a:endParaRPr>
          </a:p>
          <a:p>
            <a:pPr marL="214313" indent="-214313">
              <a:buFont typeface="Wingdings" panose="05000000000000000000" pitchFamily="2" charset="2"/>
              <a:buChar char="Ø"/>
            </a:pPr>
            <a:r>
              <a:rPr lang="cs-CZ" b="0" i="0" dirty="0">
                <a:solidFill>
                  <a:schemeClr val="tx1"/>
                </a:solidFill>
                <a:effectLst/>
                <a:latin typeface="+mj-lt"/>
              </a:rPr>
              <a:t>náklady, které ZP vynaložila na léčení poškozeného formou úhrady zdravotnických výkonů zdravotnickému zařízení, </a:t>
            </a:r>
            <a:r>
              <a:rPr lang="cs-CZ" b="1" i="0" dirty="0">
                <a:solidFill>
                  <a:schemeClr val="tx1"/>
                </a:solidFill>
                <a:effectLst/>
                <a:latin typeface="+mj-lt"/>
              </a:rPr>
              <a:t>nejsou náklady spojenými s léčením </a:t>
            </a:r>
            <a:r>
              <a:rPr lang="cs-CZ" b="0" i="0" dirty="0">
                <a:solidFill>
                  <a:schemeClr val="tx1"/>
                </a:solidFill>
                <a:effectLst/>
                <a:latin typeface="+mj-lt"/>
              </a:rPr>
              <a:t>ve smyslu ustanovení § 449 odst. 1 a 3 </a:t>
            </a:r>
            <a:r>
              <a:rPr lang="cs-CZ" b="0" i="0" dirty="0" err="1">
                <a:solidFill>
                  <a:schemeClr val="tx1"/>
                </a:solidFill>
                <a:effectLst/>
                <a:latin typeface="+mj-lt"/>
              </a:rPr>
              <a:t>obč</a:t>
            </a:r>
            <a:r>
              <a:rPr lang="cs-CZ" b="0" i="0" dirty="0">
                <a:solidFill>
                  <a:schemeClr val="tx1"/>
                </a:solidFill>
                <a:effectLst/>
                <a:latin typeface="+mj-lt"/>
              </a:rPr>
              <a:t>. zák.  </a:t>
            </a:r>
          </a:p>
          <a:p>
            <a:pPr marL="214313" indent="-214313">
              <a:buFont typeface="Wingdings" panose="05000000000000000000" pitchFamily="2" charset="2"/>
              <a:buChar char="Ø"/>
            </a:pPr>
            <a:endParaRPr lang="cs-CZ" b="0" i="0" dirty="0">
              <a:solidFill>
                <a:schemeClr val="tx1"/>
              </a:solidFill>
              <a:effectLst/>
              <a:latin typeface="+mj-lt"/>
            </a:endParaRPr>
          </a:p>
          <a:p>
            <a:pPr marL="214313" indent="-214313">
              <a:buFont typeface="Wingdings" panose="05000000000000000000" pitchFamily="2" charset="2"/>
              <a:buChar char="Ø"/>
            </a:pPr>
            <a:r>
              <a:rPr lang="cs-CZ" b="0" i="0" dirty="0">
                <a:solidFill>
                  <a:schemeClr val="tx1"/>
                </a:solidFill>
                <a:effectLst/>
                <a:latin typeface="+mj-lt"/>
              </a:rPr>
              <a:t>zdravotní pojišťovna právo má na náhradu škody vůči třetím osobám, jestliže vynaložila náklady na péči plně nebo částečně hrazenou zdravotním pojištěním v důsledku jejich zaviněného protiprávního jednání vůči osobám účastným zdravotního pojištění</a:t>
            </a:r>
            <a:endParaRPr lang="cs-CZ" dirty="0">
              <a:solidFill>
                <a:schemeClr val="tx1"/>
              </a:solidFill>
              <a:latin typeface="+mj-lt"/>
            </a:endParaRPr>
          </a:p>
          <a:p>
            <a:pPr marL="214313" indent="-214313">
              <a:buFont typeface="Wingdings" panose="05000000000000000000" pitchFamily="2" charset="2"/>
              <a:buChar char="Ø"/>
            </a:pPr>
            <a:endParaRPr lang="cs-CZ" b="0" i="0" dirty="0">
              <a:solidFill>
                <a:schemeClr val="tx1"/>
              </a:solidFill>
              <a:effectLst/>
              <a:latin typeface="+mj-lt"/>
            </a:endParaRPr>
          </a:p>
          <a:p>
            <a:pPr marL="214313" indent="-214313">
              <a:buFont typeface="Wingdings" panose="05000000000000000000" pitchFamily="2" charset="2"/>
              <a:buChar char="Ø"/>
            </a:pPr>
            <a:r>
              <a:rPr lang="cs-CZ" b="0" i="0" dirty="0">
                <a:solidFill>
                  <a:schemeClr val="tx1"/>
                </a:solidFill>
                <a:effectLst/>
                <a:latin typeface="+mj-lt"/>
              </a:rPr>
              <a:t>nárok zdravotní pojišťovny na náhradu </a:t>
            </a:r>
            <a:r>
              <a:rPr lang="cs-CZ" dirty="0">
                <a:solidFill>
                  <a:schemeClr val="tx1"/>
                </a:solidFill>
                <a:latin typeface="+mj-lt"/>
              </a:rPr>
              <a:t>této </a:t>
            </a:r>
            <a:r>
              <a:rPr lang="cs-CZ" b="0" i="0" dirty="0">
                <a:solidFill>
                  <a:schemeClr val="tx1"/>
                </a:solidFill>
                <a:effectLst/>
                <a:latin typeface="+mj-lt"/>
              </a:rPr>
              <a:t> není nárokem na náhradu škody na zdraví poškozeného podle občanského zákoníku</a:t>
            </a:r>
            <a:endParaRPr lang="cs-CZ" dirty="0">
              <a:solidFill>
                <a:schemeClr val="tx1"/>
              </a:solidFill>
              <a:latin typeface="+mj-lt"/>
            </a:endParaRPr>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8</a:t>
            </a:fld>
            <a:endParaRPr lang="en-GB" dirty="0"/>
          </a:p>
        </p:txBody>
      </p:sp>
    </p:spTree>
    <p:extLst>
      <p:ext uri="{BB962C8B-B14F-4D97-AF65-F5344CB8AC3E}">
        <p14:creationId xmlns:p14="http://schemas.microsoft.com/office/powerpoint/2010/main" val="160340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57200" y="951570"/>
            <a:ext cx="8386686" cy="3459807"/>
          </a:xfrm>
        </p:spPr>
        <p:txBody>
          <a:bodyPr/>
          <a:lstStyle/>
          <a:p>
            <a:r>
              <a:rPr lang="cs-CZ" dirty="0">
                <a:solidFill>
                  <a:schemeClr val="tx1"/>
                </a:solidFill>
                <a:latin typeface="+mj-lt"/>
              </a:rPr>
              <a:t>NÁKLADY LÉČENÍ VS POJIŠTĚNÍ ODPOVĚDNOSTI ZAMĚSTNAVATELE ZA PRACOVNÍ ÚRAZ 3/4</a:t>
            </a:r>
          </a:p>
          <a:p>
            <a:pPr marL="214313" indent="-214313">
              <a:buFont typeface="Wingdings" panose="05000000000000000000" pitchFamily="2" charset="2"/>
              <a:buChar char="Ø"/>
            </a:pPr>
            <a:endParaRPr lang="cs-CZ" dirty="0">
              <a:solidFill>
                <a:schemeClr val="tx1"/>
              </a:solidFill>
              <a:latin typeface="+mj-lt"/>
            </a:endParaRPr>
          </a:p>
          <a:p>
            <a:pPr marL="214313" indent="-214313">
              <a:buFont typeface="Wingdings" panose="05000000000000000000" pitchFamily="2" charset="2"/>
              <a:buChar char="Ø"/>
            </a:pPr>
            <a:r>
              <a:rPr lang="cs-CZ" b="0" i="0" dirty="0">
                <a:solidFill>
                  <a:schemeClr val="tx1"/>
                </a:solidFill>
                <a:effectLst/>
                <a:latin typeface="+mj-lt"/>
              </a:rPr>
              <a:t>Zákonným předpokladem vzniku nároku ZP podle tohoto ustanovení je, že pojišťovna uhradila ze zdravotního pojištění náklady na péči o svého pojištěnce, které vznikly jako důsledek zaviněného protiprávního jednání třetí osoby proti němu. </a:t>
            </a:r>
          </a:p>
          <a:p>
            <a:pPr marL="214313" indent="-214313">
              <a:buFont typeface="Wingdings" panose="05000000000000000000" pitchFamily="2" charset="2"/>
              <a:buChar char="Ø"/>
            </a:pPr>
            <a:endParaRPr lang="cs-CZ" dirty="0">
              <a:solidFill>
                <a:schemeClr val="tx1"/>
              </a:solidFill>
              <a:latin typeface="+mj-lt"/>
            </a:endParaRPr>
          </a:p>
          <a:p>
            <a:pPr marL="214313" indent="-214313">
              <a:buFont typeface="Wingdings" panose="05000000000000000000" pitchFamily="2" charset="2"/>
              <a:buChar char="Ø"/>
            </a:pPr>
            <a:r>
              <a:rPr lang="cs-CZ" b="0" i="0" dirty="0">
                <a:solidFill>
                  <a:schemeClr val="tx1"/>
                </a:solidFill>
                <a:effectLst/>
                <a:latin typeface="+mj-lt"/>
              </a:rPr>
              <a:t>povinnost zdravotní pojišťovny zaplatit svému smluvnímu zdravotnickému zařízení náklady péče poskytnuté jejímu pojištěnci je plněním její zákonné povinnosti, která existuje bez ohledu na to, z jakého důvodu byla léčebná péče jejímu pojištěnci poskytnuta, zda šlo o léčení následků úrazu či jiného poškození zdraví způsobeného zaviněným protiprávním jednáním třetí osoby nebo následkem jiné události</a:t>
            </a:r>
            <a:endParaRPr lang="cs-CZ" dirty="0">
              <a:solidFill>
                <a:schemeClr val="tx1"/>
              </a:solidFill>
              <a:latin typeface="+mj-lt"/>
            </a:endParaRPr>
          </a:p>
          <a:p>
            <a:pPr marL="214313" indent="-214313">
              <a:buFont typeface="Wingdings" panose="05000000000000000000" pitchFamily="2" charset="2"/>
              <a:buChar char="Ø"/>
            </a:pPr>
            <a:endParaRPr lang="cs-CZ" b="0" i="0" dirty="0">
              <a:solidFill>
                <a:schemeClr val="tx1"/>
              </a:solidFill>
              <a:effectLst/>
              <a:latin typeface="+mj-lt"/>
            </a:endParaRPr>
          </a:p>
          <a:p>
            <a:pPr marL="214313" indent="-214313">
              <a:buFont typeface="Wingdings" panose="05000000000000000000" pitchFamily="2" charset="2"/>
              <a:buChar char="Ø"/>
            </a:pPr>
            <a:r>
              <a:rPr lang="cs-CZ" b="0" i="0" dirty="0">
                <a:solidFill>
                  <a:schemeClr val="tx1"/>
                </a:solidFill>
                <a:effectLst/>
                <a:latin typeface="+mj-lt"/>
              </a:rPr>
              <a:t>Ustanovení § 55 zákona č. 48/1997 Sb., které je ve vztahu k ustanovením NOZ o náhradě škody speciální normou, zakládá zdravotní pojišťovně specifické právo požadovat náhradu škody od třetích osob za náklady vynaložené na péči hrazenou zdravotním pojištěním, které vznikly v důsledku jejich zaviněného protiprávního jednání vůči osobám účastným zdravotního pojištění</a:t>
            </a:r>
          </a:p>
        </p:txBody>
      </p:sp>
      <p:sp>
        <p:nvSpPr>
          <p:cNvPr id="3" name="Zástupný symbol pro text 2"/>
          <p:cNvSpPr>
            <a:spLocks noGrp="1"/>
          </p:cNvSpPr>
          <p:nvPr>
            <p:ph type="body" sz="quarter" idx="10"/>
          </p:nvPr>
        </p:nvSpPr>
        <p:spPr>
          <a:xfrm>
            <a:off x="457200" y="4204"/>
            <a:ext cx="7301154" cy="216024"/>
          </a:xfrm>
        </p:spPr>
        <p:txBody>
          <a:bodyPr/>
          <a:lstStyle/>
          <a:p>
            <a:r>
              <a:rPr lang="cs-CZ" dirty="0"/>
              <a:t>Aktuální česká judikatura 2022/2023</a:t>
            </a:r>
          </a:p>
        </p:txBody>
      </p:sp>
      <p:sp>
        <p:nvSpPr>
          <p:cNvPr id="4" name="Nadpis 3"/>
          <p:cNvSpPr>
            <a:spLocks noGrp="1"/>
          </p:cNvSpPr>
          <p:nvPr>
            <p:ph type="ctrTitle"/>
          </p:nvPr>
        </p:nvSpPr>
        <p:spPr>
          <a:xfrm>
            <a:off x="446796" y="420931"/>
            <a:ext cx="8386686" cy="368621"/>
          </a:xfrm>
        </p:spPr>
        <p:txBody>
          <a:bodyPr/>
          <a:lstStyle/>
          <a:p>
            <a:r>
              <a:rPr lang="cs-CZ" dirty="0">
                <a:solidFill>
                  <a:schemeClr val="accent1"/>
                </a:solidFill>
              </a:rPr>
              <a:t>POJIŠTĚNÍ OBECNĚ</a:t>
            </a:r>
          </a:p>
        </p:txBody>
      </p:sp>
      <p:sp>
        <p:nvSpPr>
          <p:cNvPr id="5" name="Zástupný symbol pro číslo snímku 4"/>
          <p:cNvSpPr>
            <a:spLocks noGrp="1"/>
          </p:cNvSpPr>
          <p:nvPr>
            <p:ph type="sldNum" sz="quarter" idx="4"/>
          </p:nvPr>
        </p:nvSpPr>
        <p:spPr/>
        <p:txBody>
          <a:bodyPr/>
          <a:lstStyle/>
          <a:p>
            <a:pPr algn="ctr"/>
            <a:fld id="{1E956721-BB38-4972-8ACD-5A2C9377E3B4}" type="slidenum">
              <a:rPr lang="en-GB" smtClean="0"/>
              <a:pPr algn="ctr"/>
              <a:t>9</a:t>
            </a:fld>
            <a:endParaRPr lang="en-GB" dirty="0"/>
          </a:p>
        </p:txBody>
      </p:sp>
    </p:spTree>
    <p:extLst>
      <p:ext uri="{BB962C8B-B14F-4D97-AF65-F5344CB8AC3E}">
        <p14:creationId xmlns:p14="http://schemas.microsoft.com/office/powerpoint/2010/main" val="591706705"/>
      </p:ext>
    </p:extLst>
  </p:cSld>
  <p:clrMapOvr>
    <a:masterClrMapping/>
  </p:clrMapOvr>
</p:sld>
</file>

<file path=ppt/theme/theme1.xml><?xml version="1.0" encoding="utf-8"?>
<a:theme xmlns:a="http://schemas.openxmlformats.org/drawingml/2006/main" name="Úvodní slidy">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ředělový slide">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genda A">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PAGES">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adpis a text - Custom red">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S">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Nadpis a text - Custom">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Ukončující slide">
  <a:themeElements>
    <a:clrScheme name="GENERALI">
      <a:dk1>
        <a:srgbClr val="000000"/>
      </a:dk1>
      <a:lt1>
        <a:srgbClr val="FFFFFF"/>
      </a:lt1>
      <a:dk2>
        <a:srgbClr val="000000"/>
      </a:dk2>
      <a:lt2>
        <a:srgbClr val="FFFFFF"/>
      </a:lt2>
      <a:accent1>
        <a:srgbClr val="C21B17"/>
      </a:accent1>
      <a:accent2>
        <a:srgbClr val="323232"/>
      </a:accent2>
      <a:accent3>
        <a:srgbClr val="707070"/>
      </a:accent3>
      <a:accent4>
        <a:srgbClr val="A0A0A0"/>
      </a:accent4>
      <a:accent5>
        <a:srgbClr val="DCDCDC"/>
      </a:accent5>
      <a:accent6>
        <a:srgbClr val="AA1B17"/>
      </a:accent6>
      <a:hlink>
        <a:srgbClr val="C11A16"/>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4EE296F4EAD0468DAC25351F7BEC18" ma:contentTypeVersion="1" ma:contentTypeDescription="Vytvoří nový dokument" ma:contentTypeScope="" ma:versionID="a0c8916a36f81bdd476a085723483634">
  <xsd:schema xmlns:xsd="http://www.w3.org/2001/XMLSchema" xmlns:xs="http://www.w3.org/2001/XMLSchema" xmlns:p="http://schemas.microsoft.com/office/2006/metadata/properties" xmlns:ns2="4d2b14a0-1571-4f2d-8619-c481d4f96eda" targetNamespace="http://schemas.microsoft.com/office/2006/metadata/properties" ma:root="true" ma:fieldsID="1c814382d68e2beb3a16079967f6c187" ns2:_="">
    <xsd:import namespace="4d2b14a0-1571-4f2d-8619-c481d4f96ed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b14a0-1571-4f2d-8619-c481d4f96eda"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3D60C-B498-47A6-ACAC-803FED002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b14a0-1571-4f2d-8619-c481d4f96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B0CCE7-E072-483C-B7A0-B9E86B4CFE7A}">
  <ds:schemaRefs>
    <ds:schemaRef ds:uri="http://purl.org/dc/elements/1.1/"/>
    <ds:schemaRef ds:uri="4d2b14a0-1571-4f2d-8619-c481d4f96eda"/>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410BCCB2-B31D-43A5-9177-44C2C1785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33323</TotalTime>
  <Words>4277</Words>
  <Application>Microsoft Office PowerPoint</Application>
  <PresentationFormat>Prezentácia na obrazovke (16:9)</PresentationFormat>
  <Paragraphs>429</Paragraphs>
  <Slides>33</Slides>
  <Notes>0</Notes>
  <HiddenSlides>0</HiddenSlides>
  <MMClips>0</MMClips>
  <ScaleCrop>false</ScaleCrop>
  <HeadingPairs>
    <vt:vector size="8" baseType="variant">
      <vt:variant>
        <vt:lpstr>Použité písma</vt:lpstr>
      </vt:variant>
      <vt:variant>
        <vt:i4>3</vt:i4>
      </vt:variant>
      <vt:variant>
        <vt:lpstr>Motív</vt:lpstr>
      </vt:variant>
      <vt:variant>
        <vt:i4>8</vt:i4>
      </vt:variant>
      <vt:variant>
        <vt:lpstr>Nadpisy snímok</vt:lpstr>
      </vt:variant>
      <vt:variant>
        <vt:i4>33</vt:i4>
      </vt:variant>
      <vt:variant>
        <vt:lpstr>Vlastné prezentácie</vt:lpstr>
      </vt:variant>
      <vt:variant>
        <vt:i4>1</vt:i4>
      </vt:variant>
    </vt:vector>
  </HeadingPairs>
  <TitlesOfParts>
    <vt:vector size="45" baseType="lpstr">
      <vt:lpstr>Arial</vt:lpstr>
      <vt:lpstr>Calibri</vt:lpstr>
      <vt:lpstr>Wingdings</vt:lpstr>
      <vt:lpstr>Úvodní slidy</vt:lpstr>
      <vt:lpstr>Předělový slide</vt:lpstr>
      <vt:lpstr>Agenda A</vt:lpstr>
      <vt:lpstr>RED PAGES</vt:lpstr>
      <vt:lpstr>Nadpis a text - Custom red</vt:lpstr>
      <vt:lpstr>PAGES</vt:lpstr>
      <vt:lpstr>Nadpis a text - Custom</vt:lpstr>
      <vt:lpstr>Ukončující slide</vt:lpstr>
      <vt:lpstr>AKTUÁLNÍ ČESKÁ JUDIKATURA 2022/2023</vt:lpstr>
      <vt:lpstr>Pojištění obecně</vt:lpstr>
      <vt:lpstr>Pojištění obecně</vt:lpstr>
      <vt:lpstr>POJIŠTĚNÍ OBECNĚ</vt:lpstr>
      <vt:lpstr>POJIŠTĚNÍ OBECNĚ</vt:lpstr>
      <vt:lpstr>POJIŠTĚNÍ OBECNĚ</vt:lpstr>
      <vt:lpstr>POJIŠTĚNÍ OBECNĚ</vt:lpstr>
      <vt:lpstr>POJIŠTĚNÍ OBECNĚ</vt:lpstr>
      <vt:lpstr>POJIŠTĚNÍ OBECNĚ</vt:lpstr>
      <vt:lpstr>POJIŠTĚNÍ OBECNĚ</vt:lpstr>
      <vt:lpstr>POSTIŽNÍ PRÁVO POJISTITELE</vt:lpstr>
      <vt:lpstr>POSTIŽNÍ PRÁVO POJISTITELE</vt:lpstr>
      <vt:lpstr>POSTIŽNÍ PRÁVO POJISTITELE</vt:lpstr>
      <vt:lpstr>REGRESNÍ PRÁVO POJISTITELE?</vt:lpstr>
      <vt:lpstr>REGRESNÍ PRÁVO POJISTITELE?</vt:lpstr>
      <vt:lpstr>REGRESNÍ PRÁVO POJISTITELE?</vt:lpstr>
      <vt:lpstr>ODPOVĚDNOST OBECNĚ</vt:lpstr>
      <vt:lpstr>ODPOVĚDNOST OBECNĚ</vt:lpstr>
      <vt:lpstr>ODPOVĚDNOST OBECNĚ</vt:lpstr>
      <vt:lpstr>ODPOVĚDNOST OBECNĚ</vt:lpstr>
      <vt:lpstr>ODPOVĚDNOST OBECNĚ</vt:lpstr>
      <vt:lpstr>ÚJMA NA ZDRAVÍ</vt:lpstr>
      <vt:lpstr>ÚJMA NA ZDRAVÍ</vt:lpstr>
      <vt:lpstr>ODPOVĚDNOST NEMOCNICE</vt:lpstr>
      <vt:lpstr>ODPOVĚDNOST NEMOCNICE</vt:lpstr>
      <vt:lpstr>ODPOVĚDNOST NEMOCNICE</vt:lpstr>
      <vt:lpstr>ODPOVĚDNOST NEMOCNICE</vt:lpstr>
      <vt:lpstr>ODPOVĚDNOST NEMOCNICE</vt:lpstr>
      <vt:lpstr>ODPOVĚDNOST NEMOCNICE</vt:lpstr>
      <vt:lpstr>ODPOVĚDNOST NEMOCNICE</vt:lpstr>
      <vt:lpstr>ODPOVĚDNOST NEMOCNICE</vt:lpstr>
      <vt:lpstr>PODDLUŽNICKÉ ŽALOBY</vt:lpstr>
      <vt:lpstr>AKTUÁLNÍ ČESKÁ JUDIKATURA 2022/2023</vt:lpstr>
      <vt:lpstr>Presentazione personalizzata 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c:title>
  <dc:subject/>
  <dc:creator>FUTUREBRAND</dc:creator>
  <cp:keywords/>
  <dc:description/>
  <cp:lastModifiedBy>Jacková Eva</cp:lastModifiedBy>
  <cp:revision>1176</cp:revision>
  <cp:lastPrinted>2023-06-12T17:31:06Z</cp:lastPrinted>
  <dcterms:created xsi:type="dcterms:W3CDTF">2015-09-16T21:20:32Z</dcterms:created>
  <dcterms:modified xsi:type="dcterms:W3CDTF">2023-06-13T13:08:04Z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f4bb52-9e9d-4296-940a-59002820a53c_Enabled">
    <vt:lpwstr>true</vt:lpwstr>
  </property>
  <property fmtid="{D5CDD505-2E9C-101B-9397-08002B2CF9AE}" pid="3" name="MSIP_Label_5bf4bb52-9e9d-4296-940a-59002820a53c_SetDate">
    <vt:lpwstr>2022-05-17T11:38:46Z</vt:lpwstr>
  </property>
  <property fmtid="{D5CDD505-2E9C-101B-9397-08002B2CF9AE}" pid="4" name="MSIP_Label_5bf4bb52-9e9d-4296-940a-59002820a53c_Method">
    <vt:lpwstr>Standard</vt:lpwstr>
  </property>
  <property fmtid="{D5CDD505-2E9C-101B-9397-08002B2CF9AE}" pid="5" name="MSIP_Label_5bf4bb52-9e9d-4296-940a-59002820a53c_Name">
    <vt:lpwstr>5bf4bb52-9e9d-4296-940a-59002820a53c</vt:lpwstr>
  </property>
  <property fmtid="{D5CDD505-2E9C-101B-9397-08002B2CF9AE}" pid="6" name="MSIP_Label_5bf4bb52-9e9d-4296-940a-59002820a53c_SiteId">
    <vt:lpwstr>cbeb3ecc-6f45-4183-b5a8-088140deae5d</vt:lpwstr>
  </property>
  <property fmtid="{D5CDD505-2E9C-101B-9397-08002B2CF9AE}" pid="7" name="MSIP_Label_5bf4bb52-9e9d-4296-940a-59002820a53c_ActionId">
    <vt:lpwstr>ca111c13-4417-4038-942e-3a90327c02e6</vt:lpwstr>
  </property>
  <property fmtid="{D5CDD505-2E9C-101B-9397-08002B2CF9AE}" pid="8" name="MSIP_Label_5bf4bb52-9e9d-4296-940a-59002820a53c_ContentBits">
    <vt:lpwstr>0</vt:lpwstr>
  </property>
  <property fmtid="{D5CDD505-2E9C-101B-9397-08002B2CF9AE}" pid="9" name="ContentTypeId">
    <vt:lpwstr>0x010100224EE296F4EAD0468DAC25351F7BEC18</vt:lpwstr>
  </property>
</Properties>
</file>