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74" r:id="rId5"/>
    <p:sldMasterId id="2147483887" r:id="rId6"/>
    <p:sldMasterId id="2147483889" r:id="rId7"/>
    <p:sldMasterId id="2147483892" r:id="rId8"/>
    <p:sldMasterId id="2147483778" r:id="rId9"/>
    <p:sldMasterId id="2147483895" r:id="rId10"/>
    <p:sldMasterId id="2147483885" r:id="rId11"/>
  </p:sldMasterIdLst>
  <p:notesMasterIdLst>
    <p:notesMasterId r:id="rId22"/>
  </p:notesMasterIdLst>
  <p:handoutMasterIdLst>
    <p:handoutMasterId r:id="rId23"/>
  </p:handoutMasterIdLst>
  <p:sldIdLst>
    <p:sldId id="492" r:id="rId12"/>
    <p:sldId id="513" r:id="rId13"/>
    <p:sldId id="515" r:id="rId14"/>
    <p:sldId id="514" r:id="rId15"/>
    <p:sldId id="516" r:id="rId16"/>
    <p:sldId id="517" r:id="rId17"/>
    <p:sldId id="518" r:id="rId18"/>
    <p:sldId id="519" r:id="rId19"/>
    <p:sldId id="521" r:id="rId20"/>
    <p:sldId id="522" r:id="rId21"/>
  </p:sldIdLst>
  <p:sldSz cx="9144000" cy="5143500" type="screen16x9"/>
  <p:notesSz cx="6858000" cy="9144000"/>
  <p:custShowLst>
    <p:custShow name="Presentazione personalizzata 1" id="0">
      <p:sldLst/>
    </p:custShow>
  </p:custShowLst>
  <p:defaultTextStyle>
    <a:defPPr>
      <a:defRPr lang="it-IT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3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1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6553FE0A-1CA9-2442-BD35-EA0055C718DE}">
          <p14:sldIdLst>
            <p14:sldId id="492"/>
            <p14:sldId id="513"/>
            <p14:sldId id="515"/>
            <p14:sldId id="514"/>
            <p14:sldId id="516"/>
            <p14:sldId id="517"/>
            <p14:sldId id="518"/>
            <p14:sldId id="519"/>
            <p14:sldId id="521"/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3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588"/>
    <a:srgbClr val="323232"/>
    <a:srgbClr val="000000"/>
    <a:srgbClr val="C01E20"/>
    <a:srgbClr val="DFD7D0"/>
    <a:srgbClr val="534998"/>
    <a:srgbClr val="7489C4"/>
    <a:srgbClr val="2BADA7"/>
    <a:srgbClr val="AC799B"/>
    <a:srgbClr val="EB611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0893" autoAdjust="0"/>
  </p:normalViewPr>
  <p:slideViewPr>
    <p:cSldViewPr snapToGrid="0">
      <p:cViewPr varScale="1">
        <p:scale>
          <a:sx n="132" d="100"/>
          <a:sy n="132" d="100"/>
        </p:scale>
        <p:origin x="762" y="114"/>
      </p:cViewPr>
      <p:guideLst>
        <p:guide orient="horz" pos="1613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4876-7C41-8541-8A87-AC5A2920BFC6}" type="slidenum">
              <a:rPr lang="it-IT" smtClean="0">
                <a:latin typeface="Arial"/>
              </a:rPr>
              <a:pPr/>
              <a:t>‹#›</a:t>
            </a:fld>
            <a:endParaRPr lang="it-IT">
              <a:latin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3439642-8888-2E49-B492-D5D6559FF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CA68-AD2B-CF4F-9DAF-A3D5FCFA3DF6}" type="datetimeFigureOut">
              <a:rPr lang="en-GB" smtClean="0"/>
              <a:t>12/06/2023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13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1A086D9-B6C2-4543-93F1-7626B8D6DACC}" type="datetimeFigureOut">
              <a:rPr lang="it-IT" smtClean="0"/>
              <a:pPr/>
              <a:t>12/06/2023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/>
              <a:t>Secondo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56EDDCE-EE65-6D48-ACA2-30328AA8009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33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169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337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506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674" algn="l" defTabSz="457169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5843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1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0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9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12CAA7-3828-8949-B7F7-A16F34176E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44A04A-95E2-3B45-A3B9-EBD92AF8E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343" y="1921690"/>
            <a:ext cx="7974056" cy="18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kern="0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</a:t>
            </a:r>
            <a:r>
              <a:rPr lang="en-GB" dirty="0" err="1"/>
              <a:t>ispum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3" y="2193537"/>
            <a:ext cx="7974057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2D12-62C6-B34D-BB51-1A63ACD6F3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60343" y="4569368"/>
            <a:ext cx="2687954" cy="187922"/>
          </a:xfrm>
        </p:spPr>
        <p:txBody>
          <a:bodyPr/>
          <a:lstStyle/>
          <a:p>
            <a:fld id="{F5E8AD73-F7E8-CF4A-8555-B6CA25430F3F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723054"/>
            <a:ext cx="7974056" cy="18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B3B9A8-6015-314B-B98F-11C55B25E9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4" y="4356099"/>
            <a:ext cx="991646" cy="53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áčový graf s proce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18F8A-6B6C-FA4B-9BC5-A3D1A126D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33" cy="3895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773336" cy="4581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803D040-1AE1-A04F-8EFF-63AEC958B0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5657" y="1345030"/>
            <a:ext cx="1594323" cy="1573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DB2CD4-366D-1D40-AD41-AD489E4F88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5657" y="3091953"/>
            <a:ext cx="1594323" cy="92283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5AEC0DB-05DA-ED43-9C99-5299ECC5C27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600174" y="1345030"/>
            <a:ext cx="1594323" cy="1573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FEC130E-CEF3-DD4F-BDAF-A6272501C5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174" y="3091953"/>
            <a:ext cx="1594323" cy="92283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BDEE0F7-175C-F941-954C-4AE3E4A7E24A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94691" y="1345030"/>
            <a:ext cx="1594323" cy="1573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7D5FC0-7ED5-CF47-AFDE-6268B69394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4691" y="3091953"/>
            <a:ext cx="1594323" cy="92283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9C4B05-6396-4446-9A8C-A950BA3D1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6875" b="90000"/>
          <a:stretch/>
        </p:blipFill>
        <p:spPr>
          <a:xfrm>
            <a:off x="0" y="0"/>
            <a:ext cx="1200150" cy="5143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05708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876F5E-51B3-3B47-AD82-44393BF7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5E699A-65C3-E74E-A096-2022DD9BDF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C5A0FE-1F59-1E40-AB0C-CD8770F7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41" y="2255902"/>
            <a:ext cx="4773336" cy="2365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882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ončujíc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3" y="2248692"/>
            <a:ext cx="7974057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10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ončujíc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9C077A7E-B107-6A41-9BC1-C620EAF86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24062996-60F9-2949-B44C-F78003E8B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80"/>
          <a:stretch/>
        </p:blipFill>
        <p:spPr>
          <a:xfrm>
            <a:off x="1" y="469092"/>
            <a:ext cx="1974725" cy="1257233"/>
          </a:xfrm>
          <a:prstGeom prst="rect">
            <a:avLst/>
          </a:prstGeom>
        </p:spPr>
      </p:pic>
      <p:pic>
        <p:nvPicPr>
          <p:cNvPr id="7" name="Immagine 2">
            <a:extLst>
              <a:ext uri="{FF2B5EF4-FFF2-40B4-BE49-F238E27FC236}">
                <a16:creationId xmlns:a16="http://schemas.microsoft.com/office/drawing/2014/main" id="{6E1110C2-9899-5447-B665-2B903FF60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8909" y="3740219"/>
            <a:ext cx="3118181" cy="871910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5093CEBC-4D79-804C-92CB-D3B53932D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55"/>
          <a:stretch/>
        </p:blipFill>
        <p:spPr>
          <a:xfrm>
            <a:off x="5000703" y="4354241"/>
            <a:ext cx="3525408" cy="78926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EB2D8B-4D7D-F649-8A30-F9D9EDFA8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4726" y="1780215"/>
            <a:ext cx="1682557" cy="1409073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0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BEAE19-6727-EE47-BA7E-521A54EDC6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19289" y="0"/>
            <a:ext cx="3724712" cy="51435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565589" cy="4581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69455F-BCDB-D64F-B4D7-FC6AEDE66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424355"/>
            <a:ext cx="4565589" cy="16495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D5A7E9B-6726-7146-A46C-91792D1D2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383761"/>
            <a:ext cx="4565589" cy="104059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C2AC6-F44D-1749-9DA0-CC311FFFD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75" b="90000"/>
          <a:stretch/>
        </p:blipFill>
        <p:spPr>
          <a:xfrm>
            <a:off x="0" y="0"/>
            <a:ext cx="1200150" cy="51435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F4A205D-D424-434C-A7F9-385A367166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5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565589" cy="45819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69455F-BCDB-D64F-B4D7-FC6AEDE66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424355"/>
            <a:ext cx="4565589" cy="164955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D5A7E9B-6726-7146-A46C-91792D1D2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383761"/>
            <a:ext cx="4565589" cy="104059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3730CB6-5AF2-934B-9FEE-424736936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95938" y="528638"/>
            <a:ext cx="3154362" cy="37872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2676F-884E-C54E-AE63-976569A0C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75" b="90000"/>
          <a:stretch/>
        </p:blipFill>
        <p:spPr>
          <a:xfrm>
            <a:off x="0" y="0"/>
            <a:ext cx="1200150" cy="514350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681F072-5AC3-004E-8E28-5F072B8352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16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 s textem ve wingshap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A37F536-EAB3-9C46-98E5-49F184308BB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accent5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5CAAAF92-5D21-0E4E-802E-FD8020A97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50" y="2618133"/>
            <a:ext cx="6343650" cy="17743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6512" y="2856979"/>
            <a:ext cx="2952156" cy="400001"/>
          </a:xfrm>
          <a:prstGeom prst="rect">
            <a:avLst/>
          </a:prstGeom>
        </p:spPr>
        <p:txBody>
          <a:bodyPr/>
          <a:lstStyle>
            <a:lvl1pPr>
              <a:lnSpc>
                <a:spcPts val="1400"/>
              </a:lnSpc>
              <a:defRPr sz="1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69455F-BCDB-D64F-B4D7-FC6AEDE664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6977" y="3410113"/>
            <a:ext cx="2952156" cy="778029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0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7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 s textem ve wingshap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7BEF57-01B7-5742-AFE8-60EC49B98B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accent5"/>
          </a:solidFill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65A88220-96F7-7C41-BAEC-4170662A96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E31C859C-D4C7-3E4A-85BB-348A6854F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52"/>
          <a:stretch/>
        </p:blipFill>
        <p:spPr>
          <a:xfrm>
            <a:off x="0" y="2773076"/>
            <a:ext cx="5822820" cy="2181798"/>
          </a:xfrm>
          <a:prstGeom prst="rect">
            <a:avLst/>
          </a:prstGeom>
        </p:spPr>
      </p:pic>
      <p:sp>
        <p:nvSpPr>
          <p:cNvPr id="21" name="Title 2">
            <a:extLst>
              <a:ext uri="{FF2B5EF4-FFF2-40B4-BE49-F238E27FC236}">
                <a16:creationId xmlns:a16="http://schemas.microsoft.com/office/drawing/2014/main" id="{F30A00D5-126B-8B47-9A1C-A77BC691E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6" y="3041724"/>
            <a:ext cx="3630145" cy="644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486D7E19-BB12-CF40-9FD4-7C5E30A4F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3800049"/>
            <a:ext cx="3321648" cy="941415"/>
          </a:xfrm>
        </p:spPr>
        <p:txBody>
          <a:bodyPr/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5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Obdélní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1"/>
            <a:ext cx="4546833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4546833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EC26C9-3F09-D34E-94B0-FF161A79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265597"/>
            <a:ext cx="4546833" cy="1039665"/>
          </a:xfrm>
        </p:spPr>
        <p:txBody>
          <a:bodyPr/>
          <a:lstStyle>
            <a:lvl1pPr>
              <a:buClr>
                <a:srgbClr val="C01E20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C01E20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C01E20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C01E20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C01E2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673693"/>
            <a:ext cx="4546833" cy="448721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3414889"/>
            <a:ext cx="4546833" cy="1039665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A7D6DB8-2B35-FD44-B6F3-B2B6D6A0AA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19289" y="0"/>
            <a:ext cx="3724712" cy="51435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08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velkou fotkou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6012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1"/>
            <a:ext cx="4546833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4546833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EC26C9-3F09-D34E-94B0-FF161A79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840" y="2265597"/>
            <a:ext cx="4546833" cy="1039665"/>
          </a:xfrm>
        </p:spPr>
        <p:txBody>
          <a:bodyPr/>
          <a:lstStyle>
            <a:lvl1pPr>
              <a:buClr>
                <a:srgbClr val="C01E20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C01E20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C01E20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C01E20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C01E20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673693"/>
            <a:ext cx="4546833" cy="448721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3414889"/>
            <a:ext cx="4546833" cy="1039665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DC0C91E-C90E-F74E-904A-A3671DA684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5938" y="528638"/>
            <a:ext cx="3154362" cy="3925916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5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déníkové fot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7D23CE0-05D3-5744-A4C2-CFACFBB479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8840" y="1383969"/>
            <a:ext cx="1946646" cy="3173852"/>
          </a:xfrm>
          <a:prstGeom prst="roundRect">
            <a:avLst>
              <a:gd name="adj" fmla="val 385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47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346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3470" y="2571751"/>
            <a:ext cx="3724644" cy="1800224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DC69AA5-E5FA-2A40-B580-1869D155B8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02672" y="1409221"/>
            <a:ext cx="1705610" cy="2780862"/>
          </a:xfrm>
          <a:prstGeom prst="roundRect">
            <a:avLst>
              <a:gd name="adj" fmla="val 385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2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wingshape fot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347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346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3470" y="2571751"/>
            <a:ext cx="3724644" cy="1771649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3C78DE4-9137-8D42-998A-09458A58B7E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8841" y="2291649"/>
            <a:ext cx="1855602" cy="244300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2475EFE-205D-C245-9BE3-4C5B4F4E89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38113" y="1383969"/>
            <a:ext cx="2332418" cy="307076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69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3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2571751"/>
            <a:ext cx="3724644" cy="1882804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8B78ED4-3D3B-0747-A1F3-E5019D796E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713" y="1383969"/>
            <a:ext cx="3912400" cy="3070586"/>
          </a:xfrm>
          <a:prstGeom prst="roundRect">
            <a:avLst>
              <a:gd name="adj" fmla="val 385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8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97">
            <a:extLst>
              <a:ext uri="{FF2B5EF4-FFF2-40B4-BE49-F238E27FC236}">
                <a16:creationId xmlns:a16="http://schemas.microsoft.com/office/drawing/2014/main" id="{41AE3690-74DB-F74A-9024-D2A22B8C4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2D12-62C6-B34D-BB51-1A63ACD6F3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60343" y="4569368"/>
            <a:ext cx="2687954" cy="18792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E8AD73-F7E8-CF4A-8555-B6CA25430F3F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9" name="Segnaposto immagine 95">
            <a:extLst>
              <a:ext uri="{FF2B5EF4-FFF2-40B4-BE49-F238E27FC236}">
                <a16:creationId xmlns:a16="http://schemas.microsoft.com/office/drawing/2014/main" id="{B08B2CBF-CEBD-8D47-942C-8161CDB802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93449"/>
            <a:ext cx="6266793" cy="2317483"/>
          </a:xfrm>
          <a:custGeom>
            <a:avLst/>
            <a:gdLst>
              <a:gd name="connsiteX0" fmla="*/ 11672600 w 11672600"/>
              <a:gd name="connsiteY0" fmla="*/ 1567957 h 4316570"/>
              <a:gd name="connsiteX1" fmla="*/ 8910360 w 11672600"/>
              <a:gd name="connsiteY1" fmla="*/ 3814625 h 4316570"/>
              <a:gd name="connsiteX2" fmla="*/ 7982047 w 11672600"/>
              <a:gd name="connsiteY2" fmla="*/ 4300228 h 4316570"/>
              <a:gd name="connsiteX3" fmla="*/ 7870966 w 11672600"/>
              <a:gd name="connsiteY3" fmla="*/ 4316570 h 4316570"/>
              <a:gd name="connsiteX4" fmla="*/ 4579976 w 11672600"/>
              <a:gd name="connsiteY4" fmla="*/ 4316570 h 4316570"/>
              <a:gd name="connsiteX5" fmla="*/ 4623513 w 11672600"/>
              <a:gd name="connsiteY5" fmla="*/ 4299280 h 4316570"/>
              <a:gd name="connsiteX6" fmla="*/ 5269165 w 11672600"/>
              <a:gd name="connsiteY6" fmla="*/ 3860696 h 4316570"/>
              <a:gd name="connsiteX7" fmla="*/ 7885504 w 11672600"/>
              <a:gd name="connsiteY7" fmla="*/ 1737107 h 4316570"/>
              <a:gd name="connsiteX8" fmla="*/ 8087876 w 11672600"/>
              <a:gd name="connsiteY8" fmla="*/ 1571463 h 4316570"/>
              <a:gd name="connsiteX9" fmla="*/ 8591471 w 11672600"/>
              <a:gd name="connsiteY9" fmla="*/ 915747 h 4316570"/>
              <a:gd name="connsiteX10" fmla="*/ 5180744 w 11672600"/>
              <a:gd name="connsiteY10" fmla="*/ 3689862 h 4316570"/>
              <a:gd name="connsiteX11" fmla="*/ 3883796 w 11672600"/>
              <a:gd name="connsiteY11" fmla="*/ 4316347 h 4316570"/>
              <a:gd name="connsiteX12" fmla="*/ 3881899 w 11672600"/>
              <a:gd name="connsiteY12" fmla="*/ 4316570 h 4316570"/>
              <a:gd name="connsiteX13" fmla="*/ 302391 w 11672600"/>
              <a:gd name="connsiteY13" fmla="*/ 4316570 h 4316570"/>
              <a:gd name="connsiteX14" fmla="*/ 512605 w 11672600"/>
              <a:gd name="connsiteY14" fmla="*/ 4233089 h 4316570"/>
              <a:gd name="connsiteX15" fmla="*/ 1334877 w 11672600"/>
              <a:gd name="connsiteY15" fmla="*/ 3674528 h 4316570"/>
              <a:gd name="connsiteX16" fmla="*/ 4666923 w 11672600"/>
              <a:gd name="connsiteY16" fmla="*/ 970026 h 4316570"/>
              <a:gd name="connsiteX17" fmla="*/ 4728623 w 11672600"/>
              <a:gd name="connsiteY17" fmla="*/ 919525 h 4316570"/>
              <a:gd name="connsiteX18" fmla="*/ 0 w 11672600"/>
              <a:gd name="connsiteY18" fmla="*/ 0 h 4316570"/>
              <a:gd name="connsiteX19" fmla="*/ 5587459 w 11672600"/>
              <a:gd name="connsiteY19" fmla="*/ 0 h 4316570"/>
              <a:gd name="connsiteX20" fmla="*/ 4530106 w 11672600"/>
              <a:gd name="connsiteY20" fmla="*/ 865463 h 4316570"/>
              <a:gd name="connsiteX21" fmla="*/ 1140460 w 11672600"/>
              <a:gd name="connsiteY21" fmla="*/ 3616717 h 4316570"/>
              <a:gd name="connsiteX22" fmla="*/ 191666 w 11672600"/>
              <a:gd name="connsiteY22" fmla="*/ 4234188 h 4316570"/>
              <a:gd name="connsiteX23" fmla="*/ 0 w 11672600"/>
              <a:gd name="connsiteY23" fmla="*/ 4305872 h 431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72600" h="4316570">
                <a:moveTo>
                  <a:pt x="11672600" y="1567957"/>
                </a:moveTo>
                <a:cubicBezTo>
                  <a:pt x="10751854" y="2316847"/>
                  <a:pt x="9910786" y="3025896"/>
                  <a:pt x="8910360" y="3814625"/>
                </a:cubicBezTo>
                <a:cubicBezTo>
                  <a:pt x="8745918" y="3965182"/>
                  <a:pt x="8454939" y="4201222"/>
                  <a:pt x="7982047" y="4300228"/>
                </a:cubicBezTo>
                <a:lnTo>
                  <a:pt x="7870966" y="4316570"/>
                </a:lnTo>
                <a:lnTo>
                  <a:pt x="4579976" y="4316570"/>
                </a:lnTo>
                <a:lnTo>
                  <a:pt x="4623513" y="4299280"/>
                </a:lnTo>
                <a:cubicBezTo>
                  <a:pt x="4923112" y="4160574"/>
                  <a:pt x="5131460" y="3986774"/>
                  <a:pt x="5269165" y="3860696"/>
                </a:cubicBezTo>
                <a:cubicBezTo>
                  <a:pt x="6211652" y="3117647"/>
                  <a:pt x="7041540" y="2430895"/>
                  <a:pt x="7885504" y="1737107"/>
                </a:cubicBezTo>
                <a:lnTo>
                  <a:pt x="8087876" y="1571463"/>
                </a:lnTo>
                <a:close/>
                <a:moveTo>
                  <a:pt x="8591471" y="915747"/>
                </a:moveTo>
                <a:cubicBezTo>
                  <a:pt x="7454562" y="1840453"/>
                  <a:pt x="6416038" y="2715964"/>
                  <a:pt x="5180744" y="3689862"/>
                </a:cubicBezTo>
                <a:cubicBezTo>
                  <a:pt x="4960776" y="3891256"/>
                  <a:pt x="4557438" y="4216528"/>
                  <a:pt x="3883796" y="4316347"/>
                </a:cubicBezTo>
                <a:lnTo>
                  <a:pt x="3881899" y="4316570"/>
                </a:lnTo>
                <a:lnTo>
                  <a:pt x="302391" y="4316570"/>
                </a:lnTo>
                <a:lnTo>
                  <a:pt x="512605" y="4233089"/>
                </a:lnTo>
                <a:cubicBezTo>
                  <a:pt x="894161" y="4056439"/>
                  <a:pt x="1159502" y="3835095"/>
                  <a:pt x="1334877" y="3674528"/>
                </a:cubicBezTo>
                <a:cubicBezTo>
                  <a:pt x="2535184" y="2728216"/>
                  <a:pt x="3592091" y="1853602"/>
                  <a:pt x="4666923" y="970026"/>
                </a:cubicBezTo>
                <a:lnTo>
                  <a:pt x="4728623" y="919525"/>
                </a:lnTo>
                <a:close/>
                <a:moveTo>
                  <a:pt x="0" y="0"/>
                </a:moveTo>
                <a:lnTo>
                  <a:pt x="5587459" y="0"/>
                </a:lnTo>
                <a:lnTo>
                  <a:pt x="4530106" y="865463"/>
                </a:lnTo>
                <a:cubicBezTo>
                  <a:pt x="3436693" y="1764313"/>
                  <a:pt x="2361515" y="2654045"/>
                  <a:pt x="1140460" y="3616717"/>
                </a:cubicBezTo>
                <a:cubicBezTo>
                  <a:pt x="945328" y="3795372"/>
                  <a:pt x="640709" y="4047992"/>
                  <a:pt x="191666" y="4234188"/>
                </a:cubicBezTo>
                <a:lnTo>
                  <a:pt x="0" y="43058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800"/>
            </a:lvl1pPr>
          </a:lstStyle>
          <a:p>
            <a:endParaRPr lang="it-IT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EDFB89C-12A6-7D41-AFE0-F8F29F5F6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8297" y="961181"/>
            <a:ext cx="5522274" cy="1875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00" b="0" kern="0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</a:t>
            </a:r>
            <a:r>
              <a:rPr lang="en-GB" dirty="0" err="1"/>
              <a:t>ispum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A1D395B-39C7-BA47-8772-AACC7E501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8297" y="1233028"/>
            <a:ext cx="5522275" cy="323058"/>
          </a:xfrm>
        </p:spPr>
        <p:txBody>
          <a:bodyPr/>
          <a:lstStyle>
            <a:lvl1pPr algn="r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C684537-A164-7441-ABD1-673A15086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8297" y="1640350"/>
            <a:ext cx="5522274" cy="18792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sz="1400" b="0" kern="0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8FBEB-4846-7844-BBF6-580E0BB04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365488-C44B-0D44-BC43-7B76DBF5675B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DB583D-4492-EF4C-9875-F44DEA47C5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3C8594-CA02-9747-9955-8448BD42D0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63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409221"/>
            <a:ext cx="3724645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39" y="1673693"/>
            <a:ext cx="3724645" cy="822764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40" y="2571751"/>
            <a:ext cx="3724644" cy="1882804"/>
          </a:xfrm>
        </p:spPr>
        <p:txBody>
          <a:bodyPr/>
          <a:lstStyle>
            <a:lvl1pPr marL="17145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1pPr>
            <a:lvl2pPr marL="562447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2pPr>
            <a:lvl3pPr marL="953445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3pPr>
            <a:lvl4pPr marL="1344442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4pPr>
            <a:lvl5pPr marL="1735440" indent="-171450"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9F585B-6B64-DF44-B610-701958FA66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58288" y="1299028"/>
            <a:ext cx="3939826" cy="31555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0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ky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D0A1B7-CDD7-F74D-9106-F10E8DD6EC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068941"/>
            <a:ext cx="3353081" cy="176298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EAD869D-181E-F44B-9194-22A2702092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340720"/>
            <a:ext cx="2884451" cy="728360"/>
          </a:xfrm>
        </p:spPr>
        <p:txBody>
          <a:bodyPr>
            <a:noAutofit/>
          </a:bodyPr>
          <a:lstStyle>
            <a:lvl1pPr marL="0" indent="0" algn="l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" name="Segnaposto immagine 12">
            <a:extLst>
              <a:ext uri="{FF2B5EF4-FFF2-40B4-BE49-F238E27FC236}">
                <a16:creationId xmlns:a16="http://schemas.microsoft.com/office/drawing/2014/main" id="{420EE88E-D00A-0C41-9E04-239B0FC5BC6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3169" y="1293653"/>
            <a:ext cx="5503270" cy="1530636"/>
          </a:xfrm>
          <a:custGeom>
            <a:avLst/>
            <a:gdLst>
              <a:gd name="connsiteX0" fmla="*/ 8928962 w 9759224"/>
              <a:gd name="connsiteY0" fmla="*/ 0 h 3805085"/>
              <a:gd name="connsiteX1" fmla="*/ 9759224 w 9759224"/>
              <a:gd name="connsiteY1" fmla="*/ 0 h 3805085"/>
              <a:gd name="connsiteX2" fmla="*/ 9759224 w 9759224"/>
              <a:gd name="connsiteY2" fmla="*/ 3098722 h 3805085"/>
              <a:gd name="connsiteX3" fmla="*/ 9632324 w 9759224"/>
              <a:gd name="connsiteY3" fmla="*/ 3199465 h 3805085"/>
              <a:gd name="connsiteX4" fmla="*/ 8510114 w 9759224"/>
              <a:gd name="connsiteY4" fmla="*/ 3786497 h 3805085"/>
              <a:gd name="connsiteX5" fmla="*/ 8383763 w 9759224"/>
              <a:gd name="connsiteY5" fmla="*/ 3805085 h 3805085"/>
              <a:gd name="connsiteX6" fmla="*/ 0 w 9759224"/>
              <a:gd name="connsiteY6" fmla="*/ 3805085 h 3805085"/>
              <a:gd name="connsiteX7" fmla="*/ 3211855 w 9759224"/>
              <a:gd name="connsiteY7" fmla="*/ 1235477 h 3805085"/>
              <a:gd name="connsiteX8" fmla="*/ 6241467 w 9759224"/>
              <a:gd name="connsiteY8" fmla="*/ 156 h 3805085"/>
              <a:gd name="connsiteX9" fmla="*/ 6565184 w 9759224"/>
              <a:gd name="connsiteY9" fmla="*/ 2571 h 3805085"/>
              <a:gd name="connsiteX10" fmla="*/ 8928962 w 9759224"/>
              <a:gd name="connsiteY10" fmla="*/ 260 h 3805085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34705 h 3839790"/>
              <a:gd name="connsiteX1" fmla="*/ 13524684 w 13528967"/>
              <a:gd name="connsiteY1" fmla="*/ 0 h 3839790"/>
              <a:gd name="connsiteX2" fmla="*/ 9759224 w 13528967"/>
              <a:gd name="connsiteY2" fmla="*/ 3133427 h 3839790"/>
              <a:gd name="connsiteX3" fmla="*/ 9632324 w 13528967"/>
              <a:gd name="connsiteY3" fmla="*/ 3234170 h 3839790"/>
              <a:gd name="connsiteX4" fmla="*/ 8510114 w 13528967"/>
              <a:gd name="connsiteY4" fmla="*/ 3821202 h 3839790"/>
              <a:gd name="connsiteX5" fmla="*/ 8383763 w 13528967"/>
              <a:gd name="connsiteY5" fmla="*/ 3839790 h 3839790"/>
              <a:gd name="connsiteX6" fmla="*/ 0 w 13528967"/>
              <a:gd name="connsiteY6" fmla="*/ 3839790 h 3839790"/>
              <a:gd name="connsiteX7" fmla="*/ 3211855 w 13528967"/>
              <a:gd name="connsiteY7" fmla="*/ 1270182 h 3839790"/>
              <a:gd name="connsiteX8" fmla="*/ 6241467 w 13528967"/>
              <a:gd name="connsiteY8" fmla="*/ 34861 h 3839790"/>
              <a:gd name="connsiteX9" fmla="*/ 6565184 w 13528967"/>
              <a:gd name="connsiteY9" fmla="*/ 37276 h 3839790"/>
              <a:gd name="connsiteX10" fmla="*/ 8928962 w 13528967"/>
              <a:gd name="connsiteY10" fmla="*/ 34965 h 3839790"/>
              <a:gd name="connsiteX11" fmla="*/ 8928962 w 13528967"/>
              <a:gd name="connsiteY11" fmla="*/ 34705 h 3839790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4684"/>
              <a:gd name="connsiteY0" fmla="*/ 3496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0" fmla="*/ 6565184 w 13524684"/>
              <a:gd name="connsiteY0" fmla="*/ 37276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8383763 w 13524684"/>
              <a:gd name="connsiteY4" fmla="*/ 3839790 h 3839790"/>
              <a:gd name="connsiteX5" fmla="*/ 0 w 13524684"/>
              <a:gd name="connsiteY5" fmla="*/ 3839790 h 3839790"/>
              <a:gd name="connsiteX6" fmla="*/ 3211855 w 13524684"/>
              <a:gd name="connsiteY6" fmla="*/ 1270182 h 3839790"/>
              <a:gd name="connsiteX7" fmla="*/ 6241467 w 13524684"/>
              <a:gd name="connsiteY7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0 w 13524684"/>
              <a:gd name="connsiteY4" fmla="*/ 3839790 h 3839790"/>
              <a:gd name="connsiteX5" fmla="*/ 3211855 w 13524684"/>
              <a:gd name="connsiteY5" fmla="*/ 1270182 h 3839790"/>
              <a:gd name="connsiteX6" fmla="*/ 6241467 w 13524684"/>
              <a:gd name="connsiteY6" fmla="*/ 34861 h 3839790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510114 w 13680855"/>
              <a:gd name="connsiteY3" fmla="*/ 3786497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440705 w 13680855"/>
              <a:gd name="connsiteY3" fmla="*/ 3786498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0855" h="3805085">
                <a:moveTo>
                  <a:pt x="6241467" y="156"/>
                </a:moveTo>
                <a:lnTo>
                  <a:pt x="13680855" y="0"/>
                </a:lnTo>
                <a:lnTo>
                  <a:pt x="9632324" y="3199465"/>
                </a:lnTo>
                <a:cubicBezTo>
                  <a:pt x="9433535" y="3381469"/>
                  <a:pt x="9012370" y="3666812"/>
                  <a:pt x="8440705" y="3786498"/>
                </a:cubicBezTo>
                <a:lnTo>
                  <a:pt x="0" y="3805085"/>
                </a:lnTo>
                <a:lnTo>
                  <a:pt x="3211855" y="1235477"/>
                </a:lnTo>
                <a:cubicBezTo>
                  <a:pt x="4361652" y="322796"/>
                  <a:pt x="4705338" y="8097"/>
                  <a:pt x="6241467" y="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immagine 12">
            <a:extLst>
              <a:ext uri="{FF2B5EF4-FFF2-40B4-BE49-F238E27FC236}">
                <a16:creationId xmlns:a16="http://schemas.microsoft.com/office/drawing/2014/main" id="{F2958B2E-5A40-9643-B6DE-D54970A71D9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141440" y="2914041"/>
            <a:ext cx="5503270" cy="1530636"/>
          </a:xfrm>
          <a:custGeom>
            <a:avLst/>
            <a:gdLst>
              <a:gd name="connsiteX0" fmla="*/ 8928962 w 9759224"/>
              <a:gd name="connsiteY0" fmla="*/ 0 h 3805085"/>
              <a:gd name="connsiteX1" fmla="*/ 9759224 w 9759224"/>
              <a:gd name="connsiteY1" fmla="*/ 0 h 3805085"/>
              <a:gd name="connsiteX2" fmla="*/ 9759224 w 9759224"/>
              <a:gd name="connsiteY2" fmla="*/ 3098722 h 3805085"/>
              <a:gd name="connsiteX3" fmla="*/ 9632324 w 9759224"/>
              <a:gd name="connsiteY3" fmla="*/ 3199465 h 3805085"/>
              <a:gd name="connsiteX4" fmla="*/ 8510114 w 9759224"/>
              <a:gd name="connsiteY4" fmla="*/ 3786497 h 3805085"/>
              <a:gd name="connsiteX5" fmla="*/ 8383763 w 9759224"/>
              <a:gd name="connsiteY5" fmla="*/ 3805085 h 3805085"/>
              <a:gd name="connsiteX6" fmla="*/ 0 w 9759224"/>
              <a:gd name="connsiteY6" fmla="*/ 3805085 h 3805085"/>
              <a:gd name="connsiteX7" fmla="*/ 3211855 w 9759224"/>
              <a:gd name="connsiteY7" fmla="*/ 1235477 h 3805085"/>
              <a:gd name="connsiteX8" fmla="*/ 6241467 w 9759224"/>
              <a:gd name="connsiteY8" fmla="*/ 156 h 3805085"/>
              <a:gd name="connsiteX9" fmla="*/ 6565184 w 9759224"/>
              <a:gd name="connsiteY9" fmla="*/ 2571 h 3805085"/>
              <a:gd name="connsiteX10" fmla="*/ 8928962 w 9759224"/>
              <a:gd name="connsiteY10" fmla="*/ 260 h 3805085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256791 h 4061876"/>
              <a:gd name="connsiteX1" fmla="*/ 13524684 w 13528967"/>
              <a:gd name="connsiteY1" fmla="*/ 222086 h 4061876"/>
              <a:gd name="connsiteX2" fmla="*/ 9759224 w 13528967"/>
              <a:gd name="connsiteY2" fmla="*/ 3355513 h 4061876"/>
              <a:gd name="connsiteX3" fmla="*/ 9632324 w 13528967"/>
              <a:gd name="connsiteY3" fmla="*/ 3456256 h 4061876"/>
              <a:gd name="connsiteX4" fmla="*/ 8510114 w 13528967"/>
              <a:gd name="connsiteY4" fmla="*/ 4043288 h 4061876"/>
              <a:gd name="connsiteX5" fmla="*/ 8383763 w 13528967"/>
              <a:gd name="connsiteY5" fmla="*/ 4061876 h 4061876"/>
              <a:gd name="connsiteX6" fmla="*/ 0 w 13528967"/>
              <a:gd name="connsiteY6" fmla="*/ 4061876 h 4061876"/>
              <a:gd name="connsiteX7" fmla="*/ 3211855 w 13528967"/>
              <a:gd name="connsiteY7" fmla="*/ 1492268 h 4061876"/>
              <a:gd name="connsiteX8" fmla="*/ 6241467 w 13528967"/>
              <a:gd name="connsiteY8" fmla="*/ 256947 h 4061876"/>
              <a:gd name="connsiteX9" fmla="*/ 6565184 w 13528967"/>
              <a:gd name="connsiteY9" fmla="*/ 259362 h 4061876"/>
              <a:gd name="connsiteX10" fmla="*/ 8928962 w 13528967"/>
              <a:gd name="connsiteY10" fmla="*/ 257051 h 4061876"/>
              <a:gd name="connsiteX11" fmla="*/ 8928962 w 13528967"/>
              <a:gd name="connsiteY11" fmla="*/ 256791 h 4061876"/>
              <a:gd name="connsiteX0" fmla="*/ 8928962 w 13528969"/>
              <a:gd name="connsiteY0" fmla="*/ 256791 h 4061876"/>
              <a:gd name="connsiteX1" fmla="*/ 13524684 w 13528969"/>
              <a:gd name="connsiteY1" fmla="*/ 222086 h 4061876"/>
              <a:gd name="connsiteX2" fmla="*/ 9759224 w 13528969"/>
              <a:gd name="connsiteY2" fmla="*/ 3355513 h 4061876"/>
              <a:gd name="connsiteX3" fmla="*/ 9632324 w 13528969"/>
              <a:gd name="connsiteY3" fmla="*/ 3456256 h 4061876"/>
              <a:gd name="connsiteX4" fmla="*/ 8510114 w 13528969"/>
              <a:gd name="connsiteY4" fmla="*/ 4043288 h 4061876"/>
              <a:gd name="connsiteX5" fmla="*/ 8383763 w 13528969"/>
              <a:gd name="connsiteY5" fmla="*/ 4061876 h 4061876"/>
              <a:gd name="connsiteX6" fmla="*/ 0 w 13528969"/>
              <a:gd name="connsiteY6" fmla="*/ 4061876 h 4061876"/>
              <a:gd name="connsiteX7" fmla="*/ 3211855 w 13528969"/>
              <a:gd name="connsiteY7" fmla="*/ 1492268 h 4061876"/>
              <a:gd name="connsiteX8" fmla="*/ 6241467 w 13528969"/>
              <a:gd name="connsiteY8" fmla="*/ 256947 h 4061876"/>
              <a:gd name="connsiteX9" fmla="*/ 6565184 w 13528969"/>
              <a:gd name="connsiteY9" fmla="*/ 259362 h 4061876"/>
              <a:gd name="connsiteX10" fmla="*/ 8928962 w 13528969"/>
              <a:gd name="connsiteY10" fmla="*/ 257051 h 4061876"/>
              <a:gd name="connsiteX11" fmla="*/ 8928962 w 13528969"/>
              <a:gd name="connsiteY11" fmla="*/ 256791 h 4061876"/>
              <a:gd name="connsiteX0" fmla="*/ 8928962 w 13528967"/>
              <a:gd name="connsiteY0" fmla="*/ 34705 h 3839790"/>
              <a:gd name="connsiteX1" fmla="*/ 13524684 w 13528967"/>
              <a:gd name="connsiteY1" fmla="*/ 0 h 3839790"/>
              <a:gd name="connsiteX2" fmla="*/ 9759224 w 13528967"/>
              <a:gd name="connsiteY2" fmla="*/ 3133427 h 3839790"/>
              <a:gd name="connsiteX3" fmla="*/ 9632324 w 13528967"/>
              <a:gd name="connsiteY3" fmla="*/ 3234170 h 3839790"/>
              <a:gd name="connsiteX4" fmla="*/ 8510114 w 13528967"/>
              <a:gd name="connsiteY4" fmla="*/ 3821202 h 3839790"/>
              <a:gd name="connsiteX5" fmla="*/ 8383763 w 13528967"/>
              <a:gd name="connsiteY5" fmla="*/ 3839790 h 3839790"/>
              <a:gd name="connsiteX6" fmla="*/ 0 w 13528967"/>
              <a:gd name="connsiteY6" fmla="*/ 3839790 h 3839790"/>
              <a:gd name="connsiteX7" fmla="*/ 3211855 w 13528967"/>
              <a:gd name="connsiteY7" fmla="*/ 1270182 h 3839790"/>
              <a:gd name="connsiteX8" fmla="*/ 6241467 w 13528967"/>
              <a:gd name="connsiteY8" fmla="*/ 34861 h 3839790"/>
              <a:gd name="connsiteX9" fmla="*/ 6565184 w 13528967"/>
              <a:gd name="connsiteY9" fmla="*/ 37276 h 3839790"/>
              <a:gd name="connsiteX10" fmla="*/ 8928962 w 13528967"/>
              <a:gd name="connsiteY10" fmla="*/ 34965 h 3839790"/>
              <a:gd name="connsiteX11" fmla="*/ 8928962 w 13528967"/>
              <a:gd name="connsiteY11" fmla="*/ 34705 h 3839790"/>
              <a:gd name="connsiteX0" fmla="*/ 8928962 w 13524684"/>
              <a:gd name="connsiteY0" fmla="*/ 3470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11" fmla="*/ 8928962 w 13524684"/>
              <a:gd name="connsiteY11" fmla="*/ 34705 h 3839790"/>
              <a:gd name="connsiteX0" fmla="*/ 8928962 w 13524684"/>
              <a:gd name="connsiteY0" fmla="*/ 34965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10" fmla="*/ 8928962 w 13524684"/>
              <a:gd name="connsiteY10" fmla="*/ 34965 h 3839790"/>
              <a:gd name="connsiteX0" fmla="*/ 6565184 w 13524684"/>
              <a:gd name="connsiteY0" fmla="*/ 37276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9" fmla="*/ 6565184 w 13524684"/>
              <a:gd name="connsiteY9" fmla="*/ 37276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759224 w 13524684"/>
              <a:gd name="connsiteY2" fmla="*/ 3133427 h 3839790"/>
              <a:gd name="connsiteX3" fmla="*/ 9632324 w 13524684"/>
              <a:gd name="connsiteY3" fmla="*/ 3234170 h 3839790"/>
              <a:gd name="connsiteX4" fmla="*/ 8510114 w 13524684"/>
              <a:gd name="connsiteY4" fmla="*/ 3821202 h 3839790"/>
              <a:gd name="connsiteX5" fmla="*/ 8383763 w 13524684"/>
              <a:gd name="connsiteY5" fmla="*/ 3839790 h 3839790"/>
              <a:gd name="connsiteX6" fmla="*/ 0 w 13524684"/>
              <a:gd name="connsiteY6" fmla="*/ 3839790 h 3839790"/>
              <a:gd name="connsiteX7" fmla="*/ 3211855 w 13524684"/>
              <a:gd name="connsiteY7" fmla="*/ 1270182 h 3839790"/>
              <a:gd name="connsiteX8" fmla="*/ 6241467 w 13524684"/>
              <a:gd name="connsiteY8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8383763 w 13524684"/>
              <a:gd name="connsiteY4" fmla="*/ 3839790 h 3839790"/>
              <a:gd name="connsiteX5" fmla="*/ 0 w 13524684"/>
              <a:gd name="connsiteY5" fmla="*/ 3839790 h 3839790"/>
              <a:gd name="connsiteX6" fmla="*/ 3211855 w 13524684"/>
              <a:gd name="connsiteY6" fmla="*/ 1270182 h 3839790"/>
              <a:gd name="connsiteX7" fmla="*/ 6241467 w 13524684"/>
              <a:gd name="connsiteY7" fmla="*/ 34861 h 3839790"/>
              <a:gd name="connsiteX0" fmla="*/ 6241467 w 13524684"/>
              <a:gd name="connsiteY0" fmla="*/ 34861 h 3839790"/>
              <a:gd name="connsiteX1" fmla="*/ 13524684 w 13524684"/>
              <a:gd name="connsiteY1" fmla="*/ 0 h 3839790"/>
              <a:gd name="connsiteX2" fmla="*/ 9632324 w 13524684"/>
              <a:gd name="connsiteY2" fmla="*/ 3234170 h 3839790"/>
              <a:gd name="connsiteX3" fmla="*/ 8510114 w 13524684"/>
              <a:gd name="connsiteY3" fmla="*/ 3821202 h 3839790"/>
              <a:gd name="connsiteX4" fmla="*/ 0 w 13524684"/>
              <a:gd name="connsiteY4" fmla="*/ 3839790 h 3839790"/>
              <a:gd name="connsiteX5" fmla="*/ 3211855 w 13524684"/>
              <a:gd name="connsiteY5" fmla="*/ 1270182 h 3839790"/>
              <a:gd name="connsiteX6" fmla="*/ 6241467 w 13524684"/>
              <a:gd name="connsiteY6" fmla="*/ 34861 h 3839790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510114 w 13680855"/>
              <a:gd name="connsiteY3" fmla="*/ 3786497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  <a:gd name="connsiteX0" fmla="*/ 6241467 w 13680855"/>
              <a:gd name="connsiteY0" fmla="*/ 156 h 3805085"/>
              <a:gd name="connsiteX1" fmla="*/ 13680855 w 13680855"/>
              <a:gd name="connsiteY1" fmla="*/ 0 h 3805085"/>
              <a:gd name="connsiteX2" fmla="*/ 9632324 w 13680855"/>
              <a:gd name="connsiteY2" fmla="*/ 3199465 h 3805085"/>
              <a:gd name="connsiteX3" fmla="*/ 8440705 w 13680855"/>
              <a:gd name="connsiteY3" fmla="*/ 3786498 h 3805085"/>
              <a:gd name="connsiteX4" fmla="*/ 0 w 13680855"/>
              <a:gd name="connsiteY4" fmla="*/ 3805085 h 3805085"/>
              <a:gd name="connsiteX5" fmla="*/ 3211855 w 13680855"/>
              <a:gd name="connsiteY5" fmla="*/ 1235477 h 3805085"/>
              <a:gd name="connsiteX6" fmla="*/ 6241467 w 13680855"/>
              <a:gd name="connsiteY6" fmla="*/ 156 h 38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0855" h="3805085">
                <a:moveTo>
                  <a:pt x="6241467" y="156"/>
                </a:moveTo>
                <a:lnTo>
                  <a:pt x="13680855" y="0"/>
                </a:lnTo>
                <a:lnTo>
                  <a:pt x="9632324" y="3199465"/>
                </a:lnTo>
                <a:cubicBezTo>
                  <a:pt x="9433535" y="3381469"/>
                  <a:pt x="9012370" y="3666812"/>
                  <a:pt x="8440705" y="3786498"/>
                </a:cubicBezTo>
                <a:lnTo>
                  <a:pt x="0" y="3805085"/>
                </a:lnTo>
                <a:lnTo>
                  <a:pt x="3211855" y="1235477"/>
                </a:lnTo>
                <a:cubicBezTo>
                  <a:pt x="4361652" y="322796"/>
                  <a:pt x="4705338" y="8097"/>
                  <a:pt x="6241467" y="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95C5E60-E023-534D-BD50-EEB2366E62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91629" y="1717661"/>
            <a:ext cx="3353081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56DF077-110C-EB4B-A9F3-79B74FF918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1989440"/>
            <a:ext cx="3615509" cy="662320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01781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ě fotky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B22058-C9B3-E443-B63F-72DE722EE6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38037" y="2899230"/>
            <a:ext cx="3724643" cy="1462312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14" y="1409221"/>
            <a:ext cx="3515912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EFC3EB-2DDF-E0AD-B557-E9F8C09F8C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2213" y="1681000"/>
            <a:ext cx="3515912" cy="102082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FED65D-5255-E5C5-3F43-7383527D8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068941"/>
            <a:ext cx="3515912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C7EF0C-B682-821D-4C1E-A19A9B63A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340720"/>
            <a:ext cx="3515912" cy="1020822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251C915-F195-3E4A-A172-39D5475471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8837" y="1299030"/>
            <a:ext cx="3724643" cy="1613724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495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ě fotky a text - obdé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FB22058-C9B3-E443-B63F-72DE722EE64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38037" y="2899230"/>
            <a:ext cx="3724643" cy="1462312"/>
          </a:xfrm>
          <a:prstGeom prst="roundRect">
            <a:avLst>
              <a:gd name="adj" fmla="val 801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14" y="1409221"/>
            <a:ext cx="3515912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EFC3EB-2DDF-E0AD-B557-E9F8C09F8C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2213" y="1681000"/>
            <a:ext cx="3515912" cy="102082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FED65D-5255-E5C5-3F43-7383527D8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068941"/>
            <a:ext cx="3515912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C7EF0C-B682-821D-4C1E-A19A9B63A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340720"/>
            <a:ext cx="3515912" cy="1020822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251C915-F195-3E4A-A172-39D5475471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8837" y="1299030"/>
            <a:ext cx="3724643" cy="1613724"/>
          </a:xfrm>
          <a:prstGeom prst="roundRect">
            <a:avLst>
              <a:gd name="adj" fmla="val 801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31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14" y="1305461"/>
            <a:ext cx="3515912" cy="17629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44928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CEFC3EB-2DDF-E0AD-B557-E9F8C09F8C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2213" y="1577240"/>
            <a:ext cx="3515912" cy="1020822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1FED65D-5255-E5C5-3F43-7383527D8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0" y="3199570"/>
            <a:ext cx="3515912" cy="176298"/>
          </a:xfrm>
        </p:spPr>
        <p:txBody>
          <a:bodyPr>
            <a:noAutofit/>
          </a:bodyPr>
          <a:lstStyle>
            <a:lvl1pPr algn="r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C7EF0C-B682-821D-4C1E-A19A9B63A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8839" y="3471349"/>
            <a:ext cx="3515912" cy="1020822"/>
          </a:xfrm>
        </p:spPr>
        <p:txBody>
          <a:bodyPr>
            <a:noAutofit/>
          </a:bodyPr>
          <a:lstStyle>
            <a:lvl1pPr marL="0" indent="0" algn="r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0AD0750-6F0A-4F4E-BBC9-C27E6A920B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3481" y="2895600"/>
            <a:ext cx="3724643" cy="159657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1103FD-C72B-7A41-B243-262A72165A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78837" y="1299030"/>
            <a:ext cx="3724643" cy="1613724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9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á 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29948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8271545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EC26C9-3F09-D34E-94B0-FF161A79B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1823" y="1409221"/>
            <a:ext cx="5058562" cy="2949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867209"/>
            <a:ext cx="2994869" cy="19749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988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3339234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962413"/>
            <a:ext cx="3339234" cy="19749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8720" y="1077401"/>
            <a:ext cx="1896743" cy="187248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2862" y="3012538"/>
            <a:ext cx="159432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D6A78D7-E4C9-7D4A-85AB-919AEA3981AC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6358024" y="1077401"/>
            <a:ext cx="1896743" cy="187248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43360F8-C1BD-5949-90A6-727770BFED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17831" y="3012538"/>
            <a:ext cx="159432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33900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ky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3340017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962413"/>
            <a:ext cx="3340017" cy="1974949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2660" y="3145870"/>
            <a:ext cx="189674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43360F8-C1BD-5949-90A6-727770BFED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8023" y="3145870"/>
            <a:ext cx="1896743" cy="137490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93311FD-3776-A647-9E94-824B7DA55F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32660" y="1291393"/>
            <a:ext cx="1896743" cy="1711166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1AC7966-0E0A-EB45-992D-A0BEE14E70C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58023" y="1291393"/>
            <a:ext cx="1896743" cy="1711166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63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fotky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3E5AB82-CA05-B34A-A73C-FC0CC123FE1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590972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37155FB-345A-9B4C-988B-DE573F8D1F4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627099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6EFD4F5D-9066-CF4F-BA6D-D66494FE6FE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663223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5AC8A2D-177E-F243-A61B-8C79D3B80D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6846" y="1402378"/>
            <a:ext cx="1591542" cy="1435825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4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fot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3044398"/>
            <a:ext cx="156755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3547950"/>
            <a:ext cx="1567556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5AC8A2D-177E-F243-A61B-8C79D3B80D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6846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4503901-C791-A94C-9B83-2803B14A39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602965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DDA3150-3B3A-B24C-B310-D9283AEC98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33645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AF435A4D-F84E-A342-BB46-F3C385B297E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663223" y="1402378"/>
            <a:ext cx="1591542" cy="1435825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4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 obráz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D37CA3-3EB2-B64D-84EC-D4F9C6C2CE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44A04A-95E2-3B45-A3B9-EBD92AF8E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343" y="1921689"/>
            <a:ext cx="7974056" cy="187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100" b="0" kern="0" spc="40" baseline="0">
                <a:solidFill>
                  <a:schemeClr val="bg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</a:t>
            </a:r>
            <a:r>
              <a:rPr lang="en-GB" dirty="0" err="1"/>
              <a:t>ispum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consectetur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3" y="2187384"/>
            <a:ext cx="7974057" cy="3230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2D12-62C6-B34D-BB51-1A63ACD6F3D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60343" y="4569368"/>
            <a:ext cx="2687954" cy="187922"/>
          </a:xfrm>
        </p:spPr>
        <p:txBody>
          <a:bodyPr/>
          <a:lstStyle/>
          <a:p>
            <a:fld id="{F5E8AD73-F7E8-CF4A-8555-B6CA25430F3F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705026"/>
            <a:ext cx="7974056" cy="187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spc="40" baseline="0">
                <a:solidFill>
                  <a:schemeClr val="bg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2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fotky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85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83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352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350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2919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2917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9FEC2D4-1F77-9542-84C8-22DD896B3A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783" y="1402378"/>
            <a:ext cx="2085974" cy="1547197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B374836-9BAE-9541-ACA4-0146AA0A489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11283" y="1402378"/>
            <a:ext cx="2085974" cy="1547197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FE403D1B-0351-1D45-A5EE-39722DAA105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27483" y="1402378"/>
            <a:ext cx="2085974" cy="1547197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626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fot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785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83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0352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0350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2919" y="3044398"/>
            <a:ext cx="2086414" cy="43282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2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2917" y="3559380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3B743C4-56A8-0844-889B-B435E7A6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783" y="1401763"/>
            <a:ext cx="2085975" cy="154781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BCA3A29-7CA8-5647-9AE5-52321020CCB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408479" y="1401763"/>
            <a:ext cx="2085975" cy="154781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4CD0E19-4C10-2544-9DD9-4DC498E2863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20605" y="1401763"/>
            <a:ext cx="2085975" cy="154781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19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 fotek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300F9AC-B5AB-8342-B61E-382643837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841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234D03-BD54-DA41-94C8-BFF05FF1E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84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E70A08E-91AE-4B4B-9B79-45DDD2A57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4960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BE503A-0D23-654B-987A-C0DA848C09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4958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E2E4A4-37C3-464E-B2C6-64A785B83B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51087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98713A1-59EB-6047-9DFA-860C112283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51085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AD4C463-68B2-5143-8119-B5D72E870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87212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2312602-DF9C-2B4C-9051-0CDDAC162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8721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6DBE6AD5-9F83-1644-B1A4-B36D30E79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5214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973EDD19-FADE-FE4E-94D8-507706D4C4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995961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CAE644B-D14B-9743-A91C-945CA732369C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006389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55CAD922-0A11-C349-BDBB-48766ED2185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047136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F495F502-FD12-1449-8163-84AD1A78E801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55214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7172184-CC6C-A34A-BC9F-CAF64D7EEE68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995961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9FAA26D9-6855-034D-93FE-F2CE4DFB3103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006389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878F2EC4-6173-7A4C-A18A-A1452D9FF44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047136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634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m fotek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5A525DD2-44AB-E249-AA5F-3B9D07BF225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928243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A596779D-EC71-A345-B1EE-116EC2EA2A6E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970799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4CFAE978-A97A-8347-8D5C-911B931CE18B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001479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CC92791F-DA52-D247-B5A2-4C2E0CBA923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032160" y="3009650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7C991319-BC07-7D4F-B7AE-117415A09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8243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D6CB1238-5316-F448-9B7B-01BA6148FCC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970799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8209B9D4-A734-744B-8977-0E499AA02F0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032160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4960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58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51087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1085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7212" y="212621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7210" y="245838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300F9AC-B5AB-8342-B61E-382643837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841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234D03-BD54-DA41-94C8-BFF05FF1E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84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E70A08E-91AE-4B4B-9B79-45DDD2A57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14960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BE503A-0D23-654B-987A-C0DA848C09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14958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E2E4A4-37C3-464E-B2C6-64A785B83B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51087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98713A1-59EB-6047-9DFA-860C112283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51085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AD4C463-68B2-5143-8119-B5D72E870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87212" y="3904139"/>
            <a:ext cx="1567554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2312602-DF9C-2B4C-9051-0CDDAC162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87210" y="4236302"/>
            <a:ext cx="1567556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2A29AA5-0703-264D-AFAF-3E8E079497E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5001479" y="1240227"/>
            <a:ext cx="878072" cy="792162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907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m fotek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869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868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241CC59-5A9D-AD46-B611-0D80E4750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5203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D2367F-06C0-4847-8497-A6AFFCF790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55201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4F0E73F-69B1-F848-BFBB-DC91499340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3173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702574A-0512-774E-B543-4751BA2F4A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93171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A111EBE-CC40-7A40-A184-16C9986EF7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2421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916B981-3684-2B41-86AF-326B2189A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2419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300F9AC-B5AB-8342-B61E-382643837D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4869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234D03-BD54-DA41-94C8-BFF05FF1E4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4868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E70A08E-91AE-4B4B-9B79-45DDD2A57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5203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BE503A-0D23-654B-987A-C0DA848C09A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355201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02E2E4A4-37C3-464E-B2C6-64A785B83B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93173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98713A1-59EB-6047-9DFA-860C112283F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93171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AD4C463-68B2-5143-8119-B5D72E8709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02421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2312602-DF9C-2B4C-9051-0CDDAC162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602419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6DBE6AD5-9F83-1644-B1A4-B36D30E79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5214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973EDD19-FADE-FE4E-94D8-507706D4C422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600176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CAE644B-D14B-9743-A91C-945CA732369C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4212447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55CAD922-0A11-C349-BDBB-48766ED21850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826317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9" name="Picture Placeholder 3">
            <a:extLst>
              <a:ext uri="{FF2B5EF4-FFF2-40B4-BE49-F238E27FC236}">
                <a16:creationId xmlns:a16="http://schemas.microsoft.com/office/drawing/2014/main" id="{F495F502-FD12-1449-8163-84AD1A78E801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55214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7172184-CC6C-A34A-BC9F-CAF64D7EEE68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2600176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1" name="Picture Placeholder 3">
            <a:extLst>
              <a:ext uri="{FF2B5EF4-FFF2-40B4-BE49-F238E27FC236}">
                <a16:creationId xmlns:a16="http://schemas.microsoft.com/office/drawing/2014/main" id="{9FAA26D9-6855-034D-93FE-F2CE4DFB3103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212447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878F2EC4-6173-7A4C-A18A-A1452D9FF442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5826317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678176A-EDF2-4848-BFAF-361E3203E08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26505" y="212621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33151BD-9279-A34D-A603-1B93AE399FC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26503" y="239014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0832EC0-3442-C741-A910-01B1C2E316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226505" y="3904139"/>
            <a:ext cx="1295499" cy="237944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178C240-A6AA-FA4E-9C8F-9F1F865B414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226503" y="4168062"/>
            <a:ext cx="1295501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CE1F1B6E-4E2E-5248-8DB4-61031DD21B86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7450401" y="1224819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6E916E0F-CAEB-5142-A22F-61807501E52B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7450401" y="3000610"/>
            <a:ext cx="810342" cy="807181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41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, SHL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39" y="1409221"/>
            <a:ext cx="7919274" cy="583252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1pPr>
            <a:lvl2pPr marL="562447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2pPr>
            <a:lvl3pPr marL="953445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>
                <a:solidFill>
                  <a:srgbClr val="FF0000"/>
                </a:solidFill>
              </a:defRPr>
            </a:lvl3pPr>
            <a:lvl4pPr marL="1344442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>
                <a:solidFill>
                  <a:srgbClr val="FF0000"/>
                </a:solidFill>
              </a:defRPr>
            </a:lvl4pPr>
            <a:lvl5pPr marL="1735440" indent="-171450">
              <a:lnSpc>
                <a:spcPct val="10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defRPr sz="12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D83DAEE-036A-B140-861E-CD52DA48A0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39" y="2108200"/>
            <a:ext cx="7919274" cy="234635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80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7919274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10ECE5-9F3E-7C4E-9012-95918EA1F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8839" y="1409220"/>
            <a:ext cx="7919274" cy="304533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25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633467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39" y="1899565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09C11A7-B982-8D4B-9998-65F24D2A2B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0459" y="1633467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02E34505-6EFC-9C48-9E43-61001C96C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0460" y="1899565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83BC01B-1165-DE4B-B59F-1B0266BA97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13609" y="1633467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7EE24A2-BB7F-D44B-9EFF-F257497510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13609" y="1899565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E2439BA-634C-8447-B071-210FAA48B2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86758" y="1633467"/>
            <a:ext cx="884225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1A2EAB44-771E-714C-9ED7-D4717B71BD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6757" y="1899565"/>
            <a:ext cx="884224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25FDDC64-0DD8-FE4B-B8D8-9ADF3CFA9D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99056" y="3034553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A9065012-63C5-9947-B5C4-2FB69EB2CCD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99055" y="3300650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E6BEFC2-917F-7048-B8DA-B75CEC2485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2204" y="3034553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485F4DDA-8D5C-C64F-B23E-B03FC43018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2205" y="3300650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D7858DF-B4F2-2141-8865-04A72F7032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5355" y="3034553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9DB6C7B6-E158-D644-BA81-8EA1100A55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5355" y="3300650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718275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1A2EAB44-771E-714C-9ED7-D4717B71BD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86757" y="1293469"/>
            <a:ext cx="884224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9DB6C7B6-E158-D644-BA81-8EA1100A55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18455" y="2890261"/>
            <a:ext cx="1758556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1D7858DF-B4F2-2141-8865-04A72F7032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058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730434-019A-5344-887F-7B8DC173B4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2530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17BDD06F-8A52-6448-98B6-CBE82F2FA5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3970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11287160-E387-D247-8B45-4F79F094EE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07442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9783A882-26FF-4349-B22A-DA4820294A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1930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9FC368E3-FB1A-BB47-BBBB-49998C7098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5402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507B42C-F63B-D345-8EEF-6BD120EE86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1922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A6D202DD-DD2C-BB4D-AC48-16259D30CFD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5394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2F5ADFCB-3AB9-4547-917B-73D7DC05CB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08980" y="2575611"/>
            <a:ext cx="688351" cy="189771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2014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24023E59-6705-4444-90AB-27E8F06462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98215" y="2890261"/>
            <a:ext cx="1508347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13B23122-2C4F-224C-9B76-C54A732A42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2747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4" name="Text Placeholder 5">
            <a:extLst>
              <a:ext uri="{FF2B5EF4-FFF2-40B4-BE49-F238E27FC236}">
                <a16:creationId xmlns:a16="http://schemas.microsoft.com/office/drawing/2014/main" id="{16E1DE1C-074E-814B-BB52-D713910E37B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4787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5" name="Text Placeholder 5">
            <a:extLst>
              <a:ext uri="{FF2B5EF4-FFF2-40B4-BE49-F238E27FC236}">
                <a16:creationId xmlns:a16="http://schemas.microsoft.com/office/drawing/2014/main" id="{E88199DD-F96B-0446-869C-81FF1C97115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615" y="2890261"/>
            <a:ext cx="1508347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6" name="Text Placeholder 5">
            <a:extLst>
              <a:ext uri="{FF2B5EF4-FFF2-40B4-BE49-F238E27FC236}">
                <a16:creationId xmlns:a16="http://schemas.microsoft.com/office/drawing/2014/main" id="{201AEBA5-ECD1-8640-B685-8B01AAB6F9D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5811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7" name="Text Placeholder 5">
            <a:extLst>
              <a:ext uri="{FF2B5EF4-FFF2-40B4-BE49-F238E27FC236}">
                <a16:creationId xmlns:a16="http://schemas.microsoft.com/office/drawing/2014/main" id="{06E62FC5-83F2-2D41-ABF4-7EF0C9BA0D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39015" y="2890261"/>
            <a:ext cx="1508347" cy="130415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9E52FA66-6979-C345-908F-CFB4AB69263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8836" y="1293469"/>
            <a:ext cx="1514813" cy="115726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75083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1"/>
            <a:ext cx="8191732" cy="42288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0306570-2C4A-374D-91A4-3373FFF821C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04024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35CAB5D-F995-9845-8288-EA7E281E0D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5122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D638BEA-7E83-0E47-800F-A3C196FD5CF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774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3" name="Picture Placeholder 5">
            <a:extLst>
              <a:ext uri="{FF2B5EF4-FFF2-40B4-BE49-F238E27FC236}">
                <a16:creationId xmlns:a16="http://schemas.microsoft.com/office/drawing/2014/main" id="{F07FC584-4EE2-3348-A2E9-EC682D083D7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182557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EEA87CFA-D7CA-074B-BFD0-F80AD58998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5527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5" name="Picture Placeholder 5">
            <a:extLst>
              <a:ext uri="{FF2B5EF4-FFF2-40B4-BE49-F238E27FC236}">
                <a16:creationId xmlns:a16="http://schemas.microsoft.com/office/drawing/2014/main" id="{B8AE68B3-6A58-3841-AA70-93E2CC92570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861090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96" name="Text Placeholder 12">
            <a:extLst>
              <a:ext uri="{FF2B5EF4-FFF2-40B4-BE49-F238E27FC236}">
                <a16:creationId xmlns:a16="http://schemas.microsoft.com/office/drawing/2014/main" id="{164680C0-8E17-3445-AFB0-3AC997A5A3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03281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7" name="Picture Placeholder 5">
            <a:extLst>
              <a:ext uri="{FF2B5EF4-FFF2-40B4-BE49-F238E27FC236}">
                <a16:creationId xmlns:a16="http://schemas.microsoft.com/office/drawing/2014/main" id="{3D3E96C6-9C75-F248-B68C-2AC3C5DFCC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2539623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98" name="Text Placeholder 12">
            <a:extLst>
              <a:ext uri="{FF2B5EF4-FFF2-40B4-BE49-F238E27FC236}">
                <a16:creationId xmlns:a16="http://schemas.microsoft.com/office/drawing/2014/main" id="{A339F0F0-657E-DD4D-9267-EE9583386D3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1034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9ECF2106-98B0-8545-9FB1-D048042DE343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218156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5049429E-61E1-5144-856B-BADBFB35B77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38788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68737424-CE81-6246-AD7B-C9A4F316B99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896689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40FB6A1A-05DE-FE4F-9BF2-C3586846C6E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06541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F17A1FA4-48B7-7B49-A9EF-963686657B37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575222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4" name="Text Placeholder 12">
            <a:extLst>
              <a:ext uri="{FF2B5EF4-FFF2-40B4-BE49-F238E27FC236}">
                <a16:creationId xmlns:a16="http://schemas.microsoft.com/office/drawing/2014/main" id="{E92F766E-7CD8-1B44-859C-84281760336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4295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5" name="Picture Placeholder 5">
            <a:extLst>
              <a:ext uri="{FF2B5EF4-FFF2-40B4-BE49-F238E27FC236}">
                <a16:creationId xmlns:a16="http://schemas.microsoft.com/office/drawing/2014/main" id="{4154D8F2-1087-834C-8014-8CDD91B3B12B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253755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61FD6E7D-8467-CC4E-8FB1-17BDD6DA629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2048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7" name="Picture Placeholder 5">
            <a:extLst>
              <a:ext uri="{FF2B5EF4-FFF2-40B4-BE49-F238E27FC236}">
                <a16:creationId xmlns:a16="http://schemas.microsoft.com/office/drawing/2014/main" id="{0ABCE02C-1DFF-2D42-9C4F-908C9A1E3E32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5932288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08" name="Text Placeholder 12">
            <a:extLst>
              <a:ext uri="{FF2B5EF4-FFF2-40B4-BE49-F238E27FC236}">
                <a16:creationId xmlns:a16="http://schemas.microsoft.com/office/drawing/2014/main" id="{1D40930C-D46E-5542-82CF-94CE2830E9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9802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09" name="Picture Placeholder 5">
            <a:extLst>
              <a:ext uri="{FF2B5EF4-FFF2-40B4-BE49-F238E27FC236}">
                <a16:creationId xmlns:a16="http://schemas.microsoft.com/office/drawing/2014/main" id="{EF6E36E8-2FC4-FA40-BC89-AC6AF1F05543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610821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10" name="Text Placeholder 12">
            <a:extLst>
              <a:ext uri="{FF2B5EF4-FFF2-40B4-BE49-F238E27FC236}">
                <a16:creationId xmlns:a16="http://schemas.microsoft.com/office/drawing/2014/main" id="{1ECC2399-AE41-B748-AD3B-513E39512B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775558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11" name="Picture Placeholder 5">
            <a:extLst>
              <a:ext uri="{FF2B5EF4-FFF2-40B4-BE49-F238E27FC236}">
                <a16:creationId xmlns:a16="http://schemas.microsoft.com/office/drawing/2014/main" id="{22D8FA41-5CDB-CC49-B10B-964FB23C2BFB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7289354" y="1416959"/>
            <a:ext cx="708459" cy="17884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12" name="Text Placeholder 12">
            <a:extLst>
              <a:ext uri="{FF2B5EF4-FFF2-40B4-BE49-F238E27FC236}">
                <a16:creationId xmlns:a16="http://schemas.microsoft.com/office/drawing/2014/main" id="{A16EFAC1-33A0-A149-BC61-834A0E0BF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453093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13" name="Picture Placeholder 5">
            <a:extLst>
              <a:ext uri="{FF2B5EF4-FFF2-40B4-BE49-F238E27FC236}">
                <a16:creationId xmlns:a16="http://schemas.microsoft.com/office/drawing/2014/main" id="{E1F6DF00-64F5-8245-BB5A-9D58857F45F6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967886" y="1416959"/>
            <a:ext cx="708459" cy="178840"/>
          </a:xfrm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114" name="Text Placeholder 12">
            <a:extLst>
              <a:ext uri="{FF2B5EF4-FFF2-40B4-BE49-F238E27FC236}">
                <a16:creationId xmlns:a16="http://schemas.microsoft.com/office/drawing/2014/main" id="{E235E242-088D-C24E-B5F2-6E5E465AD2F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130624" y="1376058"/>
            <a:ext cx="372002" cy="26064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115" name="Text Placeholder 12">
            <a:extLst>
              <a:ext uri="{FF2B5EF4-FFF2-40B4-BE49-F238E27FC236}">
                <a16:creationId xmlns:a16="http://schemas.microsoft.com/office/drawing/2014/main" id="{8BFBEB72-26EC-004F-B2C2-339C57C4533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31861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6" name="Text Placeholder 12">
            <a:extLst>
              <a:ext uri="{FF2B5EF4-FFF2-40B4-BE49-F238E27FC236}">
                <a16:creationId xmlns:a16="http://schemas.microsoft.com/office/drawing/2014/main" id="{6D9EB9A5-0991-4F4F-9575-EEAB616635FC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918600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7" name="Text Placeholder 12">
            <a:extLst>
              <a:ext uri="{FF2B5EF4-FFF2-40B4-BE49-F238E27FC236}">
                <a16:creationId xmlns:a16="http://schemas.microsoft.com/office/drawing/2014/main" id="{3E1E9BEF-84A1-3740-855B-FB3495A2912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2605339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8" name="Text Placeholder 12">
            <a:extLst>
              <a:ext uri="{FF2B5EF4-FFF2-40B4-BE49-F238E27FC236}">
                <a16:creationId xmlns:a16="http://schemas.microsoft.com/office/drawing/2014/main" id="{E72C2E8E-0956-C440-A881-AC6371DBE61C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3292078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9" name="Text Placeholder 12">
            <a:extLst>
              <a:ext uri="{FF2B5EF4-FFF2-40B4-BE49-F238E27FC236}">
                <a16:creationId xmlns:a16="http://schemas.microsoft.com/office/drawing/2014/main" id="{48653E09-3860-3E41-8297-6D802ED078DC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3978817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0" name="Text Placeholder 12">
            <a:extLst>
              <a:ext uri="{FF2B5EF4-FFF2-40B4-BE49-F238E27FC236}">
                <a16:creationId xmlns:a16="http://schemas.microsoft.com/office/drawing/2014/main" id="{3AE7A406-EEF6-7D43-AD37-0D487E6538F5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4665556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1" name="Text Placeholder 12">
            <a:extLst>
              <a:ext uri="{FF2B5EF4-FFF2-40B4-BE49-F238E27FC236}">
                <a16:creationId xmlns:a16="http://schemas.microsoft.com/office/drawing/2014/main" id="{39DC91B2-8E98-144E-90FE-DEFD099AA82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5352295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2" name="Text Placeholder 12">
            <a:extLst>
              <a:ext uri="{FF2B5EF4-FFF2-40B4-BE49-F238E27FC236}">
                <a16:creationId xmlns:a16="http://schemas.microsoft.com/office/drawing/2014/main" id="{32C9FDD3-1308-3147-9515-A5564581ED72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039034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3" name="Text Placeholder 12">
            <a:extLst>
              <a:ext uri="{FF2B5EF4-FFF2-40B4-BE49-F238E27FC236}">
                <a16:creationId xmlns:a16="http://schemas.microsoft.com/office/drawing/2014/main" id="{00EABE4E-F8EF-7448-8B6C-62D9520D0ADB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6725773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4" name="Text Placeholder 12">
            <a:extLst>
              <a:ext uri="{FF2B5EF4-FFF2-40B4-BE49-F238E27FC236}">
                <a16:creationId xmlns:a16="http://schemas.microsoft.com/office/drawing/2014/main" id="{E35C2A89-766F-1644-946F-1044379CBAF4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7412512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5" name="Text Placeholder 12">
            <a:extLst>
              <a:ext uri="{FF2B5EF4-FFF2-40B4-BE49-F238E27FC236}">
                <a16:creationId xmlns:a16="http://schemas.microsoft.com/office/drawing/2014/main" id="{B1523746-B74F-FA46-A955-F9FFDA9F6BCF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8099250" y="1750627"/>
            <a:ext cx="589199" cy="2713308"/>
          </a:xfrm>
        </p:spPr>
        <p:txBody>
          <a:bodyPr anchor="t"/>
          <a:lstStyle>
            <a:lvl1pPr marL="90488" indent="-8255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GB" sz="7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64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49D1CC4-F257-9C4A-97CF-40E7682BF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2248692"/>
            <a:ext cx="5253228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656013"/>
            <a:ext cx="5253228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FDEF27-3E78-1D4B-8408-36D9106C0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408" y="1275274"/>
            <a:ext cx="3298592" cy="2768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0"/>
              </a:lnSpc>
              <a:spcBef>
                <a:spcPts val="0"/>
              </a:spcBef>
              <a:buNone/>
              <a:defRPr sz="20000" b="1" kern="0" spc="-30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758622-9B33-AE48-8D6B-FC328A96C8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C088E-E958-2444-E55E-3696A41061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ABB672-06BA-284F-A049-DBF5CAEE9D13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0B65187-21E5-6549-BB4E-EA7B75A82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102833-F88E-CE49-B9D4-4AAEA90A24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52824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 11">
            <a:extLst>
              <a:ext uri="{FF2B5EF4-FFF2-40B4-BE49-F238E27FC236}">
                <a16:creationId xmlns:a16="http://schemas.microsoft.com/office/drawing/2014/main" id="{D5055D8A-6848-F144-9215-704DD3B4D353}"/>
              </a:ext>
            </a:extLst>
          </p:cNvPr>
          <p:cNvSpPr/>
          <p:nvPr userDrawn="1"/>
        </p:nvSpPr>
        <p:spPr>
          <a:xfrm>
            <a:off x="3371850" y="0"/>
            <a:ext cx="577215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it-IT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2476983" cy="81184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562206"/>
            <a:ext cx="2476983" cy="811841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0D71740C-DE24-2541-B5EA-570EADF77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2519468"/>
            <a:ext cx="2476983" cy="2102032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62508584-C654-C84C-9B9D-CBCF1188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5376" y="4065022"/>
            <a:ext cx="4675195" cy="250872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7" name="Picture Placeholder 3">
            <a:extLst>
              <a:ext uri="{FF2B5EF4-FFF2-40B4-BE49-F238E27FC236}">
                <a16:creationId xmlns:a16="http://schemas.microsoft.com/office/drawing/2014/main" id="{47AD437B-6B61-A84B-9058-366D1BA1A4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07801" y="4050734"/>
            <a:ext cx="281304" cy="280207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 sz="4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BA4F2-F0EC-E84E-9D5F-DA38AC0B6322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AE6F79-99E1-5346-9332-F60965F15C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CE3AD69-CFC7-584F-9F20-07CEFE8A39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79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ttangolo 11">
            <a:extLst>
              <a:ext uri="{FF2B5EF4-FFF2-40B4-BE49-F238E27FC236}">
                <a16:creationId xmlns:a16="http://schemas.microsoft.com/office/drawing/2014/main" id="{D5055D8A-6848-F144-9215-704DD3B4D353}"/>
              </a:ext>
            </a:extLst>
          </p:cNvPr>
          <p:cNvSpPr/>
          <p:nvPr userDrawn="1"/>
        </p:nvSpPr>
        <p:spPr>
          <a:xfrm>
            <a:off x="4797568" y="1562206"/>
            <a:ext cx="4346433" cy="22266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>
                <a:srgbClr val="000000"/>
              </a:buClr>
            </a:pPr>
            <a:endParaRPr lang="it-IT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0BB1AA5-630E-4D44-BEB8-43CF9821DF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136351" y="1145802"/>
            <a:ext cx="2007647" cy="263037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819173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864194"/>
            <a:ext cx="3767593" cy="50985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2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0D71740C-DE24-2541-B5EA-570EADF77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2519468"/>
            <a:ext cx="3767593" cy="2102032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pic>
        <p:nvPicPr>
          <p:cNvPr id="13" name="Graphic 13" descr="Open quotation mark with solid fill">
            <a:extLst>
              <a:ext uri="{FF2B5EF4-FFF2-40B4-BE49-F238E27FC236}">
                <a16:creationId xmlns:a16="http://schemas.microsoft.com/office/drawing/2014/main" id="{33A03F46-60C0-AC47-934D-8A21FC7AA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620" y="1626612"/>
            <a:ext cx="515252" cy="515252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434F793-1495-6F49-AE71-8600C6A8A2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91710" y="2118177"/>
            <a:ext cx="1919246" cy="934794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14A9306B-2FFD-6B4D-80B8-21F436DAF3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1710" y="3221255"/>
            <a:ext cx="1919246" cy="18766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A799C46-55BC-4F4A-B0E8-640059CECF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1710" y="3381917"/>
            <a:ext cx="1919246" cy="155096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800" b="1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668194F-A64B-5645-8941-6B114A5FAE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91710" y="3550679"/>
            <a:ext cx="1919246" cy="116525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4E7B6A64-7AB0-DC4E-B387-25D8534BE1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8840" y="1559395"/>
            <a:ext cx="3767593" cy="304800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03647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21">
            <a:extLst>
              <a:ext uri="{FF2B5EF4-FFF2-40B4-BE49-F238E27FC236}">
                <a16:creationId xmlns:a16="http://schemas.microsoft.com/office/drawing/2014/main" id="{AD22F787-FECE-344D-A8DA-3AA7B9FEA7B3}"/>
              </a:ext>
            </a:extLst>
          </p:cNvPr>
          <p:cNvGrpSpPr/>
          <p:nvPr userDrawn="1"/>
        </p:nvGrpSpPr>
        <p:grpSpPr>
          <a:xfrm>
            <a:off x="4968115" y="3830221"/>
            <a:ext cx="4175886" cy="492818"/>
            <a:chOff x="6848788" y="4952597"/>
            <a:chExt cx="5567847" cy="657090"/>
          </a:xfrm>
        </p:grpSpPr>
        <p:pic>
          <p:nvPicPr>
            <p:cNvPr id="17" name="Immagine 22">
              <a:extLst>
                <a:ext uri="{FF2B5EF4-FFF2-40B4-BE49-F238E27FC236}">
                  <a16:creationId xmlns:a16="http://schemas.microsoft.com/office/drawing/2014/main" id="{93A59442-3C20-E843-85A3-9CB531FD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8788" y="4958197"/>
              <a:ext cx="2327917" cy="651490"/>
            </a:xfrm>
            <a:prstGeom prst="rect">
              <a:avLst/>
            </a:prstGeom>
          </p:spPr>
        </p:pic>
        <p:sp>
          <p:nvSpPr>
            <p:cNvPr id="18" name="Rectangle 57">
              <a:extLst>
                <a:ext uri="{FF2B5EF4-FFF2-40B4-BE49-F238E27FC236}">
                  <a16:creationId xmlns:a16="http://schemas.microsoft.com/office/drawing/2014/main" id="{09E7B957-FDF5-224C-AF6C-5C1A68192EAC}"/>
                </a:ext>
              </a:extLst>
            </p:cNvPr>
            <p:cNvSpPr/>
            <p:nvPr/>
          </p:nvSpPr>
          <p:spPr>
            <a:xfrm>
              <a:off x="8007027" y="4952597"/>
              <a:ext cx="4409608" cy="6514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>
                  <a:srgbClr val="000000"/>
                </a:buClr>
              </a:pPr>
              <a:endParaRPr lang="it-IT" sz="105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24" name="Gruppo 31">
            <a:extLst>
              <a:ext uri="{FF2B5EF4-FFF2-40B4-BE49-F238E27FC236}">
                <a16:creationId xmlns:a16="http://schemas.microsoft.com/office/drawing/2014/main" id="{BD96A8AA-5DAB-A94C-B126-85B194281DDC}"/>
              </a:ext>
            </a:extLst>
          </p:cNvPr>
          <p:cNvGrpSpPr/>
          <p:nvPr userDrawn="1"/>
        </p:nvGrpSpPr>
        <p:grpSpPr>
          <a:xfrm>
            <a:off x="3318769" y="3834421"/>
            <a:ext cx="1930583" cy="488618"/>
            <a:chOff x="4147131" y="4926580"/>
            <a:chExt cx="2574110" cy="651491"/>
          </a:xfrm>
        </p:grpSpPr>
        <p:pic>
          <p:nvPicPr>
            <p:cNvPr id="25" name="Immagine 29">
              <a:extLst>
                <a:ext uri="{FF2B5EF4-FFF2-40B4-BE49-F238E27FC236}">
                  <a16:creationId xmlns:a16="http://schemas.microsoft.com/office/drawing/2014/main" id="{AD63277F-EB09-0A48-9727-48268220F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393324" y="4926580"/>
              <a:ext cx="2327917" cy="651490"/>
            </a:xfrm>
            <a:prstGeom prst="rect">
              <a:avLst/>
            </a:prstGeom>
          </p:spPr>
        </p:pic>
        <p:sp>
          <p:nvSpPr>
            <p:cNvPr id="26" name="Rectangle 57">
              <a:extLst>
                <a:ext uri="{FF2B5EF4-FFF2-40B4-BE49-F238E27FC236}">
                  <a16:creationId xmlns:a16="http://schemas.microsoft.com/office/drawing/2014/main" id="{C3EE488E-DC24-9040-BF43-3A72C150A259}"/>
                </a:ext>
              </a:extLst>
            </p:cNvPr>
            <p:cNvSpPr/>
            <p:nvPr/>
          </p:nvSpPr>
          <p:spPr>
            <a:xfrm>
              <a:off x="4147131" y="4926581"/>
              <a:ext cx="1261243" cy="6514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>
                  <a:srgbClr val="000000"/>
                </a:buClr>
              </a:pPr>
              <a:endParaRPr lang="it-IT" sz="105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0BB1AA5-630E-4D44-BEB8-43CF9821DF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94993" cy="51435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730" y="522000"/>
            <a:ext cx="499392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8731" y="3825979"/>
            <a:ext cx="937865" cy="509852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73CCF95C-A1F3-7E4A-809D-898B2BD03D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99314" y="3825979"/>
            <a:ext cx="3064239" cy="509852"/>
          </a:xfrm>
        </p:spPr>
        <p:txBody>
          <a:bodyPr anchor="ctr"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6977AD0-9229-F84A-A71A-FDB480DF16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33805" y="2238316"/>
            <a:ext cx="1633964" cy="322652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XXX %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A915EFE-AF5C-4D49-8334-CCEB4F574C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3805" y="2666749"/>
            <a:ext cx="1633964" cy="7146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B468174-3F4E-1E40-AC9D-E1714BB493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3271" y="2238316"/>
            <a:ext cx="1633964" cy="322652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XXX %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9A41505F-10A0-5C40-8154-2F73FC7D39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03271" y="2666749"/>
            <a:ext cx="1633964" cy="7146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1D91EB81-8BC9-3943-8147-A4D792B5DA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56502" y="1459764"/>
            <a:ext cx="668544" cy="610143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4E2E9A9-C672-4C49-B3E9-82C508BE93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16370" y="1459764"/>
            <a:ext cx="668544" cy="610143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672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0BB1AA5-630E-4D44-BEB8-43CF9821DF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36794" y="0"/>
            <a:ext cx="3307206" cy="51435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2B4EA03-8FCF-A743-8263-8123E66E2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4892569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8C1F738-F9AA-1A42-AAA9-B6F26DFCF4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48925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7F742AE-9353-A14B-B820-93E6D5A992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8740" y="231075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3ADDC9D-DAFC-6B41-8392-183713AA56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25336" y="2310750"/>
            <a:ext cx="2297353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54AD2B0-F24D-864D-B0D6-CDAC7307126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8740" y="2959459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ABC560AC-46AE-5942-89B3-5CCBD1F0A76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25336" y="2959459"/>
            <a:ext cx="2297353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B6A3BE27-195E-EB4D-B61A-E1A5EAB939C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8740" y="3584914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0886084-11B2-0A42-A71C-C476C1623D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5336" y="3584914"/>
            <a:ext cx="2297353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D4DEF192-2548-0246-A268-E8F80DA42D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8841" y="4332302"/>
            <a:ext cx="48925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0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972F9B90-E851-E14A-94BA-89B0BFD96E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83526" y="2310750"/>
            <a:ext cx="1637787" cy="1634164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bg1">
              <a:lumMod val="95000"/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010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736" y="3044398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734" y="3679301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9496A5A-7553-B042-B399-BE03382275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5303" y="3044398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F5A0D3-AB98-874A-BB68-BF252DA589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5301" y="3679301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7870" y="3044398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7868" y="3679301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D3D83BAE-6BAC-BE48-8B00-4E9CA57C7A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01482" y="1381205"/>
            <a:ext cx="1448920" cy="1448920"/>
          </a:xfrm>
          <a:prstGeom prst="round2DiagRect">
            <a:avLst>
              <a:gd name="adj1" fmla="val 16934"/>
              <a:gd name="adj2" fmla="val 0"/>
            </a:avLst>
          </a:prstGeom>
          <a:solidFill>
            <a:schemeClr val="accent1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95207CA-4699-5F4B-9578-B49FEDDC8AA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14049" y="1381205"/>
            <a:ext cx="1448920" cy="1448920"/>
          </a:xfrm>
          <a:prstGeom prst="round2DiagRect">
            <a:avLst>
              <a:gd name="adj1" fmla="val 16934"/>
              <a:gd name="adj2" fmla="val 0"/>
            </a:avLst>
          </a:prstGeom>
          <a:solidFill>
            <a:schemeClr val="accent1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5D9E0ED-7B40-3B41-98F4-6A49629D837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6616" y="1381205"/>
            <a:ext cx="1448920" cy="1448920"/>
          </a:xfrm>
          <a:prstGeom prst="round2DiagRect">
            <a:avLst>
              <a:gd name="adj1" fmla="val 16934"/>
              <a:gd name="adj2" fmla="val 0"/>
            </a:avLst>
          </a:prstGeom>
          <a:solidFill>
            <a:schemeClr val="accent1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22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736" y="2868290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734" y="3399844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9496A5A-7553-B042-B399-BE03382275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95303" y="2868290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F5A0D3-AB98-874A-BB68-BF252DA589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95301" y="3399844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07870" y="2868290"/>
            <a:ext cx="2086414" cy="50985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07868" y="3399844"/>
            <a:ext cx="2086417" cy="759027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BFAFAD3-CE11-8A41-8B6A-87990E4448D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82734" y="1743657"/>
            <a:ext cx="2019734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97D995-0731-C949-BF3E-7448330328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50978" y="1476328"/>
            <a:ext cx="1283246" cy="10879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C495014-0CB8-C84A-AC32-C09EDB11A68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506012" y="1743657"/>
            <a:ext cx="2019734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7922FA4-33D6-174B-9D7F-BE99BD0E95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74256" y="1476328"/>
            <a:ext cx="1283246" cy="10879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49B7488-5457-234B-AC20-4FDBFC9F37C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122858" y="1743657"/>
            <a:ext cx="2019734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463F1AF-7F62-B04B-9C01-CCA7FBBD428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91102" y="1476328"/>
            <a:ext cx="1283246" cy="10879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8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4786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0">
            <a:extLst>
              <a:ext uri="{FF2B5EF4-FFF2-40B4-BE49-F238E27FC236}">
                <a16:creationId xmlns:a16="http://schemas.microsoft.com/office/drawing/2014/main" id="{14384B56-53E8-6040-90C9-6A130A14A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5"/>
            <a:ext cx="6238925" cy="454569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00966" y="1491599"/>
            <a:ext cx="1651488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00965" y="2023154"/>
            <a:ext cx="1651490" cy="49941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49B7488-5457-234B-AC20-4FDBFC9F37C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424962" y="839231"/>
            <a:ext cx="1864796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0A103A4-50D6-DE42-9884-EBEB19BC83E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700966" y="3455310"/>
            <a:ext cx="1651488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D48B53B-7808-B84B-8583-D60B7EB72F3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00965" y="3986865"/>
            <a:ext cx="1651490" cy="48991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2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965A1C6-B851-7144-B5A8-2B257EE92796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424962" y="2802942"/>
            <a:ext cx="1864796" cy="531554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8491AC2-7631-A648-A953-DC2A9318A4E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00964" y="874317"/>
            <a:ext cx="1283246" cy="46138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5247916-44CC-A741-937D-84F95C99B41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700964" y="2838028"/>
            <a:ext cx="1283246" cy="461382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21502-47BC-EE4B-B19E-BEFC0DEFEB1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720725" y="166688"/>
            <a:ext cx="4359275" cy="43592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8B7DB5-4DC6-A345-9ECB-FD9FE0C57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11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35DC9FDE-894F-BF40-945D-DFB66F2E10A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4892569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AE8B3A3-D1DD-4044-902D-392D11314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489256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EA8687B-3F2F-7643-8B73-FFCB328018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68598" y="2272655"/>
            <a:ext cx="2297353" cy="43899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E6DB46ED-E477-A842-A533-CAE859DDB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68598" y="2921364"/>
            <a:ext cx="2297353" cy="43899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1580DA0B-4951-8346-B537-F0F454B4AE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968598" y="3546819"/>
            <a:ext cx="2297353" cy="43899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6F19D4C6-E287-D142-B2A7-ABBF00F464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8838" y="2226560"/>
            <a:ext cx="1118631" cy="531186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886B8D6-8D61-5743-9E44-8053386361E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8838" y="2868244"/>
            <a:ext cx="1118631" cy="531186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bg1">
              <a:lumMod val="95000"/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BEFBA4CE-208E-E349-B8A0-A0C6FACFAD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838" y="3509928"/>
            <a:ext cx="1118631" cy="531186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bg1">
              <a:lumMod val="95000"/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3259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35DC9FDE-894F-BF40-945D-DFB66F2E10A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9144000" cy="5143500"/>
          </a:xfrm>
          <a:prstGeom prst="roundRect">
            <a:avLst>
              <a:gd name="adj" fmla="val 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4699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76044095-2E5E-FF48-A0A9-44063ADE83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0" y="0"/>
            <a:ext cx="9143997" cy="2974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EA8687B-3F2F-7643-8B73-FFCB328018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3714" y="3547958"/>
            <a:ext cx="1898639" cy="77771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6F19D4C6-E287-D142-B2A7-ABBF00F464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0460" y="2505571"/>
            <a:ext cx="1765148" cy="838187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50101C-98B8-5340-91E7-396D2DDB683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572771" y="3547958"/>
            <a:ext cx="1898639" cy="77771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30CBD95-0ED7-C940-800A-B048320FBB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39517" y="2505571"/>
            <a:ext cx="1765148" cy="838187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DE9D64-5F29-CC44-9174-E3ECB05EE7F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61828" y="3547958"/>
            <a:ext cx="1898639" cy="77771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E59CA0F-76CA-A041-A02A-C43D1D938E9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8574" y="2505571"/>
            <a:ext cx="1765148" cy="838187"/>
          </a:xfrm>
          <a:prstGeom prst="round2DiagRect">
            <a:avLst>
              <a:gd name="adj1" fmla="val 34096"/>
              <a:gd name="adj2" fmla="val 0"/>
            </a:avLst>
          </a:prstGeom>
          <a:solidFill>
            <a:schemeClr val="accent1">
              <a:alpha val="99000"/>
            </a:schemeClr>
          </a:solidFill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8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5957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edělový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6">
            <a:extLst>
              <a:ext uri="{FF2B5EF4-FFF2-40B4-BE49-F238E27FC236}">
                <a16:creationId xmlns:a16="http://schemas.microsoft.com/office/drawing/2014/main" id="{F198AA83-28DF-1147-9EB3-5ADB7E6B1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23"/>
            <a:ext cx="9143998" cy="5143177"/>
          </a:xfrm>
          <a:prstGeom prst="rect">
            <a:avLst/>
          </a:prstGeom>
        </p:spPr>
      </p:pic>
      <p:sp>
        <p:nvSpPr>
          <p:cNvPr id="19" name="Segnaposto immagine 12">
            <a:extLst>
              <a:ext uri="{FF2B5EF4-FFF2-40B4-BE49-F238E27FC236}">
                <a16:creationId xmlns:a16="http://schemas.microsoft.com/office/drawing/2014/main" id="{EF9F7268-4FBC-7F4E-82D6-BB992EA3C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57970"/>
            <a:ext cx="9143999" cy="3885207"/>
          </a:xfrm>
          <a:custGeom>
            <a:avLst/>
            <a:gdLst>
              <a:gd name="connsiteX0" fmla="*/ 7826829 w 11230150"/>
              <a:gd name="connsiteY0" fmla="*/ 195 h 4771595"/>
              <a:gd name="connsiteX1" fmla="*/ 8232772 w 11230150"/>
              <a:gd name="connsiteY1" fmla="*/ 3224 h 4771595"/>
              <a:gd name="connsiteX2" fmla="*/ 11230150 w 11230150"/>
              <a:gd name="connsiteY2" fmla="*/ 293 h 4771595"/>
              <a:gd name="connsiteX3" fmla="*/ 11230150 w 11230150"/>
              <a:gd name="connsiteY3" fmla="*/ 4771595 h 4771595"/>
              <a:gd name="connsiteX4" fmla="*/ 0 w 11230150"/>
              <a:gd name="connsiteY4" fmla="*/ 4771595 h 4771595"/>
              <a:gd name="connsiteX5" fmla="*/ 4027681 w 11230150"/>
              <a:gd name="connsiteY5" fmla="*/ 1549294 h 4771595"/>
              <a:gd name="connsiteX6" fmla="*/ 7826829 w 11230150"/>
              <a:gd name="connsiteY6" fmla="*/ 195 h 477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0150" h="4771595">
                <a:moveTo>
                  <a:pt x="7826829" y="195"/>
                </a:moveTo>
                <a:cubicBezTo>
                  <a:pt x="7955250" y="-469"/>
                  <a:pt x="8090317" y="577"/>
                  <a:pt x="8232772" y="3224"/>
                </a:cubicBezTo>
                <a:lnTo>
                  <a:pt x="11230150" y="293"/>
                </a:lnTo>
                <a:lnTo>
                  <a:pt x="11230150" y="4771595"/>
                </a:lnTo>
                <a:lnTo>
                  <a:pt x="0" y="4771595"/>
                </a:lnTo>
                <a:lnTo>
                  <a:pt x="4027681" y="1549294"/>
                </a:lnTo>
                <a:cubicBezTo>
                  <a:pt x="5469533" y="404788"/>
                  <a:pt x="5900516" y="10153"/>
                  <a:pt x="7826829" y="1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C05BB9-4D6D-1946-B1BC-BC0006863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1319314"/>
            <a:ext cx="3222986" cy="32305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1726635"/>
            <a:ext cx="3222986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bg2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5E1DCB7-1D3E-7B4E-9FEF-987E8179D1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00771" y="89898"/>
            <a:ext cx="378069" cy="153384"/>
          </a:xfrm>
        </p:spPr>
        <p:txBody>
          <a:bodyPr/>
          <a:lstStyle/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09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D1FEBA-FF0F-624E-818C-38903CA3E2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789" y="11752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CABB61-4BCF-5B4D-9F24-068462FEB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0566" y="13348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546E334-11C3-C042-8C36-9A10DC2193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3789" y="21150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74D6BE2-633A-2C43-993E-DEE52C4AF4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80566" y="22746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835209F-B61A-CF41-B0AB-C46487A60B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63789" y="30167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7B3BF42-8CD3-5A40-9846-F18BAB65BC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0566" y="31763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A35A52-1583-7047-BE7B-C5EF4EDCF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63789" y="3905713"/>
            <a:ext cx="1724309" cy="298056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F037CFB-5250-F645-8BFC-0D586B769A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80566" y="4065302"/>
            <a:ext cx="4236234" cy="469834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97681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399316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D1FEBA-FF0F-624E-818C-38903CA3E2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135" y="12391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CABB61-4BCF-5B4D-9F24-068462FEB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498" y="17311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DB9126F-B5F7-6242-A29B-6B3D0BBFF3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8335" y="12391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E74F5F1-FC4F-254C-A049-F2ECD7DE44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8698" y="17311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BB7AB24-D3B4-BA46-9363-A328997662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135" y="30298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4C410F7-C362-5146-9B9F-2EBABEC429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4498" y="35218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CF87521-C394-0F41-B3F6-4789CB480C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98335" y="3029878"/>
            <a:ext cx="2777017" cy="24632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2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B31A3FB-3CB6-6B4A-A023-6399EC39826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8698" y="3521855"/>
            <a:ext cx="3894921" cy="1089342"/>
          </a:xfrm>
        </p:spPr>
        <p:txBody>
          <a:bodyPr anchor="t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03B413F-4932-B74C-BDE7-75B05E87C80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99350" y="476905"/>
            <a:ext cx="2724369" cy="170071"/>
          </a:xfrm>
        </p:spPr>
        <p:txBody>
          <a:bodyPr anchor="t"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1D1D8C6-6B01-C642-BA1F-E33473E8E7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26913" y="667405"/>
            <a:ext cx="2996806" cy="170071"/>
          </a:xfrm>
        </p:spPr>
        <p:txBody>
          <a:bodyPr anchor="t"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50" b="1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05EF1D73-6DC0-A644-B764-A61898CE338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77584" y="401655"/>
            <a:ext cx="504000" cy="504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242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D1FEBA-FF0F-624E-818C-38903CA3E2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911" y="1575988"/>
            <a:ext cx="1555089" cy="4363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4CABB61-4BCF-5B4D-9F24-068462FEB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86001" y="1334801"/>
            <a:ext cx="5943600" cy="826791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E943250-AD42-0D4C-9BFB-CBB38E99F6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513" y="1188800"/>
            <a:ext cx="419808" cy="27096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01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C36F8DD-04D0-D14D-A2F2-3DA9CFC3B5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911" y="2759394"/>
            <a:ext cx="1555089" cy="4363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44A481-4BB3-324F-9ABD-17F287786B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6001" y="2518207"/>
            <a:ext cx="5943600" cy="826791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CCDF848-91BD-B24D-BED4-DB25A8D637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513" y="2372206"/>
            <a:ext cx="419808" cy="27096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01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AD32C8-1B75-4444-BD86-C96EFD20B85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911" y="3938188"/>
            <a:ext cx="1555089" cy="43638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55358B7-DD95-E942-8D24-879CD854DE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86001" y="3697001"/>
            <a:ext cx="5943600" cy="826791"/>
          </a:xfr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EDD2425-7C83-0345-B378-323FF88F63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0513" y="3551000"/>
            <a:ext cx="419808" cy="27096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400" b="1" kern="0" spc="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84680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EB99990-D271-E546-9D92-B4A5253E390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8839" y="17389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490638A-113B-1141-8942-EE55BB55989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19394" y="17989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1D1F414-170C-EF4C-BDEB-1A05575879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19393" y="21580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DF68B49-492F-114E-9C21-55672601B523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607361" y="17797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C95DFD58-61A4-F141-BC35-E2B8D15E59D0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360440" y="17389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443C520-D37E-6B4E-85A6-C02B599F793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100995" y="17989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F0C6F54E-6385-2C44-A661-B7C5DF4724A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100994" y="21580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7EF9E9EE-41A3-E244-A74A-E7E98C4C27BB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3388962" y="17797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D16F4343-5DD0-D14A-AADF-72A433E3484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154139" y="17389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49532598-6561-094E-8E64-15F7420ED98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894694" y="17989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0307B2A0-28F6-C84E-AC25-FEDFD180E80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894693" y="21580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248E618E-4846-924B-A578-EF035FD1D2F6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6182661" y="17797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984B16C-99E2-4A43-9E72-2907266DB30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578839" y="30343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F92720DA-651B-864F-AB23-AA29AB374A2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319394" y="30943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0484F16-A82C-E743-BAC5-89AFC5FB879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1319393" y="34534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32F6F147-3EC7-5E49-90F5-60A10A7A24A1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607361" y="30751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F711FDD5-151C-694F-8D74-4FEF076886A2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3360440" y="30343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BAA3DBAD-E118-6140-BBC9-442A2CCFB92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100995" y="30943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765527B8-BD42-A041-B99F-017FDC9B26D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4100994" y="34534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670EB8F7-1106-CD4F-8847-7BAFABE335C6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3388962" y="30751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70EB47DD-B151-C647-800B-E0802912E55C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6154139" y="3034383"/>
            <a:ext cx="2481861" cy="711183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700"/>
            </a:lvl1pPr>
          </a:lstStyle>
          <a:p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FB316E2C-08AD-F346-ABF2-ECFE9A8C5FAB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894694" y="3094316"/>
            <a:ext cx="1641188" cy="269219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FEFC745E-7DB6-9B45-AF93-A9392481C2AB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6894693" y="3453428"/>
            <a:ext cx="1641187" cy="253465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CE758045-DF70-E74E-A9EB-E372DD52F6D1}"/>
              </a:ext>
            </a:extLst>
          </p:cNvPr>
          <p:cNvSpPr>
            <a:spLocks noGrp="1" noChangeAspect="1"/>
          </p:cNvSpPr>
          <p:nvPr>
            <p:ph type="pic" sz="quarter" idx="72"/>
          </p:nvPr>
        </p:nvSpPr>
        <p:spPr>
          <a:xfrm>
            <a:off x="6182661" y="3075194"/>
            <a:ext cx="632484" cy="631700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033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080F7494-188F-AC45-ADE6-49A828A1530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100229" y="17348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7B9D75D-20F2-8A4A-9253-7C50A1AE308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23771" y="17622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A75C5E0-3A9D-9548-92E4-811088D0FBA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450706" y="24206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14598B95-E52B-8045-A07F-6E77009235C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600502" y="13359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C253BB9E-9287-0D48-8D99-970875BEE61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868829" y="17348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7E2125CF-418C-3B4B-8B99-D6EFD33247E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292371" y="17622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AE80844-716A-594F-994E-F86A32919DF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219306" y="24206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D0A598AD-0315-134F-AF17-6D5E1CD24573}"/>
              </a:ext>
            </a:extLst>
          </p:cNvPr>
          <p:cNvSpPr>
            <a:spLocks noGrp="1" noChangeAspect="1"/>
          </p:cNvSpPr>
          <p:nvPr>
            <p:ph type="pic" sz="quarter" idx="56"/>
          </p:nvPr>
        </p:nvSpPr>
        <p:spPr>
          <a:xfrm>
            <a:off x="3369102" y="13359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7512D10A-1E3F-324D-874B-54301699C0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624729" y="17348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A432B1B4-14D3-174A-BF72-490A6A50066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7048271" y="17622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9B30AEA9-F52F-1E4F-95C0-5CC52221AAF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975206" y="24206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364605F8-D9EF-5C44-BE41-47A688B78A1B}"/>
              </a:ext>
            </a:extLst>
          </p:cNvPr>
          <p:cNvSpPr>
            <a:spLocks noGrp="1" noChangeAspect="1"/>
          </p:cNvSpPr>
          <p:nvPr>
            <p:ph type="pic" sz="quarter" idx="60"/>
          </p:nvPr>
        </p:nvSpPr>
        <p:spPr>
          <a:xfrm>
            <a:off x="6125002" y="13359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3C98CA1D-CAC0-8F4C-B4DF-1E7E37003B8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2294029" y="33731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35E9021-AC05-4D4A-B613-1717A41410A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2717571" y="34005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12F8DBEA-D5FD-7541-B9F0-4F179B61588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2644506" y="40589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63" name="Picture Placeholder 3">
            <a:extLst>
              <a:ext uri="{FF2B5EF4-FFF2-40B4-BE49-F238E27FC236}">
                <a16:creationId xmlns:a16="http://schemas.microsoft.com/office/drawing/2014/main" id="{165D5E2A-FDCC-524A-AB00-0B550169541B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794302" y="29742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C8D9D25B-188D-A941-8EBF-EBA289D8D06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5049929" y="3373138"/>
            <a:ext cx="2019412" cy="578667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en-GB" dirty="0"/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0A45090F-0FB9-B747-BC15-1986299986E2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5473471" y="3400547"/>
            <a:ext cx="1003293" cy="52909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bg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4B79E128-304B-384D-B844-3D4106F8C0B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5400406" y="4058942"/>
            <a:ext cx="1668935" cy="22601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72D67920-5078-DE41-85E4-5C02F3F636FB}"/>
              </a:ext>
            </a:extLst>
          </p:cNvPr>
          <p:cNvSpPr>
            <a:spLocks noGrp="1" noChangeAspect="1"/>
          </p:cNvSpPr>
          <p:nvPr>
            <p:ph type="pic" sz="quarter" idx="68"/>
          </p:nvPr>
        </p:nvSpPr>
        <p:spPr>
          <a:xfrm>
            <a:off x="4550202" y="2974233"/>
            <a:ext cx="798052" cy="797063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8696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9501E4E-BC2D-3842-859C-D59404E6326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5834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4B2D101-F9DE-4542-AF6B-9869AFCB5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5987" y="4026860"/>
            <a:ext cx="1299310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C66F4FB-B74E-C341-AC84-0B1AB93CBBA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7734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02DD789E-AFB3-2C42-AE6B-21A2E27FCCC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27887" y="4026860"/>
            <a:ext cx="1089677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26F6DF6-E2D2-0B4C-ABE3-A939A1D193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82660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68D4DCF1-9A81-1A4C-9AB7-3D87F956A9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52813" y="4026860"/>
            <a:ext cx="1089677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1CF45341-D838-6B47-9EDB-16B8F45DFA8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037634" y="402686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DE7180-463B-8A44-9F89-00789874AD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07787" y="4026860"/>
            <a:ext cx="1299310" cy="36280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C83616-C394-8641-85A4-8CBA100A4D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24554" y="1113941"/>
            <a:ext cx="5222141" cy="2530020"/>
          </a:xfrm>
        </p:spPr>
        <p:txBody>
          <a:bodyPr anchor="ctr">
            <a:noAutofit/>
          </a:bodyPr>
          <a:lstStyle>
            <a:lvl1pPr indent="-493200">
              <a:lnSpc>
                <a:spcPct val="2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7035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5" name="Segnaposto immagine 11">
            <a:extLst>
              <a:ext uri="{FF2B5EF4-FFF2-40B4-BE49-F238E27FC236}">
                <a16:creationId xmlns:a16="http://schemas.microsoft.com/office/drawing/2014/main" id="{D52D3C78-F58E-8F4F-9FAB-E74127226AC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4949014" y="18735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6" name="Segnaposto immagine 11">
            <a:extLst>
              <a:ext uri="{FF2B5EF4-FFF2-40B4-BE49-F238E27FC236}">
                <a16:creationId xmlns:a16="http://schemas.microsoft.com/office/drawing/2014/main" id="{71C85A37-E433-1D45-AFFE-EAD102E787FD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602814" y="18735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7" name="Segnaposto immagine 11">
            <a:extLst>
              <a:ext uri="{FF2B5EF4-FFF2-40B4-BE49-F238E27FC236}">
                <a16:creationId xmlns:a16="http://schemas.microsoft.com/office/drawing/2014/main" id="{B88861FF-A414-B64C-BE87-DADE5184BFFB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3602814" y="32197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8" name="Segnaposto immagine 11">
            <a:extLst>
              <a:ext uri="{FF2B5EF4-FFF2-40B4-BE49-F238E27FC236}">
                <a16:creationId xmlns:a16="http://schemas.microsoft.com/office/drawing/2014/main" id="{A37BF7A4-BE61-E04B-95EA-1C74A152050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949014" y="3219712"/>
            <a:ext cx="435994" cy="432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93C77432-281C-9E49-B733-EE2E4300B7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1722" y="1571626"/>
            <a:ext cx="2308875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04B8992-926C-9E46-B20F-790493C95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1720" y="1971562"/>
            <a:ext cx="2308878" cy="895863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11ACADA7-353B-3241-8F98-3E65EFF79F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1722" y="2968626"/>
            <a:ext cx="2308875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F1A96FF9-FC68-AD46-A8D5-720DD42D22D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1720" y="3368562"/>
            <a:ext cx="2308878" cy="895863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18631DF1-4BEC-9641-953B-C11077A32FF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0222" y="1571626"/>
            <a:ext cx="2308875" cy="251151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517F4A29-35E7-4944-81CD-D4D08BEEA2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0220" y="1971562"/>
            <a:ext cx="2308878" cy="895863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732263BF-860E-1C40-9C9C-A8CA0CCF26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222" y="2968626"/>
            <a:ext cx="2308875" cy="251151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E65F1231-6628-4247-B386-F40BABF214C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0220" y="3368562"/>
            <a:ext cx="2308878" cy="895863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04629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96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AE8B3A3-D1DD-4044-902D-392D113146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157174"/>
            <a:ext cx="7980962" cy="227086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7B9996A-D5F7-D34B-8014-32CF0A80C05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64342" y="15611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50F5F5-1A36-0F40-A278-E3FB505E31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876" y="15786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0CAA657-F06E-AE4D-92DC-CA898E99B1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6334" y="15611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7A712F4-EFF7-4A4C-B778-64D7EC9FABC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64342" y="22342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E30E134-A956-5A4C-AA65-636B7EB0AB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3876" y="22517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081983B-5962-424D-B112-C992172FCE5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76334" y="22342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9E272F2-853B-8E42-B037-D876C1FBCD3A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64342" y="29200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06F01FA-8CCC-B143-9F67-6533D8D228F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3876" y="29375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9373B5E-72BA-DE4C-B78D-4D88369E3B1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176334" y="29200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08486BB-7ADD-CA49-BBDC-1EF68BFCFB54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64342" y="36058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A265465-574D-9041-9D9E-EAEF8CADD92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876" y="36233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287E2B1-E631-E347-9F24-8CDB23D604E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76334" y="36058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BFE2A1C-78F3-5B4F-AFD7-8CBFE755F48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64342" y="43043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F298D03-30DA-2944-92F3-08595498A4E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3876" y="43218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890347D-B6F8-564C-8BDC-0493B0EF179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176334" y="43043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046EA4D3-258D-0441-BE99-B844EECF46E7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4402942" y="15611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DE9878B0-DACF-3D42-A0DF-7F937CD84FE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12476" y="15786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586F128-D5D5-8D44-B012-3C3C296EDE3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14934" y="15611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D5025877-54E3-B74D-B52E-66785743D6C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4402942" y="22342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22F23-F69A-9D4F-9A0A-A5EB9DEB6E9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12476" y="22517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F61E570-A9BA-5E47-BCFC-FC247714C08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214934" y="22342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10DDBB17-5BA1-2246-BD5D-BA0363FB6E3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4402942" y="29200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77BB972E-3B4E-AC48-A416-B15BC326B4E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512476" y="29375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3330F8-FCA3-8049-8F59-C6FAD28F316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14934" y="29200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14DCC076-FA5B-1E45-9841-163EE1D7A7C2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402942" y="36058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3D5FC994-B36E-0B4E-AA10-FF7C7D95CAA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512476" y="36233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CFB5B42-2E7E-C24D-81DF-4AF95520B34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214934" y="3605856"/>
            <a:ext cx="29511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74DA30F8-541D-664F-87F7-54EA3C0365AB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4402942" y="4304357"/>
            <a:ext cx="702458" cy="200234"/>
          </a:xfrm>
        </p:spPr>
        <p:txBody>
          <a:bodyPr anchor="ctr"/>
          <a:lstStyle>
            <a:lvl1pPr algn="ctr">
              <a:buNone/>
              <a:defRPr sz="400"/>
            </a:lvl1pPr>
          </a:lstStyle>
          <a:p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5E7D3EAA-96B7-F841-AB6F-E9917B59FEA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512476" y="4321893"/>
            <a:ext cx="483391" cy="1738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0AFD562F-F360-0C43-94E6-3EEF8DE94FF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214934" y="4304356"/>
            <a:ext cx="2328866" cy="5958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4712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1"/>
            <a:ext cx="7813913" cy="30560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562206"/>
            <a:ext cx="3358160" cy="57355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41" name="Text Placeholder 7">
            <a:extLst>
              <a:ext uri="{FF2B5EF4-FFF2-40B4-BE49-F238E27FC236}">
                <a16:creationId xmlns:a16="http://schemas.microsoft.com/office/drawing/2014/main" id="{0D71740C-DE24-2541-B5EA-570EADF774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1" y="2260600"/>
            <a:ext cx="3358160" cy="2360900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9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1D60C71-7258-B240-9E35-18445E531A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841" y="1256599"/>
            <a:ext cx="3358160" cy="305607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0AB0BF3-CF1F-3148-BF74-973FF3A1823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638019" y="1461471"/>
            <a:ext cx="3652562" cy="1951157"/>
          </a:xfrm>
          <a:prstGeom prst="round2DiagRect">
            <a:avLst>
              <a:gd name="adj1" fmla="val 0"/>
              <a:gd name="adj2" fmla="val 0"/>
            </a:avLst>
          </a:prstGeom>
          <a:ln w="12700">
            <a:noFill/>
          </a:ln>
        </p:spPr>
        <p:txBody>
          <a:bodyPr anchor="ctr"/>
          <a:lstStyle>
            <a:lvl1pPr algn="ctr">
              <a:buNone/>
              <a:defRPr/>
            </a:lvl1pPr>
            <a:lvl2pPr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EFCBF05-8BA9-284B-8D52-9579BF3087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61839" y="3762305"/>
            <a:ext cx="4419600" cy="249191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922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ředělový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929FC172-764E-8845-AD97-A1E4F3C8A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ttangolo 10">
            <a:extLst>
              <a:ext uri="{FF2B5EF4-FFF2-40B4-BE49-F238E27FC236}">
                <a16:creationId xmlns:a16="http://schemas.microsoft.com/office/drawing/2014/main" id="{41F5E3E5-6B4B-0A47-8FD5-EA00492BDE74}"/>
              </a:ext>
            </a:extLst>
          </p:cNvPr>
          <p:cNvSpPr/>
          <p:nvPr userDrawn="1"/>
        </p:nvSpPr>
        <p:spPr>
          <a:xfrm>
            <a:off x="0" y="710981"/>
            <a:ext cx="9144000" cy="3710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sz="1350"/>
          </a:p>
        </p:txBody>
      </p:sp>
      <p:pic>
        <p:nvPicPr>
          <p:cNvPr id="11" name="Immagine 3">
            <a:extLst>
              <a:ext uri="{FF2B5EF4-FFF2-40B4-BE49-F238E27FC236}">
                <a16:creationId xmlns:a16="http://schemas.microsoft.com/office/drawing/2014/main" id="{2B277AC1-D122-8D4A-BEB6-3F60448A1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442" y="1"/>
            <a:ext cx="3946712" cy="1039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egnaposto immagine 12">
            <a:extLst>
              <a:ext uri="{FF2B5EF4-FFF2-40B4-BE49-F238E27FC236}">
                <a16:creationId xmlns:a16="http://schemas.microsoft.com/office/drawing/2014/main" id="{9C9C8C9D-EA64-D541-A383-6A4FBE5C8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24582" y="1144843"/>
            <a:ext cx="7319418" cy="2853814"/>
          </a:xfrm>
          <a:custGeom>
            <a:avLst/>
            <a:gdLst>
              <a:gd name="connsiteX0" fmla="*/ 8928962 w 9759224"/>
              <a:gd name="connsiteY0" fmla="*/ 0 h 3805085"/>
              <a:gd name="connsiteX1" fmla="*/ 9759224 w 9759224"/>
              <a:gd name="connsiteY1" fmla="*/ 0 h 3805085"/>
              <a:gd name="connsiteX2" fmla="*/ 9759224 w 9759224"/>
              <a:gd name="connsiteY2" fmla="*/ 3098722 h 3805085"/>
              <a:gd name="connsiteX3" fmla="*/ 9632324 w 9759224"/>
              <a:gd name="connsiteY3" fmla="*/ 3199465 h 3805085"/>
              <a:gd name="connsiteX4" fmla="*/ 8510114 w 9759224"/>
              <a:gd name="connsiteY4" fmla="*/ 3786497 h 3805085"/>
              <a:gd name="connsiteX5" fmla="*/ 8383763 w 9759224"/>
              <a:gd name="connsiteY5" fmla="*/ 3805085 h 3805085"/>
              <a:gd name="connsiteX6" fmla="*/ 0 w 9759224"/>
              <a:gd name="connsiteY6" fmla="*/ 3805085 h 3805085"/>
              <a:gd name="connsiteX7" fmla="*/ 3211855 w 9759224"/>
              <a:gd name="connsiteY7" fmla="*/ 1235477 h 3805085"/>
              <a:gd name="connsiteX8" fmla="*/ 6241467 w 9759224"/>
              <a:gd name="connsiteY8" fmla="*/ 156 h 3805085"/>
              <a:gd name="connsiteX9" fmla="*/ 6565184 w 9759224"/>
              <a:gd name="connsiteY9" fmla="*/ 2571 h 3805085"/>
              <a:gd name="connsiteX10" fmla="*/ 8928962 w 9759224"/>
              <a:gd name="connsiteY10" fmla="*/ 260 h 38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9224" h="3805085">
                <a:moveTo>
                  <a:pt x="8928962" y="0"/>
                </a:moveTo>
                <a:lnTo>
                  <a:pt x="9759224" y="0"/>
                </a:lnTo>
                <a:lnTo>
                  <a:pt x="9759224" y="3098722"/>
                </a:lnTo>
                <a:lnTo>
                  <a:pt x="9632324" y="3199465"/>
                </a:lnTo>
                <a:cubicBezTo>
                  <a:pt x="9433535" y="3381469"/>
                  <a:pt x="9081779" y="3666811"/>
                  <a:pt x="8510114" y="3786497"/>
                </a:cubicBezTo>
                <a:lnTo>
                  <a:pt x="8383763" y="3805085"/>
                </a:lnTo>
                <a:lnTo>
                  <a:pt x="0" y="3805085"/>
                </a:lnTo>
                <a:lnTo>
                  <a:pt x="3211855" y="1235477"/>
                </a:lnTo>
                <a:cubicBezTo>
                  <a:pt x="4361652" y="322796"/>
                  <a:pt x="4705338" y="8097"/>
                  <a:pt x="6241467" y="156"/>
                </a:cubicBezTo>
                <a:cubicBezTo>
                  <a:pt x="6343876" y="-374"/>
                  <a:pt x="6451584" y="460"/>
                  <a:pt x="6565184" y="2571"/>
                </a:cubicBezTo>
                <a:lnTo>
                  <a:pt x="8928962" y="26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800">
                <a:solidFill>
                  <a:schemeClr val="accent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EC088E-E958-2444-E55E-3696A41061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05388DE-3AC2-9449-A41C-D84DE4EBF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1319314"/>
            <a:ext cx="3222986" cy="3230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7A0A4D7-038E-4848-B902-1E8AD0D660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1726635"/>
            <a:ext cx="3222986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B71B0-1343-184C-A1D9-65E890336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7AD8AAC-9032-AF4C-9BCA-97954AF1A573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3978A8D-5049-CF45-8387-049DED555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1B01EA-1DD5-5B45-95CC-EAEFA99B0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187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1"/>
            <a:ext cx="7813913" cy="30560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491C71-956A-E94A-930F-E96EED41BC78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579438" y="1003300"/>
            <a:ext cx="7813675" cy="34115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7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078DC03-F1CD-BE4B-A5FF-7B453B38BA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0011" y="1483180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5CA3AB3-140F-9F46-9CAD-D5AC080B37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0905" y="1483180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86A742E-C7EA-9F47-AFC9-AA1192A2A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21800" y="1483180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4690A8E-6423-2842-B21D-DB63BB6287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773393" y="3694364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6FA68EA-4ED9-A74D-A677-FE0C956B59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4287" y="3694364"/>
            <a:ext cx="165338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-354644" y="1779656"/>
            <a:ext cx="1488897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4FA516B-3DD9-3341-8FFF-C5F0721DD5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-354643" y="3925952"/>
            <a:ext cx="1488897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575176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9748" y="4142515"/>
            <a:ext cx="2179895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ABA318-C4D3-9A48-9776-D68FB6F21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18" name="Gruppo 1">
            <a:extLst>
              <a:ext uri="{FF2B5EF4-FFF2-40B4-BE49-F238E27FC236}">
                <a16:creationId xmlns:a16="http://schemas.microsoft.com/office/drawing/2014/main" id="{CDDDD7A4-A41C-6044-B0BC-09C6BC440695}"/>
              </a:ext>
            </a:extLst>
          </p:cNvPr>
          <p:cNvGrpSpPr/>
          <p:nvPr userDrawn="1"/>
        </p:nvGrpSpPr>
        <p:grpSpPr>
          <a:xfrm>
            <a:off x="4436492" y="1031853"/>
            <a:ext cx="4707508" cy="3507147"/>
            <a:chOff x="5915323" y="1178561"/>
            <a:chExt cx="6276677" cy="4676196"/>
          </a:xfrm>
        </p:grpSpPr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BDAD7057-5DD2-AD46-93C4-EF7BA9F0CDFF}"/>
                </a:ext>
              </a:extLst>
            </p:cNvPr>
            <p:cNvSpPr/>
            <p:nvPr/>
          </p:nvSpPr>
          <p:spPr>
            <a:xfrm>
              <a:off x="6799386" y="1770185"/>
              <a:ext cx="5392614" cy="3505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t-IT" sz="1350"/>
            </a:p>
          </p:txBody>
        </p:sp>
        <p:pic>
          <p:nvPicPr>
            <p:cNvPr id="22" name="Google Shape;269;p4">
              <a:extLst>
                <a:ext uri="{FF2B5EF4-FFF2-40B4-BE49-F238E27FC236}">
                  <a16:creationId xmlns:a16="http://schemas.microsoft.com/office/drawing/2014/main" id="{5A4E240D-1A56-D644-979E-4F50CC7F94E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3016"/>
            <a:stretch/>
          </p:blipFill>
          <p:spPr>
            <a:xfrm>
              <a:off x="5915323" y="1178561"/>
              <a:ext cx="6276677" cy="46761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Segnaposto immagine 11">
            <a:extLst>
              <a:ext uri="{FF2B5EF4-FFF2-40B4-BE49-F238E27FC236}">
                <a16:creationId xmlns:a16="http://schemas.microsoft.com/office/drawing/2014/main" id="{F54D4D7D-60E8-D240-A254-36221D690B8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42911" y="1687967"/>
            <a:ext cx="4001090" cy="2215661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819ED3-E24C-104D-BD6B-222300D93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3993159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EB0966C-5C85-C545-88D7-C7E247F2F9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8740" y="2758357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8255D7-97F6-1C4B-A71E-76587DB680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8892" y="2758357"/>
            <a:ext cx="3057777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5DEF5CF-BFC9-3441-BAFC-75E18D26160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8740" y="3407066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900"/>
            </a:lvl1pPr>
          </a:lstStyle>
          <a:p>
            <a:endParaRPr lang="cs-CZ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3ED669F-9BEC-774E-82BB-41B4D95138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98892" y="3407066"/>
            <a:ext cx="3057777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AA552CE-7036-B142-8733-192463ECEF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841" y="1858106"/>
            <a:ext cx="3993159" cy="527038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0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B55BD7A-4A60-1A49-9C18-29F7DF0A4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757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9748" y="3113815"/>
            <a:ext cx="2179895" cy="323310"/>
          </a:xfrm>
          <a:prstGeom prst="round2DiagRect">
            <a:avLst>
              <a:gd name="adj1" fmla="val 34096"/>
              <a:gd name="adj2" fmla="val 0"/>
            </a:avLst>
          </a:prstGeom>
          <a:noFill/>
          <a:ln w="12700">
            <a:solidFill>
              <a:schemeClr val="accent1"/>
            </a:solidFill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2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ABA318-C4D3-9A48-9776-D68FB6F21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1830100"/>
            <a:ext cx="3574062" cy="741650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B55BD7A-4A60-1A49-9C18-29F7DF0A4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5" name="Rettangolo 6">
            <a:extLst>
              <a:ext uri="{FF2B5EF4-FFF2-40B4-BE49-F238E27FC236}">
                <a16:creationId xmlns:a16="http://schemas.microsoft.com/office/drawing/2014/main" id="{0CB559AB-49E2-9748-B9B1-3BABA84BEE7E}"/>
              </a:ext>
            </a:extLst>
          </p:cNvPr>
          <p:cNvSpPr/>
          <p:nvPr userDrawn="1"/>
        </p:nvSpPr>
        <p:spPr>
          <a:xfrm>
            <a:off x="4730263" y="1122756"/>
            <a:ext cx="4413737" cy="315643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sz="1350"/>
          </a:p>
        </p:txBody>
      </p:sp>
      <p:pic>
        <p:nvPicPr>
          <p:cNvPr id="16" name="Google Shape;258;p1">
            <a:extLst>
              <a:ext uri="{FF2B5EF4-FFF2-40B4-BE49-F238E27FC236}">
                <a16:creationId xmlns:a16="http://schemas.microsoft.com/office/drawing/2014/main" id="{22EEF781-20B3-D848-896C-6549D9B6E83A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53"/>
          <a:stretch/>
        </p:blipFill>
        <p:spPr>
          <a:xfrm rot="-5400000">
            <a:off x="4852756" y="330255"/>
            <a:ext cx="3839813" cy="47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egnaposto immagine 11">
            <a:extLst>
              <a:ext uri="{FF2B5EF4-FFF2-40B4-BE49-F238E27FC236}">
                <a16:creationId xmlns:a16="http://schemas.microsoft.com/office/drawing/2014/main" id="{A44CDDB2-AB17-714D-9A5E-91B316EBA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00601" y="1204547"/>
            <a:ext cx="4343401" cy="2980592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363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473" y="2209676"/>
            <a:ext cx="1896740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471" y="2783029"/>
            <a:ext cx="1896743" cy="759027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69496A5A-7553-B042-B399-BE03382275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040" y="2209676"/>
            <a:ext cx="1896740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1BF5A0D3-AB98-874A-BB68-BF252DA589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5038" y="2783029"/>
            <a:ext cx="1896743" cy="759027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2C8D4FF5-6CF6-FD4A-A17C-EAB5ECC16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7607" y="2209676"/>
            <a:ext cx="1896740" cy="5098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39ED170-37C8-264B-A0D6-4DA2DC0D0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37605" y="2783029"/>
            <a:ext cx="1896743" cy="759027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D3D83BAE-6BAC-BE48-8B00-4E9CA57C7A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02357" y="1423603"/>
            <a:ext cx="694843" cy="661023"/>
          </a:xfrm>
          <a:prstGeom prst="round2DiagRect">
            <a:avLst>
              <a:gd name="adj1" fmla="val 21968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E5BFE9D-0700-9948-A774-C5EF0F1FE3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886874" y="1423603"/>
            <a:ext cx="694843" cy="661023"/>
          </a:xfrm>
          <a:prstGeom prst="round2DiagRect">
            <a:avLst>
              <a:gd name="adj1" fmla="val 21968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E66514-0817-304B-80E2-F820F2073D1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99441" y="1423603"/>
            <a:ext cx="694843" cy="661023"/>
          </a:xfrm>
          <a:prstGeom prst="round2DiagRect">
            <a:avLst>
              <a:gd name="adj1" fmla="val 21968"/>
              <a:gd name="adj2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983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66A08A3-2887-4C43-BB2E-A3458FDB0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7980545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B483D3A-6B64-5240-8076-082668AA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6673" y="14760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30C0AC4-3658-134A-81BB-941C450415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6671" y="18194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D3D83BAE-6BAC-BE48-8B00-4E9CA57C7A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8" y="17940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1CB61A4-D2ED-0F47-BBC2-D1B235704C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2573" y="14760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7D19F7A-72D0-BE4B-9EF8-FA20A2E65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2571" y="18194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2C564E4-6A69-DA4B-BEB7-5477F106AC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4738" y="17940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20E2A2-B8BD-1443-896B-BCA401CD2D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5320" y="14760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3D6444A-19A6-154D-9452-C7EFD898C4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75318" y="18194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7B7CDF7-40BA-A848-9A81-C0A9E550AC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57485" y="17940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16B326E-4D56-F840-818B-D57C8EF78F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6673" y="30635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CC2F535-76B0-0F46-8126-24A9B28011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96671" y="34069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F2A0EF7-36D6-3040-8DBA-924AF05189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8838" y="33815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735190D-E492-C34F-802D-ECE0E68204C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52573" y="30635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55D092D-3B9B-1244-B09D-35210CDB94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52571" y="34069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9209E3C8-8C78-4A44-B5BD-B650ED92CBD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34738" y="33815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73EDFF-86D2-CE40-BA91-57A4D47CA86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75320" y="3063549"/>
            <a:ext cx="1448127" cy="25115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6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1802497-8A9D-4443-91CE-7AE20389BA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75318" y="3406941"/>
            <a:ext cx="1448129" cy="77136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517A4EF-3A8B-2F42-8318-372A1C1F30D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57485" y="3381540"/>
            <a:ext cx="630815" cy="60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083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1280C7C-56CB-AA4A-B409-7B4BC40C37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4601" y="1624653"/>
            <a:ext cx="1367102" cy="371781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ABA318-C4D3-9A48-9776-D68FB6F21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B819ED3-E24C-104D-BD6B-222300D93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19"/>
            <a:ext cx="1262659" cy="2091037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6EB0966C-5C85-C545-88D7-C7E247F2F9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19073" y="1636435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48255D7-97F6-1C4B-A71E-76587DB680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97835" y="1636435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5DEF5CF-BFC9-3441-BAFC-75E18D26160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073" y="2386713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3ED669F-9BEC-774E-82BB-41B4D95138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97835" y="2386713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B55BD7A-4A60-1A49-9C18-29F7DF0A459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442FB89-FC39-2144-8046-301C0465D05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219073" y="3140257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BFE8C41-5663-0041-8675-9A618942E90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97835" y="3140257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7EC0797-E64B-FA46-ACF0-FEB8020B363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219073" y="3893800"/>
            <a:ext cx="360000" cy="360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800"/>
            </a:lvl1pPr>
          </a:lstStyle>
          <a:p>
            <a:endParaRPr lang="cs-CZ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9FA4DD5-4FB5-1745-B37F-036D075C56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97835" y="3893800"/>
            <a:ext cx="3431882" cy="362806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000" b="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871535FB-AFE9-4445-972D-3C89BF7C49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4601" y="2386713"/>
            <a:ext cx="1367102" cy="360000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3E05717-CD19-C646-A808-90A82A1F42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14601" y="3143710"/>
            <a:ext cx="1367102" cy="371781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9F2A9C6-1AB2-5E44-9FEC-504C39ECB67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14601" y="3872098"/>
            <a:ext cx="1367102" cy="360000"/>
          </a:xfrm>
          <a:prstGeom prst="rect">
            <a:avLst/>
          </a:prstGeom>
          <a:noFill/>
          <a:ln w="12700">
            <a:noFill/>
          </a:ln>
        </p:spPr>
        <p:txBody>
          <a:bodyPr lIns="72000" tIns="72000" rIns="72000" b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1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657358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6F93B41-80CF-8E43-8B9B-CCF88D00E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8" y="522000"/>
            <a:ext cx="8067857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ttangolo 39">
            <a:extLst>
              <a:ext uri="{FF2B5EF4-FFF2-40B4-BE49-F238E27FC236}">
                <a16:creationId xmlns:a16="http://schemas.microsoft.com/office/drawing/2014/main" id="{9C342A9C-2044-144A-AFA5-62D5336B6DC3}"/>
              </a:ext>
            </a:extLst>
          </p:cNvPr>
          <p:cNvSpPr/>
          <p:nvPr userDrawn="1"/>
        </p:nvSpPr>
        <p:spPr>
          <a:xfrm>
            <a:off x="0" y="2700533"/>
            <a:ext cx="9144000" cy="210631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rgbClr val="F0F0F0"/>
              </a:gs>
              <a:gs pos="90000">
                <a:srgbClr val="F0F0F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>
                <a:srgbClr val="000000"/>
              </a:buClr>
            </a:pPr>
            <a:endParaRPr lang="it-IT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0B7FF34-E771-C84A-A832-6299817DE8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9343" y="1217082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96EB8-6749-9641-A98B-977165202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9342" y="1483180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23B6BA-8459-C048-9894-15F13F9902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0962" y="1217082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C76C96D-2009-144E-AC2D-B4106DE821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0963" y="1483180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5CD8460-27ED-DB4A-9C5E-0ADDF11C13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64112" y="1217082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CBF80E5-3378-8642-8A30-98EC0E4CB1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4112" y="1483180"/>
            <a:ext cx="1341402" cy="786486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BD8AA26-3DDD-7C40-A21E-8F312DED60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2633" y="3384591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42E766C-6BC0-6E4F-94F7-F73001002D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2632" y="3650688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073D12F-DC4A-7440-BF40-A77535B070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5781" y="3384591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49C37BC-4E6A-034A-BF29-87279B5928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85782" y="3650688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C9C6A63-9A0A-384B-B994-6C431D8F35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58932" y="3384591"/>
            <a:ext cx="1341403" cy="22962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08357B-A9F0-0148-BBDC-3BDC89C18A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58932" y="3650688"/>
            <a:ext cx="1341402" cy="820775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0CA8D18-CDC6-5D40-AA0E-6FE8A7242D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20502" y="2070058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1A8374D1-E5F6-4549-BAA9-24D8BBEE73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28770" y="2070058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5286C0D-00F1-664F-9DCC-B5D13258383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65687" y="2070058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0C262248-0557-AA43-B9CE-87EF7BAF5B9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63468" y="2997797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C81EF1E-69E4-3345-99D3-27AE1C66241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971736" y="2997797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A639AE02-A6E4-734F-AD73-FBCFBE95AB1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408653" y="2997797"/>
            <a:ext cx="527892" cy="52789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176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8191732" cy="50985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8F15561-641E-7640-836D-0A880F3C9E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9567" y="1298677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32106A8-6616-E147-ACD6-507F1AC17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9295" y="1257563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E4865FF0-1DDA-3C46-B9D1-C10469B1BF7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498234" y="1366188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417C33F1-D3F6-4742-8D03-73011898B2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9137" y="1311457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AF5C87D4-79EF-194A-B070-115783E583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99567" y="1974538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8771A0D8-E901-314C-860F-754F5E8CC1F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399295" y="1933424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98985847-F06B-1B47-89FA-BB3F178FF70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98234" y="2042049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56D445AE-5568-124D-931C-DE05932B4E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9137" y="1987318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42F87B48-BDBA-6948-A929-79007F20D2E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99567" y="2652620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0269EC1D-3C48-634F-82D7-264CB083BBA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399295" y="2611506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076996A1-DD3B-DC45-B060-2215ACAFC8E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98234" y="2720131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FB529B01-5A65-4743-AD12-9ADEF04945C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9137" y="2665400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D0544A03-AECB-7249-8B06-A8333AE4A8D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599567" y="3997952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0" name="Text Placeholder 12">
            <a:extLst>
              <a:ext uri="{FF2B5EF4-FFF2-40B4-BE49-F238E27FC236}">
                <a16:creationId xmlns:a16="http://schemas.microsoft.com/office/drawing/2014/main" id="{0EC55A22-70E4-B94A-ABB7-9A76221CAEE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399295" y="3956838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D09A3B7E-F1A0-6C48-960D-E972BA6F815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98234" y="4065463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3DE3187C-40E0-D04B-933C-0B45EB14A14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29137" y="4010732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4421FAC6-3C92-484A-8BA4-D2562C37E48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599567" y="3322092"/>
            <a:ext cx="1627623" cy="39155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b="1" dirty="0">
                <a:solidFill>
                  <a:schemeClr val="accent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16EA2B11-DBDA-1344-BBD3-B771BC66F36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399295" y="3280978"/>
            <a:ext cx="5371276" cy="4737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200" dirty="0">
                <a:solidFill>
                  <a:schemeClr val="accent2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385ED0A7-5B62-F64D-9628-95BCFA87062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98234" y="3389603"/>
            <a:ext cx="948017" cy="252000"/>
          </a:xfrm>
        </p:spPr>
        <p:txBody>
          <a:bodyPr anchor="ctr"/>
          <a:lstStyle>
            <a:lvl1pPr algn="ctr">
              <a:buNone/>
              <a:defRPr sz="500"/>
            </a:lvl1pPr>
          </a:lstStyle>
          <a:p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E3651458-EEBE-7B4A-8B4B-3F9895DCFE0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9137" y="3334872"/>
            <a:ext cx="497791" cy="3487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900" b="1" dirty="0">
                <a:solidFill>
                  <a:schemeClr val="bg1"/>
                </a:solidFill>
              </a:defRPr>
            </a:lvl1pPr>
            <a:lvl2pPr>
              <a:buNone/>
              <a:defRPr sz="800">
                <a:solidFill>
                  <a:schemeClr val="bg1"/>
                </a:solidFill>
              </a:defRPr>
            </a:lvl2pPr>
            <a:lvl3pPr>
              <a:buNone/>
              <a:defRPr sz="800">
                <a:solidFill>
                  <a:schemeClr val="bg1"/>
                </a:solidFill>
              </a:defRPr>
            </a:lvl3pPr>
            <a:lvl4pPr>
              <a:buNone/>
              <a:defRPr sz="800">
                <a:solidFill>
                  <a:schemeClr val="bg1"/>
                </a:solidFill>
              </a:defRPr>
            </a:lvl4pPr>
            <a:lvl5pPr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3203263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FA62884E-4119-6D4F-AA5C-443B95692A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1218022"/>
            <a:ext cx="7675926" cy="221536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62508584-C654-C84C-9B9D-CBCF11887C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493" y="4080070"/>
            <a:ext cx="7313069" cy="221536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8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37" name="Picture Placeholder 3">
            <a:extLst>
              <a:ext uri="{FF2B5EF4-FFF2-40B4-BE49-F238E27FC236}">
                <a16:creationId xmlns:a16="http://schemas.microsoft.com/office/drawing/2014/main" id="{47AD437B-6B61-A84B-9058-366D1BA1A4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9" y="4050734"/>
            <a:ext cx="281304" cy="280207"/>
          </a:xfrm>
          <a:prstGeom prst="roundRect">
            <a:avLst>
              <a:gd name="adj" fmla="val 9401"/>
            </a:avLst>
          </a:prstGeom>
        </p:spPr>
        <p:txBody>
          <a:bodyPr anchor="t"/>
          <a:lstStyle>
            <a:lvl1pPr algn="ctr">
              <a:defRPr sz="400"/>
            </a:lvl1pPr>
          </a:lstStyle>
          <a:p>
            <a:endParaRPr lang="en-GB" dirty="0"/>
          </a:p>
        </p:txBody>
      </p:sp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0CF9D6A4-FDE4-6445-AD6A-91422BEDFE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8839" y="1787984"/>
            <a:ext cx="2476983" cy="183794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9" name="Picture Placeholder 3">
            <a:extLst>
              <a:ext uri="{FF2B5EF4-FFF2-40B4-BE49-F238E27FC236}">
                <a16:creationId xmlns:a16="http://schemas.microsoft.com/office/drawing/2014/main" id="{5B157ABB-6AD8-9540-B3DD-D34049F45F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60435" y="1787984"/>
            <a:ext cx="2476983" cy="183794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0" name="Picture Placeholder 3">
            <a:extLst>
              <a:ext uri="{FF2B5EF4-FFF2-40B4-BE49-F238E27FC236}">
                <a16:creationId xmlns:a16="http://schemas.microsoft.com/office/drawing/2014/main" id="{FCDD0457-CA02-F142-96BD-F3BFEB4968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69637" y="1787984"/>
            <a:ext cx="2476983" cy="1837943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51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F9AC8E-308B-0C44-8540-CB5B5A256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2248692"/>
            <a:ext cx="5253228" cy="3230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656013"/>
            <a:ext cx="5253228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FDEF27-3E78-1D4B-8408-36D9106C0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408" y="1275274"/>
            <a:ext cx="3298592" cy="2768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0"/>
              </a:lnSpc>
              <a:spcBef>
                <a:spcPts val="0"/>
              </a:spcBef>
              <a:buNone/>
              <a:defRPr sz="20000" b="1" kern="0" spc="-300" baseline="0">
                <a:solidFill>
                  <a:schemeClr val="accent6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D5CC2-C3F3-7D62-C4EA-800A67C61E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ADE973-8170-1B45-826B-FE439C3A99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28C52B-7666-944D-8569-28745A44F5D6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6E62CB-7425-BE4E-8B2E-4541D593B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D364AA-CE88-DA45-BC52-5DFD9AE47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439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et ikon a text - obdel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39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0BC0FF32-6986-6D45-9401-09C92351503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5772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CC65C7D-A042-774E-A71F-5C212C426A3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225771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81DAD619-D111-8A4E-9340-AA5C6336D9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29340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5E1B3D0-2001-F14D-8B2B-31CC666FB82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29339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04719E0E-61D5-2446-8BF9-FDE33E9EA5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53188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7CE4A3B-996D-ED4A-AD9E-3AB9F6D72BE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453187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03CA34-0018-F740-8511-CAF5A16298F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077039" y="2126218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A174C989-09B7-1A45-BB11-1DD3AFEF2A5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077038" y="2529475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00E1D2E7-A756-0748-950D-519588C058C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78840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CED15C0B-89FC-E247-8375-26481A640497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78839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F5146B0E-2E88-9B42-A324-A550C9363383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225772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4ADB1032-85C7-B145-B892-A29983D6E42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225771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B852A1D2-1F1F-0946-904A-749A1DC5768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829340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70C74252-CC87-AD46-8A78-63B034695518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829339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37ECEE46-CBBC-F94D-9902-C8F3CE71798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5453188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FA45349B-C1E7-7C47-8B8E-90F942482F6D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453187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76" name="Text Placeholder 7">
            <a:extLst>
              <a:ext uri="{FF2B5EF4-FFF2-40B4-BE49-F238E27FC236}">
                <a16:creationId xmlns:a16="http://schemas.microsoft.com/office/drawing/2014/main" id="{11F32AE3-E83A-1543-BF79-B50E662A460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7077039" y="3895641"/>
            <a:ext cx="1177726" cy="332163"/>
          </a:xfrm>
        </p:spPr>
        <p:txBody>
          <a:bodyPr>
            <a:noAutofit/>
          </a:bodyPr>
          <a:lstStyle>
            <a:lvl1pPr algn="ctr">
              <a:lnSpc>
                <a:spcPts val="1500"/>
              </a:lnSpc>
              <a:defRPr sz="10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094492D3-D2C9-8E49-B0C1-A80D16FB9F95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077038" y="4298898"/>
            <a:ext cx="1177728" cy="237943"/>
          </a:xfrm>
        </p:spPr>
        <p:txBody>
          <a:bodyPr>
            <a:noAutofit/>
          </a:bodyPr>
          <a:lstStyle>
            <a:lvl1pPr marL="0" indent="0" algn="ctr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857056B3-3EA2-114C-B8A1-9945A3DA36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06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3304C8FE-155A-F441-9FA4-B0976635AA58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24143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9" name="Picture Placeholder 3">
            <a:extLst>
              <a:ext uri="{FF2B5EF4-FFF2-40B4-BE49-F238E27FC236}">
                <a16:creationId xmlns:a16="http://schemas.microsoft.com/office/drawing/2014/main" id="{C6B1CBBA-2CA3-E447-B8F8-E0CC05BAC2C5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40145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0FE43F1B-2C03-6C46-B2C9-14C21C172008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56274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1" name="Picture Placeholder 3">
            <a:extLst>
              <a:ext uri="{FF2B5EF4-FFF2-40B4-BE49-F238E27FC236}">
                <a16:creationId xmlns:a16="http://schemas.microsoft.com/office/drawing/2014/main" id="{BB77F868-ED29-2F49-BF65-68E3617BCACF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7265716" y="1224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2" name="Picture Placeholder 3">
            <a:extLst>
              <a:ext uri="{FF2B5EF4-FFF2-40B4-BE49-F238E27FC236}">
                <a16:creationId xmlns:a16="http://schemas.microsoft.com/office/drawing/2014/main" id="{E384162E-3328-E545-93AA-1CBE7DEEC8E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7506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3" name="Picture Placeholder 3">
            <a:extLst>
              <a:ext uri="{FF2B5EF4-FFF2-40B4-BE49-F238E27FC236}">
                <a16:creationId xmlns:a16="http://schemas.microsoft.com/office/drawing/2014/main" id="{C66BF437-66F5-1D45-8547-E0B664C4EEBC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24143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4" name="Picture Placeholder 3">
            <a:extLst>
              <a:ext uri="{FF2B5EF4-FFF2-40B4-BE49-F238E27FC236}">
                <a16:creationId xmlns:a16="http://schemas.microsoft.com/office/drawing/2014/main" id="{825E8205-75CE-FB42-9E8D-9F8B07EBF550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0145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5" name="Picture Placeholder 3">
            <a:extLst>
              <a:ext uri="{FF2B5EF4-FFF2-40B4-BE49-F238E27FC236}">
                <a16:creationId xmlns:a16="http://schemas.microsoft.com/office/drawing/2014/main" id="{7C77B018-31BF-6E4C-8533-A71C39B330F1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6274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6" name="Picture Placeholder 3">
            <a:extLst>
              <a:ext uri="{FF2B5EF4-FFF2-40B4-BE49-F238E27FC236}">
                <a16:creationId xmlns:a16="http://schemas.microsoft.com/office/drawing/2014/main" id="{59A7FBD1-7F1C-0B4A-8C81-88F64A991DA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7265716" y="3002819"/>
            <a:ext cx="810342" cy="807181"/>
          </a:xfrm>
          <a:prstGeom prst="roundRect">
            <a:avLst>
              <a:gd name="adj" fmla="val 3399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2092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velkou citací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680DD1FD-AC12-0142-85F5-D593E0C1AC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728" y="1502025"/>
            <a:ext cx="7991681" cy="21614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CLICK TO EDIT MASTER TITLE STYLE</a:t>
            </a:r>
            <a:endParaRPr lang="it-IT" dirty="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id="{F78A4FD4-35C3-6A4A-BD16-64048E82F3C8}"/>
              </a:ext>
            </a:extLst>
          </p:cNvPr>
          <p:cNvSpPr txBox="1">
            <a:spLocks/>
          </p:cNvSpPr>
          <p:nvPr userDrawn="1"/>
        </p:nvSpPr>
        <p:spPr>
          <a:xfrm>
            <a:off x="595728" y="1082490"/>
            <a:ext cx="7991681" cy="23462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8000" dirty="0">
                <a:solidFill>
                  <a:schemeClr val="accent4"/>
                </a:solidFill>
              </a:rPr>
              <a:t>“</a:t>
            </a:r>
            <a:endParaRPr lang="it-IT" sz="8000" dirty="0">
              <a:solidFill>
                <a:schemeClr val="accent4"/>
              </a:solidFill>
            </a:endParaRP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649D8963-7360-114B-B8B0-38F67F3D90BB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595728" y="3848355"/>
            <a:ext cx="7991681" cy="463161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5400" dirty="0">
                <a:solidFill>
                  <a:schemeClr val="accent4"/>
                </a:solidFill>
              </a:rPr>
              <a:t>“</a:t>
            </a:r>
            <a:endParaRPr lang="it-IT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258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447" y="1236280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675927" cy="4927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4447" y="1586750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0484FC3-76BA-0046-99F8-6C845F36C0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24447" y="2483189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A1795D0-7DC4-C449-929A-3A9E08840AE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24447" y="2833659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4178772-1329-014E-87DB-7719130FF6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24447" y="3719066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7169E3F1-BFDB-FB4A-9A95-7E7BF96119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624447" y="4069536"/>
            <a:ext cx="5133666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E020940B-7034-9546-867C-EC178122CC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8" y="1231149"/>
            <a:ext cx="1080000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E774C61-8EA7-8441-B6B7-A6CD604BBC1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78838" y="2478664"/>
            <a:ext cx="1080000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F4A1141-2824-D340-9C6B-32333AC947B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8838" y="3726179"/>
            <a:ext cx="1080000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31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velkou citací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FCB17C40-493E-2A4C-B499-3175687AD4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728" y="1502025"/>
            <a:ext cx="7991681" cy="21614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CLICK TO EDIT MASTER TITLE STYLE</a:t>
            </a:r>
            <a:endParaRPr lang="it-IT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2A864C71-CBD8-5F44-A769-B82277E6B919}"/>
              </a:ext>
            </a:extLst>
          </p:cNvPr>
          <p:cNvSpPr txBox="1">
            <a:spLocks/>
          </p:cNvSpPr>
          <p:nvPr userDrawn="1"/>
        </p:nvSpPr>
        <p:spPr>
          <a:xfrm>
            <a:off x="595728" y="1082490"/>
            <a:ext cx="7991681" cy="234624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8000" dirty="0">
                <a:solidFill>
                  <a:schemeClr val="accent6"/>
                </a:solidFill>
              </a:rPr>
              <a:t>“</a:t>
            </a:r>
            <a:endParaRPr lang="it-IT" sz="8000" dirty="0">
              <a:solidFill>
                <a:schemeClr val="accent6"/>
              </a:solidFill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8583EEBF-2B07-1048-A82A-FCAA6C1D4F5E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595728" y="3848355"/>
            <a:ext cx="7991681" cy="463161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7200" b="1" kern="1200" baseline="0">
                <a:solidFill>
                  <a:schemeClr val="tx2"/>
                </a:solidFill>
                <a:latin typeface="Arial"/>
                <a:ea typeface="+mj-ea"/>
                <a:cs typeface="Arial Italic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5pPr>
            <a:lvl6pPr marL="4572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6pPr>
            <a:lvl7pPr marL="9144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7pPr>
            <a:lvl8pPr marL="13716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8pPr>
            <a:lvl9pPr marL="1828800" algn="l" defTabSz="457200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  <a:ea typeface="Arial Italic"/>
                <a:cs typeface="Arial Italic"/>
              </a:defRPr>
            </a:lvl9pPr>
          </a:lstStyle>
          <a:p>
            <a:r>
              <a:rPr lang="cs-CZ" sz="5400" dirty="0">
                <a:solidFill>
                  <a:schemeClr val="accent6"/>
                </a:solidFill>
              </a:rPr>
              <a:t>“</a:t>
            </a:r>
            <a:endParaRPr lang="it-IT" sz="5400" dirty="0">
              <a:solidFill>
                <a:schemeClr val="accent6"/>
              </a:solidFill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36A7F5B2-1132-2045-B0DE-D4A0C89DDE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7C37B-7DE9-E549-BF27-CEAE38EE8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E088F4E-33B1-2B4B-B0CA-E530C0F3F7F2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154A03-BEB8-994F-B02F-47017DCC1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870375B-0E5E-6549-92EC-13A0093007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50616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graf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88CF2-E389-8A4C-9F32-EBF4EC5DF9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1" y="1409220"/>
            <a:ext cx="1649587" cy="432821"/>
          </a:xfrm>
        </p:spPr>
        <p:txBody>
          <a:bodyPr>
            <a:noAutofit/>
          </a:bodyPr>
          <a:lstStyle>
            <a:lvl1pPr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endParaRPr lang="it-IT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986321" cy="45547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8C1162D-35FB-BE46-A7B0-05857DC13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2006930"/>
            <a:ext cx="1649587" cy="1835228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defRPr sz="1200" b="0" kern="0" spc="2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r>
              <a:rPr lang="it-IT" noProof="0" dirty="0"/>
              <a:t> </a:t>
            </a:r>
            <a:r>
              <a:rPr lang="it-IT" noProof="0" dirty="0" err="1"/>
              <a:t>dolor</a:t>
            </a:r>
            <a:r>
              <a:rPr lang="it-IT" noProof="0" dirty="0"/>
              <a:t> </a:t>
            </a:r>
            <a:r>
              <a:rPr lang="it-IT" noProof="0" dirty="0" err="1"/>
              <a:t>sit</a:t>
            </a:r>
            <a:r>
              <a:rPr lang="it-IT" noProof="0" dirty="0"/>
              <a:t> </a:t>
            </a:r>
            <a:r>
              <a:rPr lang="it-IT" noProof="0" dirty="0" err="1"/>
              <a:t>amet</a:t>
            </a:r>
            <a:r>
              <a:rPr lang="it-IT" noProof="0" dirty="0"/>
              <a:t>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92588" y="1293300"/>
            <a:ext cx="6072572" cy="2764757"/>
          </a:xfrm>
          <a:prstGeom prst="roundRect">
            <a:avLst>
              <a:gd name="adj" fmla="val 2886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92588" y="4157980"/>
            <a:ext cx="4951200" cy="575734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169342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grafem / tabul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986319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40" y="1375793"/>
            <a:ext cx="7986319" cy="2701257"/>
          </a:xfrm>
          <a:prstGeom prst="roundRect">
            <a:avLst>
              <a:gd name="adj" fmla="val 2092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4192379"/>
            <a:ext cx="6950672" cy="497067"/>
          </a:xfr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50862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tab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3494B3-5486-3A4C-83CA-A1E1DDFB127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58249" y="1375793"/>
            <a:ext cx="3854012" cy="2701257"/>
          </a:xfrm>
          <a:prstGeom prst="roundRect">
            <a:avLst>
              <a:gd name="adj" fmla="val 3503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39" y="522000"/>
            <a:ext cx="7986319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4192379"/>
            <a:ext cx="3220999" cy="497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8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EF95C6-7BFC-094D-B17F-0577F1AF4CA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711149" y="1375793"/>
            <a:ext cx="3854012" cy="2701257"/>
          </a:xfrm>
          <a:prstGeom prst="roundRect">
            <a:avLst>
              <a:gd name="adj" fmla="val 3503"/>
            </a:avLst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25F001C-C69B-7347-A47F-5AD9DA3AEC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11150" y="4192379"/>
            <a:ext cx="3046964" cy="4970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8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0295960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překrývající fotk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4E49FD2-D264-844C-AE20-683DEFA1543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72749" y="1382668"/>
            <a:ext cx="4773336" cy="3305263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E333E81-0CDF-A748-BCCE-ADB8F7031A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75299" y="480968"/>
            <a:ext cx="3009086" cy="2414707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1383969"/>
            <a:ext cx="1459687" cy="3303963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80306" y="3035300"/>
            <a:ext cx="1484852" cy="1435099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53575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fotky vedle sebe a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A828C04-3B37-EC4E-AD80-DC36ECFBDC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362317" y="1383969"/>
            <a:ext cx="2989859" cy="3368762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4AEBAFB-3623-BE4D-9433-B7297C90F4D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50017" y="494969"/>
            <a:ext cx="2989859" cy="3368762"/>
          </a:xfrm>
          <a:prstGeom prst="roundRect">
            <a:avLst>
              <a:gd name="adj" fmla="val 2246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1" y="1409349"/>
            <a:ext cx="1484852" cy="654343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1" y="2247182"/>
            <a:ext cx="1484852" cy="832627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7490236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Čtyři fotky a text - wingsha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1383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1654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D4E5A7E-2698-0847-B7D1-962942EEC70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73938" y="1387483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64B5A9CB-5824-3447-9121-C5F970DEA86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73938" y="3013084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568244F1-1393-FA42-96C7-5C7AF442FAC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07638" y="1387483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78E4AF2B-6470-AB4B-BEB5-03BA6EC0A8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407638" y="3013084"/>
            <a:ext cx="2809262" cy="1487441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67A516E-70C7-E444-966C-71E7D75631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8840" y="2272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9AA2E16-DDE9-1B49-925A-78466ABA2A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840" y="2543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F8F80EC-9E82-194C-B52F-9D93B1C1BC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8840" y="31492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406BE62-03E6-E54C-93D5-5A286955D2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8840" y="34198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633FAA9-ECA1-554B-95B1-F4CB9CC888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8840" y="40128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81433D9-511B-B140-8230-5ADA7559F5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8840" y="42834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9964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165D3-1ECF-0742-9896-2F1D8FBDD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85EF51-2E44-3B49-99C2-79FD245CE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44" y="2248692"/>
            <a:ext cx="5253228" cy="32305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87030A-39E7-CB44-8EC9-6576EA072E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343" y="2656013"/>
            <a:ext cx="5253228" cy="1962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400" b="0" kern="0" cap="all" spc="40" baseline="0">
                <a:solidFill>
                  <a:schemeClr val="accent1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LOREM ISPUM DOLOR SIT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FDEF27-3E78-1D4B-8408-36D9106C0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45408" y="1275274"/>
            <a:ext cx="3298592" cy="2768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0"/>
              </a:lnSpc>
              <a:spcBef>
                <a:spcPts val="0"/>
              </a:spcBef>
              <a:buNone/>
              <a:defRPr sz="20000" b="1" kern="0" spc="-300" baseline="0">
                <a:solidFill>
                  <a:schemeClr val="accent4"/>
                </a:solidFill>
                <a:latin typeface="+mn-lt"/>
              </a:defRPr>
            </a:lvl1pPr>
            <a:lvl2pPr marL="390998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2pPr>
            <a:lvl3pPr marL="781995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3pPr>
            <a:lvl4pPr marL="1172992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4pPr>
            <a:lvl5pPr marL="1563989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08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AD562-A8FE-AB9C-A4A9-E0FD0461BA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6966B-B6CD-DC40-989D-9AA1C8FFD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4BF645-62B3-C940-ABD4-6C528CE77145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BCE06B-F714-E04F-BE65-D0AE68A18F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9677D1-B15E-D845-B614-9055E395A2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830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fotky a text - wingshap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D2DE1E7-07D9-F142-8CD0-0049B26A346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58442" y="1387483"/>
            <a:ext cx="2809261" cy="148744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FC65098-3933-5B47-BC98-8241E040587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58442" y="3013084"/>
            <a:ext cx="2809262" cy="148744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D56865E-CAFE-4742-9194-924306431AB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07638" y="1387483"/>
            <a:ext cx="2809262" cy="148744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73A1BAD-6738-0244-B5BF-EBFD9D6D18B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407638" y="3030387"/>
            <a:ext cx="2797884" cy="1481417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C0709CF-CB5D-174E-BAE5-2989541B6B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840" y="1383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E2AB903-9C2B-164B-9EE9-2198F61961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840" y="1654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0EC2CDE-10E8-6140-A0CF-5DD2F73DE5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8840" y="22729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D8AB198-599C-1144-89D4-FA59F9172E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8840" y="25435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EDDEDDF-56E3-1D4A-B3A9-48B626927C2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8840" y="31492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8AD01E3-3A8B-5041-A4A8-FA9869AD99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8840" y="34198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C4B17AE-0A87-564E-9A0B-7DEF9FFCE9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8840" y="4012869"/>
            <a:ext cx="1643660" cy="270601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="1" baseline="0">
                <a:solidFill>
                  <a:schemeClr val="accent1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5B4AC0A-7DD7-1E4A-8DAE-B804EA7215E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8840" y="4283471"/>
            <a:ext cx="1643660" cy="440930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9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91941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ikon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180BD5-D2B8-8E4C-A8C7-1FBA247FD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20F72A6-9576-DA40-A15D-30F22F151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52845"/>
            <a:ext cx="4773336" cy="458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EEC0846-99BD-3F4B-AE8A-9AB4B09C28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200771" y="89898"/>
            <a:ext cx="378069" cy="153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1A5494-F06B-194E-B2D6-B9AF2EAEF4A5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513D4D-B5EB-E445-B3F8-A2420BFEC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1E894B-3CE3-FB4E-BCE5-8D60B11D1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26804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funn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2591" y="1971532"/>
            <a:ext cx="5170159" cy="2463953"/>
          </a:xfrm>
          <a:prstGeom prst="round2DiagRect">
            <a:avLst>
              <a:gd name="adj1" fmla="val 43591"/>
              <a:gd name="adj2" fmla="val 0"/>
            </a:avLst>
          </a:prstGeom>
          <a:solidFill>
            <a:schemeClr val="accent1"/>
          </a:solidFill>
        </p:spPr>
        <p:txBody>
          <a:bodyPr wrap="square" lIns="144000" tIns="144000" rIns="144000" bIns="180000">
            <a:spAutoFit/>
          </a:bodyPr>
          <a:lstStyle>
            <a:lvl1pPr algn="ct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89CF19B-ED57-B44C-A28F-02B19A0C3D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2591" y="1560601"/>
            <a:ext cx="2315690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800" b="1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753261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 / Mapa + obrázek s text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0DC59224-6687-AC4F-AB5C-CD9BCABEC68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79438" y="1711008"/>
            <a:ext cx="8010525" cy="1203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00402-31A2-BA41-A647-79E5AFD6A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7738" y="3146231"/>
            <a:ext cx="6372225" cy="122555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61B10B-A0EF-354A-9476-8EEFE44157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40" y="3146230"/>
            <a:ext cx="1456789" cy="122555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72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 + obrázek s text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0DC59224-6687-AC4F-AB5C-CD9BCABEC68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79438" y="2960675"/>
            <a:ext cx="8010525" cy="12033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00402-31A2-BA41-A647-79E5AFD6A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17738" y="1511986"/>
            <a:ext cx="6372225" cy="1225550"/>
          </a:xfrm>
        </p:spPr>
        <p:txBody>
          <a:bodyPr/>
          <a:lstStyle>
            <a:lvl1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61B10B-A0EF-354A-9476-8EEFE44157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40" y="1511985"/>
            <a:ext cx="1456789" cy="1225551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296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infografi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8E15967A-5D27-5148-9F49-555F33238597}"/>
              </a:ext>
            </a:extLst>
          </p:cNvPr>
          <p:cNvSpPr/>
          <p:nvPr userDrawn="1"/>
        </p:nvSpPr>
        <p:spPr>
          <a:xfrm>
            <a:off x="578841" y="138396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1942D-DAFC-5F4B-922A-4804A79A2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1414" y="174318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64BACF-76EB-A14E-96DF-4891B790A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1414" y="149386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00ED1-D1FD-564D-8135-0B0CEA710A1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8871" y="4498263"/>
            <a:ext cx="6091292" cy="226714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E9C94C4F-1D54-8846-9B1B-1DF8F05A618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871" y="4319398"/>
            <a:ext cx="6091292" cy="156404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A167674-8B30-0040-87B9-D08D30C2A8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116" y="4829983"/>
            <a:ext cx="6091292" cy="138742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254C0F80-FB85-3548-B375-6C5D0049995F}"/>
              </a:ext>
            </a:extLst>
          </p:cNvPr>
          <p:cNvSpPr/>
          <p:nvPr userDrawn="1"/>
        </p:nvSpPr>
        <p:spPr>
          <a:xfrm>
            <a:off x="578840" y="4319398"/>
            <a:ext cx="76527" cy="414184"/>
          </a:xfrm>
          <a:prstGeom prst="roundRect">
            <a:avLst>
              <a:gd name="adj" fmla="val 4585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9C80C841-A111-844F-BCA9-AB6D0891FD5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6214" y="148557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Round Diagonal Corner of Rectangle 33">
            <a:extLst>
              <a:ext uri="{FF2B5EF4-FFF2-40B4-BE49-F238E27FC236}">
                <a16:creationId xmlns:a16="http://schemas.microsoft.com/office/drawing/2014/main" id="{A91C6BA1-6EBC-E543-AC55-DB87E4831002}"/>
              </a:ext>
            </a:extLst>
          </p:cNvPr>
          <p:cNvSpPr/>
          <p:nvPr userDrawn="1"/>
        </p:nvSpPr>
        <p:spPr>
          <a:xfrm>
            <a:off x="578841" y="232664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4DC3709-A2B3-714F-89DF-3E12AE3A46F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461414" y="268586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C30B27F-C1FE-4B43-A811-3F3CDB63CBE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61414" y="243654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479B2634-0EAA-F248-847D-8575757C7A51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6214" y="242825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9" name="Round Diagonal Corner of Rectangle 38">
            <a:extLst>
              <a:ext uri="{FF2B5EF4-FFF2-40B4-BE49-F238E27FC236}">
                <a16:creationId xmlns:a16="http://schemas.microsoft.com/office/drawing/2014/main" id="{8FA242EB-021A-E246-9DB0-C6FBD0955A9F}"/>
              </a:ext>
            </a:extLst>
          </p:cNvPr>
          <p:cNvSpPr/>
          <p:nvPr userDrawn="1"/>
        </p:nvSpPr>
        <p:spPr>
          <a:xfrm>
            <a:off x="578841" y="3269330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6852FC4-08FE-E841-84C0-EE86C1F1B1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461414" y="3628546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67DB8DEF-74FC-AB41-90CA-F33F5A4BDC9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461414" y="3379224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840E6DEC-51C2-E84C-AA72-EFB2D7D6E959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86214" y="3370939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7" name="Round Diagonal Corner of Rectangle 66">
            <a:extLst>
              <a:ext uri="{FF2B5EF4-FFF2-40B4-BE49-F238E27FC236}">
                <a16:creationId xmlns:a16="http://schemas.microsoft.com/office/drawing/2014/main" id="{E6966EB5-59C9-5148-8C89-167510F9F8C7}"/>
              </a:ext>
            </a:extLst>
          </p:cNvPr>
          <p:cNvSpPr/>
          <p:nvPr userDrawn="1"/>
        </p:nvSpPr>
        <p:spPr>
          <a:xfrm>
            <a:off x="4651220" y="138396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797C1383-F06E-ED48-A78F-2FC0F48E1B9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533793" y="174318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BCD560A-0D98-3F43-878F-EF4D3DD7D5D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33793" y="149386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E8C91D63-37BC-F34B-AAF5-14606332FD34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4758593" y="148557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1" name="Round Diagonal Corner of Rectangle 70">
            <a:extLst>
              <a:ext uri="{FF2B5EF4-FFF2-40B4-BE49-F238E27FC236}">
                <a16:creationId xmlns:a16="http://schemas.microsoft.com/office/drawing/2014/main" id="{32FDEE26-B103-D740-8C2B-DDC8A531F4DD}"/>
              </a:ext>
            </a:extLst>
          </p:cNvPr>
          <p:cNvSpPr/>
          <p:nvPr userDrawn="1"/>
        </p:nvSpPr>
        <p:spPr>
          <a:xfrm>
            <a:off x="4651220" y="2326649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91F8B7C-1FCA-BF4A-926F-3A8D0E28C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33793" y="2685865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7591D416-866F-E547-A9BA-ABC78B2F22D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33793" y="2436543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68ADE969-799B-9B41-90A4-06C706C48AE6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4758593" y="2428258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5" name="Round Diagonal Corner of Rectangle 74">
            <a:extLst>
              <a:ext uri="{FF2B5EF4-FFF2-40B4-BE49-F238E27FC236}">
                <a16:creationId xmlns:a16="http://schemas.microsoft.com/office/drawing/2014/main" id="{140F9A10-2BBB-724D-A8DF-9E42170C1D82}"/>
              </a:ext>
            </a:extLst>
          </p:cNvPr>
          <p:cNvSpPr/>
          <p:nvPr userDrawn="1"/>
        </p:nvSpPr>
        <p:spPr>
          <a:xfrm>
            <a:off x="4651220" y="3269330"/>
            <a:ext cx="3993160" cy="870942"/>
          </a:xfrm>
          <a:prstGeom prst="round2DiagRect">
            <a:avLst>
              <a:gd name="adj1" fmla="val 3270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9463637-EB11-264D-9455-6A548759EF3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33793" y="3628546"/>
            <a:ext cx="2956207" cy="392575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D5EC3701-89E8-FE4B-ABE9-3ECD5B80580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33793" y="3379224"/>
            <a:ext cx="2956207" cy="160602"/>
          </a:xfrm>
          <a:prstGeom prst="rect">
            <a:avLst/>
          </a:prstGeom>
        </p:spPr>
        <p:txBody>
          <a:bodyPr lIns="0" tIns="0" rIns="0" bIns="0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FC3FBE0D-B641-3348-BB77-941A0D644374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758593" y="3370939"/>
            <a:ext cx="643901" cy="649228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79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8775" y="2079307"/>
            <a:ext cx="5886450" cy="984885"/>
          </a:xfr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76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 + libovolný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a text - wing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8A56025-F9B9-4547-AC1D-AEE5A5B613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447" y="1236280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BD4363-614A-7A41-9294-41F6E686F3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24447" y="1586750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223969-928C-2B43-ABC7-63D9505BE0C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624447" y="2483189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EBB3796-0EB5-9F4F-893B-17DEAD1DF84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624447" y="2833659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860EA1E-E34F-B143-AE4B-6DE5D8EFF8F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624447" y="3719066"/>
            <a:ext cx="5616000" cy="237943"/>
          </a:xfrm>
        </p:spPr>
        <p:txBody>
          <a:bodyPr>
            <a:noAutofit/>
          </a:bodyPr>
          <a:lstStyle>
            <a:lvl1pPr algn="l">
              <a:lnSpc>
                <a:spcPts val="1500"/>
              </a:lnSpc>
              <a:defRPr sz="1400" b="1" kern="0" spc="2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noProof="0" dirty="0" err="1"/>
              <a:t>Lorem</a:t>
            </a:r>
            <a:r>
              <a:rPr lang="it-IT" noProof="0" dirty="0"/>
              <a:t> </a:t>
            </a:r>
            <a:r>
              <a:rPr lang="it-IT" noProof="0" dirty="0" err="1"/>
              <a:t>ipsum</a:t>
            </a:r>
            <a:endParaRPr lang="it-IT" noProof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F9933A-CE95-6640-B5C3-C428C46FA3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624447" y="4069536"/>
            <a:ext cx="5616000" cy="633094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416F1CD-88F9-2741-811A-FD8D1E93F5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8" y="1231149"/>
            <a:ext cx="1897662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CE0FB20-394D-654A-A67F-3B0CC2063AE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78838" y="2478664"/>
            <a:ext cx="1897662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7C3A451-70CC-DD4E-8C48-86FFB56ADCB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8838" y="3726179"/>
            <a:ext cx="1897662" cy="1080000"/>
          </a:xfrm>
          <a:prstGeom prst="round2DiagRect">
            <a:avLst>
              <a:gd name="adj1" fmla="val 35867"/>
              <a:gd name="adj2" fmla="val 0"/>
            </a:avLst>
          </a:prstGeom>
        </p:spPr>
        <p:txBody>
          <a:bodyPr anchor="t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37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92343E8-BE27-6B47-B6DF-AEDD534DAF8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9438" y="1417638"/>
            <a:ext cx="8010525" cy="29606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39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47B316B5-43F8-E543-BD70-DCA368A9E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5402" y="2199473"/>
            <a:ext cx="6644081" cy="239118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kern="1200" cap="all" spc="86" baseline="0">
                <a:solidFill>
                  <a:schemeClr val="accent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Lorem ipsum</a:t>
            </a:r>
          </a:p>
          <a:p>
            <a:pPr lvl="0"/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  <a:p>
            <a:pPr lvl="0"/>
            <a:r>
              <a:rPr lang="en-GB" noProof="0" dirty="0" err="1"/>
              <a:t>Consectetuer</a:t>
            </a:r>
            <a:endParaRPr lang="en-GB" noProof="0" dirty="0"/>
          </a:p>
          <a:p>
            <a:pPr lvl="0"/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endParaRPr lang="en-GB" noProof="0" dirty="0"/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17020B84-4BAC-8745-AA75-190D9EFEF5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840" y="2199473"/>
            <a:ext cx="369116" cy="239118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kern="1200" cap="none" spc="86" baseline="0">
                <a:solidFill>
                  <a:schemeClr val="accent1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81" b="1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noProof="0" dirty="0"/>
              <a:t>01.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F653-613F-1D17-3EFE-3D16573C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6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A87BD91-2206-914F-AFB3-9CDA398FA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92343E8-BE27-6B47-B6DF-AEDD534DAF8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9439" y="1417638"/>
            <a:ext cx="3158172" cy="29606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835C827-6420-9D4F-ABFA-EAEE8441F5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57650" y="1417638"/>
            <a:ext cx="4532313" cy="29606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622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ovolný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37770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1942D-DAFC-5F4B-922A-4804A79A2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2694" y="1418029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64BACF-76EB-A14E-96DF-4891B790A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2136" y="1418124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A167674-8B30-0040-87B9-D08D30C2A8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116" y="4829983"/>
            <a:ext cx="6091292" cy="138742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268DEA9-D797-D14C-B2B9-A6A8483230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882694" y="2090971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108CCA6-8E5C-FA4D-9A6C-D2149D7FF59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82136" y="2091066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307488A-DF8C-8044-9B02-9B47AAF1748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882694" y="3461228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D451E3-DAE9-CA46-827A-58758560598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382136" y="3461323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4392917-ABB9-D44D-804B-E45D32C3DE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82694" y="2775788"/>
            <a:ext cx="5707632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4E9387EC-1E5B-B44B-8AB7-B7A242A03F6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82136" y="2775883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24C269EB-4885-D648-B6D6-808FB11C498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82694" y="4138122"/>
            <a:ext cx="477540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8ABFDDAE-BAA1-234F-BB6C-487220375DF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382136" y="4138217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334C34A-161B-E344-9D2A-A40279F944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8840" y="1409840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45976E-F8B2-834B-BBDC-EF3C024E51A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578840" y="2081786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B41BE14-3A98-E04A-9FAC-D48EEF1ED3A3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578840" y="2771050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49F4EC-E82E-0141-8310-96D76E976876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578840" y="3456850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99CEC97-FD11-5D40-B853-26F4699A3E7B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78840" y="4139186"/>
            <a:ext cx="585365" cy="585365"/>
          </a:xfrm>
          <a:prstGeom prst="roundRect">
            <a:avLst>
              <a:gd name="adj" fmla="val 7791"/>
            </a:avLst>
          </a:prstGeom>
          <a:effectLst/>
        </p:spPr>
        <p:txBody>
          <a:bodyPr anchor="ctr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579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1" name="SmartArt Placeholder 2">
            <a:extLst>
              <a:ext uri="{FF2B5EF4-FFF2-40B4-BE49-F238E27FC236}">
                <a16:creationId xmlns:a16="http://schemas.microsoft.com/office/drawing/2014/main" id="{C8499C9A-C758-5343-9A25-B520F779CE1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595313" y="1418666"/>
            <a:ext cx="3976687" cy="2979342"/>
          </a:xfrm>
          <a:prstGeom prst="rect">
            <a:avLst/>
          </a:prstGeom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F2C1302-7631-1E4D-A3A5-C778C7D615A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94514" y="1418666"/>
            <a:ext cx="3495812" cy="800100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3470B38A-E4D8-5043-B490-A8D1911F90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9073" y="4517283"/>
            <a:ext cx="3169165" cy="342900"/>
          </a:xfrm>
          <a:prstGeom prst="rect">
            <a:avLst/>
          </a:prstGeom>
        </p:spPr>
        <p:txBody>
          <a:bodyPr lIns="0" tIns="0" rIns="0" bIns="0"/>
          <a:lstStyle>
            <a:lvl1pPr marL="15875" indent="-15875" algn="ctr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E08AFA-D501-4449-9CC7-59332E65909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94514" y="2218766"/>
            <a:ext cx="3495812" cy="800100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5BCD9A3-89FC-8148-AD82-5DA1091512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94514" y="3018866"/>
            <a:ext cx="3495812" cy="795891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88AB3F-249D-0E48-9AC8-1EBE28BB15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94514" y="3814757"/>
            <a:ext cx="3495812" cy="583251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7938" algn="l">
              <a:buClr>
                <a:srgbClr val="C21C1D"/>
              </a:buClr>
              <a:buFont typeface="Arial" panose="020B0604020202020204" pitchFamily="34" charset="0"/>
              <a:buNone/>
              <a:tabLst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27662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1942D-DAFC-5F4B-922A-4804A79A2F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75172" y="1845585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64BACF-76EB-A14E-96DF-4891B790A9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40" y="1845680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4A167674-8B30-0040-87B9-D08D30C2A8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81116" y="4829983"/>
            <a:ext cx="6091292" cy="138742"/>
          </a:xfrm>
          <a:prstGeom prst="rect">
            <a:avLst/>
          </a:prstGeom>
        </p:spPr>
        <p:txBody>
          <a:bodyPr lIns="0" tIns="0" rIns="0" bIns="0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268DEA9-D797-D14C-B2B9-A6A8483230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075172" y="2518527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108CCA6-8E5C-FA4D-9A6C-D2149D7FF59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78840" y="2518622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5307488A-DF8C-8044-9B02-9B47AAF1748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075172" y="388878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D451E3-DAE9-CA46-827A-58758560598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78840" y="3888879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C4392917-ABB9-D44D-804B-E45D32C3DEE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075172" y="320334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4E9387EC-1E5B-B44B-8AB7-B7A242A03F6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8840" y="3203439"/>
            <a:ext cx="1341163" cy="585365"/>
          </a:xfrm>
          <a:prstGeom prst="rect">
            <a:avLst/>
          </a:prstGeom>
        </p:spPr>
        <p:txBody>
          <a:bodyPr lIns="0" tIns="0" rIns="0" bIns="0" anchor="ctr"/>
          <a:lstStyle>
            <a:lvl1pPr marL="15875" indent="-15875">
              <a:buClr>
                <a:srgbClr val="C21C1D"/>
              </a:buClr>
              <a:buFont typeface="Arial" panose="020B0604020202020204" pitchFamily="34" charset="0"/>
              <a:buNone/>
              <a:tabLst/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5872103-DE3E-7A42-8DD3-0EB08ACEE90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625894" y="1845585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31AB6A4-D27B-F444-B07A-C96A61EEBDA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625894" y="2518527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E07F54-75FF-804A-9E23-B232407B1BEC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625894" y="388878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E43FFE4-3968-E048-ABA1-BB9357EE535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625894" y="3203344"/>
            <a:ext cx="2959966" cy="585365"/>
          </a:xfrm>
          <a:prstGeom prst="rect">
            <a:avLst/>
          </a:prstGeom>
        </p:spPr>
        <p:txBody>
          <a:bodyPr lIns="0" tIns="0" rIns="0" bIns="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EB9A236-D83D-774F-AB56-4BCE4829DF5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075172" y="1453701"/>
            <a:ext cx="2959966" cy="2918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</p:spPr>
        <p:txBody>
          <a:bodyPr lIns="72000" tIns="36000" rIns="72000" bIns="3600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9D5B46D-E845-634D-8641-999F047DFB2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625894" y="1453701"/>
            <a:ext cx="2959966" cy="29181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</p:spPr>
        <p:txBody>
          <a:bodyPr lIns="72000" tIns="36000" rIns="72000" bIns="36000" anchor="ctr"/>
          <a:lstStyle>
            <a:lvl1pPr marL="7938" indent="0">
              <a:buClr>
                <a:srgbClr val="C21C1D"/>
              </a:buClr>
              <a:buFont typeface="Arial" panose="020B0604020202020204" pitchFamily="34" charset="0"/>
              <a:buNone/>
              <a:tabLst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55348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elefon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99D3AFF-F7CC-5048-A27C-3BDAB3714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840" y="1383969"/>
            <a:ext cx="1562329" cy="3237531"/>
          </a:xfrm>
          <a:prstGeom prst="roundRect">
            <a:avLst>
              <a:gd name="adj" fmla="val 8762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FFA050F-9D88-7F4E-B7B8-01EAE7B219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0" y="1409220"/>
            <a:ext cx="6050326" cy="290560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043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ablete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FFA050F-9D88-7F4E-B7B8-01EAE7B219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2606" y="1409220"/>
            <a:ext cx="3307720" cy="2905605"/>
          </a:xfrm>
        </p:spPr>
        <p:txBody>
          <a:bodyPr/>
          <a:lstStyle>
            <a:lvl1pPr marL="17145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1pPr>
            <a:lvl2pPr marL="562447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2pPr>
            <a:lvl3pPr marL="953445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3pPr>
            <a:lvl4pPr marL="1344442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4pPr>
            <a:lvl5pPr marL="1735440" indent="-171450">
              <a:lnSpc>
                <a:spcPct val="100000"/>
              </a:lnSpc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7364400-6CF9-3649-8B70-1AA20A0BAD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8839" y="1427660"/>
            <a:ext cx="4307486" cy="322241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807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tablete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C45156A-D982-5144-8F1A-0B99E61C54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0" y="1202471"/>
            <a:ext cx="4572000" cy="3419029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336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atý obrázek + proc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EFC7FB1-51CA-054C-AD92-3AF11A0596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553843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7ED296-4CCC-DE4B-80A6-871959EDC8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2077887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34951386-7546-1648-840F-62374B284B5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291492" y="1553841"/>
            <a:ext cx="2628000" cy="26244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627126B-DC39-D54B-97DE-25B07C56EB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95591" y="1553842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59C99A3-E516-1642-8585-F461E92B6C5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" y="25862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2126515-E1EE-7242-AF25-14C9137DC9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" y="31102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F8F6E55-7DCB-EA4F-805B-64002C7C6D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195591" y="25862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E927E24-2471-CF4F-8F02-1307D275FD4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09600" y="36181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6BF5FC6-EEB0-3846-B418-9754257BA4D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600" y="41421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B5A32407-A7CE-5942-80FF-B2C7D264E5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195591" y="36181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1464C53-8236-3640-B05B-9ABF4223A4F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179905" y="1553843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ED4956F-1E68-4245-95C3-06DAAD5809F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79905" y="2077887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C1ED49C-C4AC-8648-958A-572BE58BBFB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765896" y="1553842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14A1B9C-E199-DE42-81A3-64F9E4EA8EC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9905" y="25862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9C37EF-343C-E74D-AC91-C18B6E4D74A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79905" y="31102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11B83AD2-5FAF-FB49-A6C4-B265974824E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765896" y="25862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C9BC50E-FF0E-3146-A842-2AC66D9F14C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79905" y="3618130"/>
            <a:ext cx="1542975" cy="411460"/>
          </a:xfrm>
          <a:prstGeom prst="round2DiagRect">
            <a:avLst>
              <a:gd name="adj1" fmla="val 46537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F2C30A03-FE24-8242-9DBC-76D651D05D6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79905" y="4142174"/>
            <a:ext cx="2405505" cy="33600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Lorem </a:t>
            </a:r>
            <a:r>
              <a:rPr lang="en-US" dirty="0" err="1"/>
              <a:t>Iprsum</a:t>
            </a:r>
            <a:endParaRPr lang="it-IT" dirty="0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78AD0E5-7A5D-A344-BD56-8A8639878C7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65896" y="3618129"/>
            <a:ext cx="824430" cy="411460"/>
          </a:xfrm>
          <a:prstGeom prst="round2DiagRect">
            <a:avLst>
              <a:gd name="adj1" fmla="val 41758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0" tIns="0" rIns="0" bIns="0" anchor="ctr"/>
          <a:lstStyle>
            <a:lvl1pPr algn="ctr">
              <a:buClr>
                <a:srgbClr val="C21C1D"/>
              </a:buClr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+XX.X 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378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áčový graf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70FE-96FC-864C-8EFB-C1E17B14FDA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CAE5FC-86E1-1448-8EC3-A22E1B31C8C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172D10-B5EB-E942-846E-11D7C755D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40" y="522000"/>
            <a:ext cx="8011486" cy="58325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DDBC7D-A6F6-A045-A6B2-0E18A111F2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840" y="1409349"/>
            <a:ext cx="3171038" cy="313340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sz="8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click one of the icons to insert an element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81A6432-3990-644C-8FFE-3268125B45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9346" y="1423651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34354-C0EB-5945-AFD5-A2D58387FB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9346" y="2224904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95B7205-A740-D14B-A341-06B8739D3D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09346" y="3026157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E777487-0BC7-A844-8B2D-2966256C6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09346" y="3827410"/>
            <a:ext cx="3769641" cy="71534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1080000" bIns="36000" anchor="ctr" anchorCtr="0">
            <a:noAutofit/>
          </a:bodyPr>
          <a:lstStyle>
            <a:lvl1pPr marL="0" indent="0">
              <a:lnSpc>
                <a:spcPts val="11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30000"/>
              <a:buFontTx/>
              <a:buNone/>
              <a:defRPr sz="1000" baseline="0">
                <a:solidFill>
                  <a:schemeClr val="accent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Lorem ipsum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5E0ED30-9498-49A0-7E1D-3F2280F81D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30186" y="1423651"/>
            <a:ext cx="780959" cy="704519"/>
          </a:xfrm>
          <a:solidFill>
            <a:schemeClr val="accent1">
              <a:lumMod val="75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45%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219A8F7-2D9D-6B4B-6AB1-CC71F71E44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30186" y="2224904"/>
            <a:ext cx="780959" cy="704520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25%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DA483DF-69C2-5C03-BA3A-82118CBB19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30186" y="3026157"/>
            <a:ext cx="780959" cy="715348"/>
          </a:xfrm>
          <a:solidFill>
            <a:schemeClr val="accent1">
              <a:lumMod val="60000"/>
              <a:lumOff val="4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bg2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10%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8CE781A-7EDF-BD23-3EA4-4907981E3D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30186" y="3827410"/>
            <a:ext cx="780959" cy="715348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30000"/>
              <a:buFontTx/>
              <a:buNone/>
              <a:defRPr sz="2000" b="1" baseline="0">
                <a:solidFill>
                  <a:schemeClr val="accent6"/>
                </a:solidFill>
              </a:defRPr>
            </a:lvl1pPr>
            <a:lvl2pPr>
              <a:lnSpc>
                <a:spcPts val="900"/>
              </a:lnSpc>
              <a:spcBef>
                <a:spcPts val="0"/>
              </a:spcBef>
              <a:defRPr sz="700"/>
            </a:lvl2pPr>
            <a:lvl3pPr>
              <a:lnSpc>
                <a:spcPts val="900"/>
              </a:lnSpc>
              <a:spcBef>
                <a:spcPts val="0"/>
              </a:spcBef>
              <a:defRPr sz="700"/>
            </a:lvl3pPr>
            <a:lvl4pPr>
              <a:lnSpc>
                <a:spcPts val="900"/>
              </a:lnSpc>
              <a:spcBef>
                <a:spcPts val="0"/>
              </a:spcBef>
              <a:defRPr sz="700"/>
            </a:lvl4pPr>
            <a:lvl5pPr>
              <a:lnSpc>
                <a:spcPts val="900"/>
              </a:lnSpc>
              <a:spcBef>
                <a:spcPts val="0"/>
              </a:spcBef>
              <a:defRPr sz="700"/>
            </a:lvl5pPr>
          </a:lstStyle>
          <a:p>
            <a:pPr lvl="0"/>
            <a:r>
              <a:rPr lang="en-GB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68925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77.xml"/><Relationship Id="rId68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98.xml"/><Relationship Id="rId89" Type="http://schemas.openxmlformats.org/officeDocument/2006/relationships/image" Target="../media/image2.png"/><Relationship Id="rId1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67.xml"/><Relationship Id="rId58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88.xml"/><Relationship Id="rId7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56" Type="http://schemas.openxmlformats.org/officeDocument/2006/relationships/slideLayout" Target="../slideLayouts/slideLayout70.xml"/><Relationship Id="rId64" Type="http://schemas.openxmlformats.org/officeDocument/2006/relationships/slideLayout" Target="../slideLayouts/slideLayout78.xml"/><Relationship Id="rId69" Type="http://schemas.openxmlformats.org/officeDocument/2006/relationships/slideLayout" Target="../slideLayouts/slideLayout83.xml"/><Relationship Id="rId7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72" Type="http://schemas.openxmlformats.org/officeDocument/2006/relationships/slideLayout" Target="../slideLayouts/slideLayout86.xml"/><Relationship Id="rId80" Type="http://schemas.openxmlformats.org/officeDocument/2006/relationships/slideLayout" Target="../slideLayouts/slideLayout94.xml"/><Relationship Id="rId85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59" Type="http://schemas.openxmlformats.org/officeDocument/2006/relationships/slideLayout" Target="../slideLayouts/slideLayout73.xml"/><Relationship Id="rId67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62" Type="http://schemas.openxmlformats.org/officeDocument/2006/relationships/slideLayout" Target="../slideLayouts/slideLayout76.xml"/><Relationship Id="rId70" Type="http://schemas.openxmlformats.org/officeDocument/2006/relationships/slideLayout" Target="../slideLayouts/slideLayout84.xml"/><Relationship Id="rId75" Type="http://schemas.openxmlformats.org/officeDocument/2006/relationships/slideLayout" Target="../slideLayouts/slideLayout89.xml"/><Relationship Id="rId83" Type="http://schemas.openxmlformats.org/officeDocument/2006/relationships/slideLayout" Target="../slideLayouts/slideLayout97.xml"/><Relationship Id="rId88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Relationship Id="rId57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60" Type="http://schemas.openxmlformats.org/officeDocument/2006/relationships/slideLayout" Target="../slideLayouts/slideLayout74.xml"/><Relationship Id="rId65" Type="http://schemas.openxmlformats.org/officeDocument/2006/relationships/slideLayout" Target="../slideLayouts/slideLayout79.xml"/><Relationship Id="rId73" Type="http://schemas.openxmlformats.org/officeDocument/2006/relationships/slideLayout" Target="../slideLayouts/slideLayout87.xml"/><Relationship Id="rId78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95.xml"/><Relationship Id="rId86" Type="http://schemas.openxmlformats.org/officeDocument/2006/relationships/theme" Target="../theme/theme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64.xml"/><Relationship Id="rId55" Type="http://schemas.openxmlformats.org/officeDocument/2006/relationships/slideLayout" Target="../slideLayouts/slideLayout69.xml"/><Relationship Id="rId7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21.xml"/><Relationship Id="rId7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66" Type="http://schemas.openxmlformats.org/officeDocument/2006/relationships/slideLayout" Target="../slideLayouts/slideLayout80.xml"/><Relationship Id="rId87" Type="http://schemas.openxmlformats.org/officeDocument/2006/relationships/image" Target="../media/image4.png"/><Relationship Id="rId61" Type="http://schemas.openxmlformats.org/officeDocument/2006/relationships/slideLayout" Target="../slideLayouts/slideLayout75.xml"/><Relationship Id="rId82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60343" y="2248692"/>
            <a:ext cx="5129995" cy="3230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B8A12-F6D6-7D45-9E9E-F680CEB3F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0343" y="4601793"/>
            <a:ext cx="2687954" cy="18792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E8AD73-F7E8-CF4A-8555-B6CA25430F3F}" type="datetimeFigureOut">
              <a:rPr lang="en-US" smtClean="0"/>
              <a:pPr/>
              <a:t>6/12/2023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941" r:id="rId2"/>
    <p:sldLayoutId id="2147483900" r:id="rId3"/>
  </p:sldLayoutIdLst>
  <p:hf hdr="0"/>
  <p:txStyles>
    <p:titleStyle>
      <a:lvl1pPr algn="l" defTabSz="390997" rtl="0" eaLnBrk="1" latinLnBrk="0" hangingPunct="1">
        <a:lnSpc>
          <a:spcPts val="3000"/>
        </a:lnSpc>
        <a:spcBef>
          <a:spcPct val="0"/>
        </a:spcBef>
        <a:buNone/>
        <a:defRPr sz="2800" b="1" i="0" kern="0" cap="all" spc="4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293248" indent="-293248" algn="l" defTabSz="390997" rtl="0" eaLnBrk="1" latinLnBrk="0" hangingPunct="1">
        <a:spcBef>
          <a:spcPct val="20000"/>
        </a:spcBef>
        <a:buFont typeface="Arial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l" defTabSz="390997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390997" rtl="0" eaLnBrk="1" latinLnBrk="0" hangingPunct="1">
        <a:spcBef>
          <a:spcPct val="20000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390997" rtl="0" eaLnBrk="1" latinLnBrk="0" hangingPunct="1">
        <a:spcBef>
          <a:spcPct val="20000"/>
        </a:spcBef>
        <a:buFont typeface="Arial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390997" rtl="0" eaLnBrk="1" latinLnBrk="0" hangingPunct="1">
        <a:spcBef>
          <a:spcPct val="20000"/>
        </a:spcBef>
        <a:buFont typeface="Arial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60343" y="2248692"/>
            <a:ext cx="5129995" cy="3230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E462B25-4DB3-5538-5613-9B0B2D452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942" r:id="rId2"/>
    <p:sldLayoutId id="2147483943" r:id="rId3"/>
    <p:sldLayoutId id="2147483877" r:id="rId4"/>
    <p:sldLayoutId id="2147483876" r:id="rId5"/>
  </p:sldLayoutIdLst>
  <p:hf hdr="0"/>
  <p:txStyles>
    <p:titleStyle>
      <a:lvl1pPr algn="l" defTabSz="390997" rtl="0" eaLnBrk="1" latinLnBrk="0" hangingPunct="1">
        <a:lnSpc>
          <a:spcPts val="3000"/>
        </a:lnSpc>
        <a:spcBef>
          <a:spcPct val="0"/>
        </a:spcBef>
        <a:buNone/>
        <a:defRPr sz="2800" b="1" i="0" kern="0" cap="all" spc="4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293248" indent="-293248" algn="l" defTabSz="390997" rtl="0" eaLnBrk="1" latinLnBrk="0" hangingPunct="1">
        <a:spcBef>
          <a:spcPct val="20000"/>
        </a:spcBef>
        <a:buFont typeface="Arial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l" defTabSz="390997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390997" rtl="0" eaLnBrk="1" latinLnBrk="0" hangingPunct="1">
        <a:spcBef>
          <a:spcPct val="20000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390997" rtl="0" eaLnBrk="1" latinLnBrk="0" hangingPunct="1">
        <a:spcBef>
          <a:spcPct val="20000"/>
        </a:spcBef>
        <a:buFont typeface="Arial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390997" rtl="0" eaLnBrk="1" latinLnBrk="0" hangingPunct="1">
        <a:spcBef>
          <a:spcPct val="20000"/>
        </a:spcBef>
        <a:buFont typeface="Arial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B70AEA-A120-ED45-ADFB-C34097DEA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8840" y="522000"/>
            <a:ext cx="4773336" cy="617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013" y="2255902"/>
            <a:ext cx="4295164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08A0AE-2D90-F048-BCB4-43938861C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ED8C4-742D-B34D-9E34-9DE32C9406A0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7D6320-1E1E-FE49-B0BF-598E5E069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948EBD-8DFC-2D46-A98A-B79A688D5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19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hf hdr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209C1-B8CF-1944-9099-52022A55F5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013" y="2255902"/>
            <a:ext cx="4295164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F3112BB6-B715-008D-148F-1BFFE60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0390"/>
            <a:ext cx="4773336" cy="550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799FDA-2D30-5049-BA7F-929B970A99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53CA2D-D996-A340-BC32-18E12DD1E88F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EE4087E-935C-2C4E-8879-A230706C3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55B9A7-25C8-8447-B3DF-095F967688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46667" y="4689977"/>
              <a:ext cx="677465" cy="365001"/>
            </a:xfrm>
            <a:prstGeom prst="round2Same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0181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928" r:id="rId3"/>
  </p:sldLayoutIdLst>
  <p:hf hdr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accent4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013" y="2255902"/>
            <a:ext cx="4295164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2D767110-C444-1034-CF03-7307D361C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0390"/>
            <a:ext cx="4773336" cy="6170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355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894" r:id="rId2"/>
  </p:sldLayoutIdLst>
  <p:hf hdr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78840" y="522000"/>
            <a:ext cx="4773336" cy="58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20AA8-1E03-0144-A325-F7E99DE24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BC265E-D546-8846-A983-9A041AD6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41" y="2255902"/>
            <a:ext cx="4773336" cy="990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DE2B21-823F-7A4B-8E34-CC15B065F603}"/>
              </a:ext>
            </a:extLst>
          </p:cNvPr>
          <p:cNvPicPr>
            <a:picLocks noChangeAspect="1"/>
          </p:cNvPicPr>
          <p:nvPr userDrawn="1"/>
        </p:nvPicPr>
        <p:blipFill>
          <a:blip r:embed="rId87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F2388-A82B-9A48-9E59-54E6E86ED060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7F9E8-2887-2948-9818-3F8C653D7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8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9A2D9-60EF-4340-AA11-B184A0E9F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0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929" r:id="rId2"/>
    <p:sldLayoutId id="2147483897" r:id="rId3"/>
    <p:sldLayoutId id="2147483930" r:id="rId4"/>
    <p:sldLayoutId id="2147483901" r:id="rId5"/>
    <p:sldLayoutId id="2147483931" r:id="rId6"/>
    <p:sldLayoutId id="2147483898" r:id="rId7"/>
    <p:sldLayoutId id="2147483977" r:id="rId8"/>
    <p:sldLayoutId id="2147483945" r:id="rId9"/>
    <p:sldLayoutId id="2147483932" r:id="rId10"/>
    <p:sldLayoutId id="2147483878" r:id="rId11"/>
    <p:sldLayoutId id="2147483879" r:id="rId12"/>
    <p:sldLayoutId id="2147483933" r:id="rId13"/>
    <p:sldLayoutId id="2147483936" r:id="rId14"/>
    <p:sldLayoutId id="2147483902" r:id="rId15"/>
    <p:sldLayoutId id="2147483915" r:id="rId16"/>
    <p:sldLayoutId id="2147483934" r:id="rId17"/>
    <p:sldLayoutId id="2147483903" r:id="rId18"/>
    <p:sldLayoutId id="2147483935" r:id="rId19"/>
    <p:sldLayoutId id="2147483981" r:id="rId20"/>
    <p:sldLayoutId id="2147483911" r:id="rId21"/>
    <p:sldLayoutId id="2147483904" r:id="rId22"/>
    <p:sldLayoutId id="2147483905" r:id="rId23"/>
    <p:sldLayoutId id="2147483978" r:id="rId24"/>
    <p:sldLayoutId id="2147483951" r:id="rId25"/>
    <p:sldLayoutId id="2147483947" r:id="rId26"/>
    <p:sldLayoutId id="2147483949" r:id="rId27"/>
    <p:sldLayoutId id="2147483952" r:id="rId28"/>
    <p:sldLayoutId id="2147483954" r:id="rId29"/>
    <p:sldLayoutId id="2147483953" r:id="rId30"/>
    <p:sldLayoutId id="2147483955" r:id="rId31"/>
    <p:sldLayoutId id="2147483956" r:id="rId32"/>
    <p:sldLayoutId id="2147483957" r:id="rId33"/>
    <p:sldLayoutId id="2147483980" r:id="rId34"/>
    <p:sldLayoutId id="2147483958" r:id="rId35"/>
    <p:sldLayoutId id="2147483959" r:id="rId36"/>
    <p:sldLayoutId id="2147483972" r:id="rId37"/>
    <p:sldLayoutId id="2147483976" r:id="rId38"/>
    <p:sldLayoutId id="2147483973" r:id="rId39"/>
    <p:sldLayoutId id="2147483970" r:id="rId40"/>
    <p:sldLayoutId id="2147483971" r:id="rId41"/>
    <p:sldLayoutId id="2147483967" r:id="rId42"/>
    <p:sldLayoutId id="2147483968" r:id="rId43"/>
    <p:sldLayoutId id="2147483974" r:id="rId44"/>
    <p:sldLayoutId id="2147483969" r:id="rId45"/>
    <p:sldLayoutId id="2147483975" r:id="rId46"/>
    <p:sldLayoutId id="2147483961" r:id="rId47"/>
    <p:sldLayoutId id="2147483962" r:id="rId48"/>
    <p:sldLayoutId id="2147483963" r:id="rId49"/>
    <p:sldLayoutId id="2147483964" r:id="rId50"/>
    <p:sldLayoutId id="2147483965" r:id="rId51"/>
    <p:sldLayoutId id="2147483966" r:id="rId52"/>
    <p:sldLayoutId id="2147483960" r:id="rId53"/>
    <p:sldLayoutId id="2147483950" r:id="rId54"/>
    <p:sldLayoutId id="2147483948" r:id="rId55"/>
    <p:sldLayoutId id="2147483946" r:id="rId56"/>
    <p:sldLayoutId id="2147483906" r:id="rId57"/>
    <p:sldLayoutId id="2147483918" r:id="rId58"/>
    <p:sldLayoutId id="2147483907" r:id="rId59"/>
    <p:sldLayoutId id="2147483880" r:id="rId60"/>
    <p:sldLayoutId id="2147483881" r:id="rId61"/>
    <p:sldLayoutId id="2147483908" r:id="rId62"/>
    <p:sldLayoutId id="2147483882" r:id="rId63"/>
    <p:sldLayoutId id="2147483883" r:id="rId64"/>
    <p:sldLayoutId id="2147483979" r:id="rId65"/>
    <p:sldLayoutId id="2147483884" r:id="rId66"/>
    <p:sldLayoutId id="2147483938" r:id="rId67"/>
    <p:sldLayoutId id="2147483909" r:id="rId68"/>
    <p:sldLayoutId id="2147483917" r:id="rId69"/>
    <p:sldLayoutId id="2147483937" r:id="rId70"/>
    <p:sldLayoutId id="2147483919" r:id="rId71"/>
    <p:sldLayoutId id="2147483923" r:id="rId72"/>
    <p:sldLayoutId id="2147483924" r:id="rId73"/>
    <p:sldLayoutId id="2147483939" r:id="rId74"/>
    <p:sldLayoutId id="2147483926" r:id="rId75"/>
    <p:sldLayoutId id="2147483927" r:id="rId76"/>
    <p:sldLayoutId id="2147483925" r:id="rId77"/>
    <p:sldLayoutId id="2147483920" r:id="rId78"/>
    <p:sldLayoutId id="2147483922" r:id="rId79"/>
    <p:sldLayoutId id="2147483921" r:id="rId80"/>
    <p:sldLayoutId id="2147483912" r:id="rId81"/>
    <p:sldLayoutId id="2147483913" r:id="rId82"/>
    <p:sldLayoutId id="2147483914" r:id="rId83"/>
    <p:sldLayoutId id="2147483910" r:id="rId84"/>
    <p:sldLayoutId id="2147483899" r:id="rId85"/>
  </p:sldLayoutIdLst>
  <p:hf hdr="0"/>
  <p:txStyles>
    <p:titleStyle>
      <a:lvl1pPr algn="l" defTabSz="390997" rtl="0" eaLnBrk="1" latinLnBrk="0" hangingPunct="1">
        <a:lnSpc>
          <a:spcPts val="2000"/>
        </a:lnSpc>
        <a:spcBef>
          <a:spcPct val="0"/>
        </a:spcBef>
        <a:buNone/>
        <a:defRPr sz="2000" b="1" i="0" kern="1200" cap="all" spc="50" baseline="0">
          <a:solidFill>
            <a:schemeClr val="accent1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1pPr>
      <a:lvl2pPr marL="390997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2pPr>
      <a:lvl3pPr marL="781995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3pPr>
      <a:lvl4pPr marL="1172992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4pPr>
      <a:lvl5pPr marL="1563990" indent="0" algn="l" defTabSz="390997" rtl="0" eaLnBrk="1" latinLnBrk="0" hangingPunct="1">
        <a:lnSpc>
          <a:spcPts val="1100"/>
        </a:lnSpc>
        <a:spcBef>
          <a:spcPts val="0"/>
        </a:spcBef>
        <a:spcAft>
          <a:spcPts val="500"/>
        </a:spcAft>
        <a:buFont typeface="Arial"/>
        <a:buNone/>
        <a:defRPr sz="1000" b="0" i="0" kern="1200" baseline="0">
          <a:solidFill>
            <a:srgbClr val="323232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11B2A3BE-C18A-D14F-8D24-5D08AC72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2000"/>
            <a:ext cx="4773336" cy="6010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TITLE GOES HERE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36086C-DF48-CC4F-82D9-65985E88A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0771" y="89898"/>
            <a:ext cx="378069" cy="1533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fld id="{29CAE5FC-86E1-1448-8EC3-A22E1B31C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A74534F-378D-7C48-9146-2359DE24C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41" y="2255902"/>
            <a:ext cx="4773336" cy="23655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6147E-5272-D94F-B343-83D06B50B1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50131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36A620-18A1-5B49-AE2C-D462FFE71D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2" y="4686396"/>
            <a:ext cx="680950" cy="3668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E6A377-6C8E-C742-8088-5DDA74BBA94E}"/>
              </a:ext>
            </a:extLst>
          </p:cNvPr>
          <p:cNvGrpSpPr/>
          <p:nvPr userDrawn="1"/>
        </p:nvGrpSpPr>
        <p:grpSpPr>
          <a:xfrm>
            <a:off x="7515225" y="13648"/>
            <a:ext cx="1628775" cy="5143500"/>
            <a:chOff x="7515225" y="0"/>
            <a:chExt cx="1628775" cy="5143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F207894-09CC-3341-B6CD-51E1340B0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515225" y="0"/>
              <a:ext cx="1628775" cy="5143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809872-4819-534A-8A49-4F2872FCC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3182" y="4686396"/>
              <a:ext cx="680950" cy="366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4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xStyles>
    <p:titleStyle>
      <a:lvl1pPr algn="l" defTabSz="914400" rtl="0" eaLnBrk="1" latinLnBrk="0" hangingPunct="1">
        <a:lnSpc>
          <a:spcPts val="2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200"/>
        </a:lnSpc>
        <a:spcBef>
          <a:spcPts val="10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1200"/>
        </a:lnSpc>
        <a:spcBef>
          <a:spcPts val="500"/>
        </a:spcBef>
        <a:spcAft>
          <a:spcPts val="500"/>
        </a:spcAft>
        <a:buFontTx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60343" y="2248692"/>
            <a:ext cx="5129995" cy="3230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F92A6-51D1-CC44-9B3C-69A8D1C40E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4" y="4356099"/>
            <a:ext cx="991646" cy="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944" r:id="rId2"/>
  </p:sldLayoutIdLst>
  <p:hf hdr="0"/>
  <p:txStyles>
    <p:titleStyle>
      <a:lvl1pPr algn="l" defTabSz="390997" rtl="0" eaLnBrk="1" latinLnBrk="0" hangingPunct="1">
        <a:lnSpc>
          <a:spcPts val="3000"/>
        </a:lnSpc>
        <a:spcBef>
          <a:spcPct val="0"/>
        </a:spcBef>
        <a:buNone/>
        <a:defRPr sz="2800" b="1" i="0" kern="0" cap="all" spc="40" baseline="0">
          <a:solidFill>
            <a:schemeClr val="bg2"/>
          </a:solidFill>
          <a:latin typeface="+mj-lt"/>
          <a:ea typeface="+mj-ea"/>
          <a:cs typeface="IvyMode SemiBold" panose="020B0404020101010102" pitchFamily="34" charset="0"/>
        </a:defRPr>
      </a:lvl1pPr>
    </p:titleStyle>
    <p:bodyStyle>
      <a:lvl1pPr marL="293248" indent="-293248" algn="l" defTabSz="390997" rtl="0" eaLnBrk="1" latinLnBrk="0" hangingPunct="1">
        <a:spcBef>
          <a:spcPct val="20000"/>
        </a:spcBef>
        <a:buFont typeface="Arial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l" defTabSz="390997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390997" rtl="0" eaLnBrk="1" latinLnBrk="0" hangingPunct="1">
        <a:spcBef>
          <a:spcPct val="20000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390997" rtl="0" eaLnBrk="1" latinLnBrk="0" hangingPunct="1">
        <a:spcBef>
          <a:spcPct val="20000"/>
        </a:spcBef>
        <a:buFont typeface="Arial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390997" rtl="0" eaLnBrk="1" latinLnBrk="0" hangingPunct="1">
        <a:spcBef>
          <a:spcPct val="20000"/>
        </a:spcBef>
        <a:buFont typeface="Arial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390997" rtl="0" eaLnBrk="1" latinLnBrk="0" hangingPunct="1">
        <a:spcBef>
          <a:spcPct val="20000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390997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jedatovaschranka.cz/sds/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3BF3B-1404-892F-3BC7-41B31593A8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430B4F-A427-A338-D2D3-400F861F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22001"/>
            <a:ext cx="7919274" cy="425772"/>
          </a:xfrm>
        </p:spPr>
        <p:txBody>
          <a:bodyPr/>
          <a:lstStyle/>
          <a:p>
            <a:r>
              <a:rPr lang="cs-CZ" sz="2400" dirty="0"/>
              <a:t>Přehled legislativních změn 2022/2023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2CCA8-E34E-1F48-BFDB-20350A396F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40" y="1360338"/>
            <a:ext cx="7919274" cy="24228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Doklady totožnosti v elektronické podobě (eDokladovka)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„Zrušení“ rodných čísel</a:t>
            </a:r>
          </a:p>
          <a:p>
            <a:pPr marL="0" indent="0">
              <a:buNone/>
            </a:pPr>
            <a:endParaRPr lang="cs-CZ" sz="1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Novinky v oblasti datových schránek</a:t>
            </a:r>
          </a:p>
          <a:p>
            <a:pPr marL="0" indent="0">
              <a:buNone/>
            </a:pPr>
            <a:endParaRPr lang="cs-CZ" sz="1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Hromadné žaloby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7623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A87366-7B5F-93A5-9300-4ADDEAA1BE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398ADD2-05DD-CC7B-2D79-21B6D536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82" y="1879085"/>
            <a:ext cx="7919274" cy="583251"/>
          </a:xfrm>
        </p:spPr>
        <p:txBody>
          <a:bodyPr/>
          <a:lstStyle/>
          <a:p>
            <a:r>
              <a:rPr lang="cs-CZ" sz="3200" dirty="0"/>
              <a:t>DĚKUJI ZA POZORNOST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A7AFB5-229A-3425-34F5-280BADEEF8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3182" y="3746021"/>
            <a:ext cx="7919274" cy="583252"/>
          </a:xfrm>
        </p:spPr>
        <p:txBody>
          <a:bodyPr/>
          <a:lstStyle/>
          <a:p>
            <a:r>
              <a:rPr lang="cs-CZ" sz="1800" dirty="0"/>
              <a:t>jindrich.janda@generaliceska.cz</a:t>
            </a:r>
          </a:p>
        </p:txBody>
      </p:sp>
    </p:spTree>
    <p:extLst>
      <p:ext uri="{BB962C8B-B14F-4D97-AF65-F5344CB8AC3E}">
        <p14:creationId xmlns:p14="http://schemas.microsoft.com/office/powerpoint/2010/main" val="73085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8840" y="522000"/>
            <a:ext cx="7919274" cy="532563"/>
          </a:xfrm>
        </p:spPr>
        <p:txBody>
          <a:bodyPr/>
          <a:lstStyle/>
          <a:p>
            <a:r>
              <a:rPr lang="cs-CZ" cap="none" dirty="0"/>
              <a:t>DOKLADY TOTOŽNOSTI V ELEKTRONICKÉ PODOBĚ </a:t>
            </a:r>
            <a:br>
              <a:rPr lang="cs-CZ" cap="none" dirty="0"/>
            </a:br>
            <a:r>
              <a:rPr lang="cs-CZ" cap="none" dirty="0"/>
              <a:t>(mobilní aplikace eDokladovka)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578840" y="1234773"/>
            <a:ext cx="7919274" cy="31369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Novelizace z. č. 12/2020 Sb., o právu na digitální služby (zákon bývá označován jako „Digitální ústava“)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Předpokládaná účinnost je 1. 1.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Cíl: zavedení možnosti získat tzv. </a:t>
            </a:r>
            <a:r>
              <a:rPr lang="cs-CZ" sz="1400" b="1" dirty="0"/>
              <a:t>digitální stejnopis průkazu</a:t>
            </a: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digitální verze fyzických dokladů existující vedle fyzických dokladů, nebudou je nahrazovat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Státní tiskárna cenin vyvíjí mobilní aplikaci eDokladovka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 err="1"/>
              <a:t>eDokladovka</a:t>
            </a:r>
            <a:r>
              <a:rPr lang="cs-CZ" sz="1400" dirty="0"/>
              <a:t> by mohla umožnit i elektronickou autentizaci občana ke sdíleným službám státu a tím nahradí autentizační funkci kontaktního elektronického čipu, který se nyní používá </a:t>
            </a:r>
            <a:br>
              <a:rPr lang="cs-CZ" sz="1400" dirty="0"/>
            </a:br>
            <a:r>
              <a:rPr lang="cs-CZ" sz="1400" dirty="0"/>
              <a:t>v elektronických občanských průkazech (tzv. eObčanka)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 err="1"/>
              <a:t>eDokladovka</a:t>
            </a:r>
            <a:r>
              <a:rPr lang="cs-CZ" sz="1400" dirty="0"/>
              <a:t> by mohla umožnit i vygenerování kvalifikovaného elektronického podpisu </a:t>
            </a:r>
            <a:br>
              <a:rPr lang="cs-CZ" sz="1400" dirty="0"/>
            </a:br>
            <a:r>
              <a:rPr lang="cs-CZ" sz="1400" dirty="0"/>
              <a:t>bez potřeby HW tokenu nebo čipové karty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občan si může vybrat, jaké údaje zpřístupní; nedomyšleny dopady pro AML povinné osoby; omezené prokazování totožnosti je v rozporu s rizikově orientovaným přístupem AML</a:t>
            </a:r>
          </a:p>
        </p:txBody>
      </p:sp>
    </p:spTree>
    <p:extLst>
      <p:ext uri="{BB962C8B-B14F-4D97-AF65-F5344CB8AC3E}">
        <p14:creationId xmlns:p14="http://schemas.microsoft.com/office/powerpoint/2010/main" val="277401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8840" y="522001"/>
            <a:ext cx="7919274" cy="419098"/>
          </a:xfrm>
        </p:spPr>
        <p:txBody>
          <a:bodyPr/>
          <a:lstStyle/>
          <a:p>
            <a:r>
              <a:rPr lang="cs-CZ" dirty="0"/>
              <a:t>„ZRUŠENÍ“ RODNÝCH ČÍSEL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578840" y="808319"/>
            <a:ext cx="7817621" cy="30568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Novelizace z. č. 269/2021 Sb., o občanských průkazech; už od roku 2009 se odkládá neuvádění RČ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RČ se neruší, bude přidělováno dále, ale od 1. 1. 2025 by se RČ nemělo v občanských průkazech uvádět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Důvod: rodné číslo je nositelem informací o věku, pohlaví a </a:t>
            </a:r>
            <a:r>
              <a:rPr lang="cs-CZ" sz="1400" dirty="0" err="1"/>
              <a:t>příp.o</a:t>
            </a:r>
            <a:r>
              <a:rPr lang="cs-CZ" sz="1400" dirty="0"/>
              <a:t> místu narození jeho držitele; pojítko mezi jednotlivými evidencemi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Používání RČ by mělo být obecně nahrazeno jinými identifikátory:</a:t>
            </a:r>
          </a:p>
          <a:p>
            <a:pPr marL="390997" lvl="1" indent="0">
              <a:buNone/>
            </a:pPr>
            <a:r>
              <a:rPr lang="cs-CZ" dirty="0"/>
              <a:t>ZIFO - zdrojový identifikátor fyzické osoby, od něj jsou odvozovány agendové AIFO (oba interní neveřejné identifikátory)</a:t>
            </a:r>
          </a:p>
          <a:p>
            <a:pPr marL="390997" lvl="1" indent="0">
              <a:buNone/>
            </a:pPr>
            <a:r>
              <a:rPr lang="cs-CZ" dirty="0"/>
              <a:t>AIFO - agendový identifikátor fyzické osoby - pro veřejnoprávní sféru, </a:t>
            </a:r>
            <a:r>
              <a:rPr lang="cs-CZ" b="1" dirty="0"/>
              <a:t>jiný pro každou agendu</a:t>
            </a:r>
          </a:p>
          <a:p>
            <a:pPr marL="390997" lvl="1" indent="0">
              <a:buNone/>
            </a:pPr>
            <a:r>
              <a:rPr lang="cs-CZ" dirty="0"/>
              <a:t>KIFO – klientský identifikátor fyzické osoby – pro veřejnou i soukromou sféru, </a:t>
            </a:r>
            <a:r>
              <a:rPr lang="cs-CZ" b="1" dirty="0"/>
              <a:t>omezen na jeden rezort</a:t>
            </a:r>
            <a:r>
              <a:rPr lang="cs-CZ" dirty="0"/>
              <a:t>, trvalý pro osobu, veřejný (např. DIČ) </a:t>
            </a:r>
          </a:p>
          <a:p>
            <a:pPr marL="390997" lvl="1" indent="0">
              <a:buNone/>
            </a:pPr>
            <a:r>
              <a:rPr lang="cs-CZ" dirty="0"/>
              <a:t>SIFO – stykový identifikátor fyzické osoby – pro veřejnou i soukromou sféru, </a:t>
            </a:r>
            <a:r>
              <a:rPr lang="cs-CZ" b="1" dirty="0"/>
              <a:t>není omezeno na jeden rezort</a:t>
            </a:r>
            <a:r>
              <a:rPr lang="cs-CZ" dirty="0"/>
              <a:t>, veřejný, musí se pravidelně obměňovat (např. číslo OP) </a:t>
            </a:r>
          </a:p>
          <a:p>
            <a:pPr marL="390997" lvl="1" indent="0">
              <a:buNone/>
            </a:pPr>
            <a:r>
              <a:rPr lang="cs-CZ" dirty="0"/>
              <a:t>BSI - bezvýznamový směrový identifikátor - pro soukromoprávní sféru, </a:t>
            </a:r>
            <a:r>
              <a:rPr lang="cs-CZ" b="1" dirty="0"/>
              <a:t>jiný pro každého tazatele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silná kritika veřejnosti, návrh další novely (sněmovní tisk 451), snaha posunout neuvádění RČ až v OP vydaných od 1. 1. 2029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0720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8840" y="522001"/>
            <a:ext cx="7919274" cy="419098"/>
          </a:xfrm>
        </p:spPr>
        <p:txBody>
          <a:bodyPr/>
          <a:lstStyle/>
          <a:p>
            <a:r>
              <a:rPr lang="cs-CZ" dirty="0"/>
              <a:t>NOVINKY V OBLASTI DATOVÝCH SCHRÁNEK (1)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578840" y="1168029"/>
            <a:ext cx="7919274" cy="312364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Novelizace z. č. 300/2008 Sb., o elektronických úkonech a autorizované konverzi dokumentů (zákon bývá označován jako zákon o datových schránkách)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od</a:t>
            </a:r>
            <a:r>
              <a:rPr lang="cs-CZ" sz="1400" dirty="0"/>
              <a:t> 1. 1. </a:t>
            </a:r>
            <a:r>
              <a:rPr lang="cs-CZ" sz="1400" b="1" dirty="0"/>
              <a:t>2022</a:t>
            </a:r>
            <a:r>
              <a:rPr lang="cs-CZ" sz="1400" dirty="0"/>
              <a:t> datové schránky automaticky umožňují dodávání dokumentů (</a:t>
            </a:r>
            <a:r>
              <a:rPr lang="cs-CZ" sz="1400" b="1" dirty="0"/>
              <a:t>poštovní datová zpráva</a:t>
            </a:r>
            <a:r>
              <a:rPr lang="cs-CZ" sz="1400" dirty="0"/>
              <a:t>) </a:t>
            </a:r>
            <a:r>
              <a:rPr lang="cs-CZ" sz="1400" b="1" dirty="0"/>
              <a:t>z datové schránky </a:t>
            </a:r>
            <a:r>
              <a:rPr lang="cs-CZ" sz="1400" dirty="0"/>
              <a:t>fyzických osob, podnikajících fyzických osob a právnických osob </a:t>
            </a:r>
            <a:br>
              <a:rPr lang="cs-CZ" sz="1400" dirty="0"/>
            </a:br>
            <a:r>
              <a:rPr lang="cs-CZ" sz="1400" b="1" dirty="0"/>
              <a:t>do zpřístupněné datové schránky jiné osoby </a:t>
            </a:r>
            <a:r>
              <a:rPr lang="cs-CZ" sz="1400" dirty="0"/>
              <a:t>(tedy korespondenci mezi soukromoprávními subjekty); </a:t>
            </a:r>
            <a:r>
              <a:rPr lang="cs-CZ" sz="1400" b="1" dirty="0"/>
              <a:t>pouze fyzické osoby </a:t>
            </a:r>
            <a:r>
              <a:rPr lang="cs-CZ" sz="1400" dirty="0"/>
              <a:t>si mohou DS pro tyto účely </a:t>
            </a:r>
            <a:r>
              <a:rPr lang="cs-CZ" sz="1400" b="1" dirty="0"/>
              <a:t>znepřístupnit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od 1. 1. 2023 automaticky zřizovány datové schránky (až na některé výjimky) všem </a:t>
            </a:r>
            <a:r>
              <a:rPr lang="cs-CZ" sz="1400" u="sng" dirty="0"/>
              <a:t>podnikajícím</a:t>
            </a:r>
            <a:r>
              <a:rPr lang="cs-CZ" sz="1400" dirty="0"/>
              <a:t> fyzickým osobám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od 1. 1. 2023 měly být také automaticky zřizovány datové schránky všem </a:t>
            </a:r>
            <a:r>
              <a:rPr lang="cs-CZ" sz="1400" u="sng" dirty="0"/>
              <a:t>nepodnikajícím</a:t>
            </a:r>
            <a:r>
              <a:rPr lang="cs-CZ" sz="1400" dirty="0"/>
              <a:t> fyzickým osobám, které pro přístup ke službám státu použijí prostředek pro elektronickou identifikaci (např. </a:t>
            </a:r>
            <a:r>
              <a:rPr lang="cs-CZ" sz="1400" dirty="0" err="1"/>
              <a:t>eObčanku</a:t>
            </a:r>
            <a:r>
              <a:rPr lang="cs-CZ" sz="1400" dirty="0"/>
              <a:t> nebo bankovní identitu); </a:t>
            </a:r>
            <a:r>
              <a:rPr lang="cs-CZ" sz="1400" b="1" dirty="0"/>
              <a:t>od tohoto záměru se nakonec upustilo </a:t>
            </a:r>
            <a:br>
              <a:rPr lang="cs-CZ" sz="1400" b="1" dirty="0"/>
            </a:br>
            <a:r>
              <a:rPr lang="cs-CZ" sz="1400" b="1" dirty="0"/>
              <a:t>s odůvodněním, že na takovou míru digitalizace není společnost ještě připravena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688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8840" y="522001"/>
            <a:ext cx="7919274" cy="419098"/>
          </a:xfrm>
        </p:spPr>
        <p:txBody>
          <a:bodyPr/>
          <a:lstStyle/>
          <a:p>
            <a:r>
              <a:rPr lang="cs-CZ" dirty="0"/>
              <a:t>NOVINKY V OBLASTI DATOVÝCH </a:t>
            </a:r>
            <a:r>
              <a:rPr lang="cs-CZ" dirty="0" err="1"/>
              <a:t>SCHRÁNEk</a:t>
            </a:r>
            <a:r>
              <a:rPr lang="cs-CZ" dirty="0"/>
              <a:t> (2)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8"/>
          </p:nvPr>
        </p:nvSpPr>
        <p:spPr>
          <a:xfrm>
            <a:off x="578840" y="1168029"/>
            <a:ext cx="7919274" cy="312364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Digitální a informační agentura jako správce datových schránek (DIA) vede veřejný seznam osob a orgánů veřejné moci, které mají zřízenu a zpřístupněnu datovou schránku (</a:t>
            </a:r>
            <a:r>
              <a:rPr lang="cs-CZ" sz="1400" b="1" dirty="0"/>
              <a:t>seznam držitelů datových schránek</a:t>
            </a:r>
            <a:r>
              <a:rPr lang="cs-CZ" sz="1400" dirty="0"/>
              <a:t>), který je přístupný způsobem umožňujícím dálkový přístup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Tento seznam je dostupný na webových stránkách: </a:t>
            </a:r>
            <a:r>
              <a:rPr lang="cs-CZ" sz="1400" u="sng" dirty="0">
                <a:hlinkClick r:id="rId2"/>
              </a:rPr>
              <a:t>https://www.mojedatovaschranka.cz/sds/</a:t>
            </a:r>
            <a:endParaRPr lang="cs-CZ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b="1" dirty="0"/>
              <a:t>Nyní veřejně dostupné údaje o všech držitelích datových schránek včetně adres; výjimkou jsou pouze ty fyzické osoby, které požádaly o výmaz svých údajů z tohoto seznamu (princip opt-out)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Nově projednávána novela zákona o datových schránkách (sněmovní tisk 438), který by měla nahradit princip </a:t>
            </a:r>
            <a:r>
              <a:rPr lang="cs-CZ" sz="1400" dirty="0" err="1"/>
              <a:t>opt</a:t>
            </a:r>
            <a:r>
              <a:rPr lang="cs-CZ" sz="1400" dirty="0"/>
              <a:t>-out principem </a:t>
            </a:r>
            <a:r>
              <a:rPr lang="cs-CZ" sz="1400" dirty="0" err="1"/>
              <a:t>opt</a:t>
            </a:r>
            <a:r>
              <a:rPr lang="cs-CZ" sz="1400" dirty="0"/>
              <a:t>-in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79609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FC23D0-C720-54A7-72EA-01BA4CFE2F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27E20C-CF8B-1594-599B-9231B3B8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HROMADNÉ ŽALOBY</a:t>
            </a:r>
          </a:p>
        </p:txBody>
      </p:sp>
      <p:sp>
        <p:nvSpPr>
          <p:cNvPr id="4" name="Vývojový diagram: postup 3">
            <a:extLst>
              <a:ext uri="{FF2B5EF4-FFF2-40B4-BE49-F238E27FC236}">
                <a16:creationId xmlns:a16="http://schemas.microsoft.com/office/drawing/2014/main" id="{C618C3AA-B8E7-99FC-FA05-053F5E360519}"/>
              </a:ext>
            </a:extLst>
          </p:cNvPr>
          <p:cNvSpPr/>
          <p:nvPr/>
        </p:nvSpPr>
        <p:spPr>
          <a:xfrm>
            <a:off x="325919" y="2265468"/>
            <a:ext cx="2015203" cy="77821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Reprezentativní žaloby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B36B43B-2C5D-112D-A558-4E0706E9D5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88184" y="1292969"/>
            <a:ext cx="2417188" cy="68498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Hromadné žaloby </a:t>
            </a:r>
          </a:p>
          <a:p>
            <a:pPr marL="0" indent="0" algn="ctr">
              <a:buNone/>
            </a:pPr>
            <a:r>
              <a:rPr lang="cs-CZ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(zákon o hromadném řízení)</a:t>
            </a:r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DC7CBB61-C3D3-58DD-FF01-3CE047BB7C65}"/>
              </a:ext>
            </a:extLst>
          </p:cNvPr>
          <p:cNvSpPr txBox="1">
            <a:spLocks/>
          </p:cNvSpPr>
          <p:nvPr/>
        </p:nvSpPr>
        <p:spPr>
          <a:xfrm>
            <a:off x="2388184" y="3403872"/>
            <a:ext cx="2417188" cy="68498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171450" indent="-171450" algn="l" defTabSz="39099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447" indent="-171450" algn="l" defTabSz="39099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53445" indent="-171450" algn="l" defTabSz="39099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44442" indent="-171450" algn="l" defTabSz="39099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735440" indent="-171450" algn="l" defTabSz="39099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C01E20"/>
              </a:buClr>
              <a:buSzPct val="120000"/>
              <a:buFont typeface="Arial" panose="020B0604020202020204" pitchFamily="34" charset="0"/>
              <a:buChar char="•"/>
              <a:defRPr sz="1200" b="0" i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150486" indent="-195499" algn="l" defTabSz="390997" rtl="0" eaLnBrk="1" latinLnBrk="0" hangingPunct="1">
              <a:spcBef>
                <a:spcPct val="20000"/>
              </a:spcBef>
              <a:buFont typeface="Arial"/>
              <a:buChar char="•"/>
              <a:defRPr sz="171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541483" indent="-195499" algn="l" defTabSz="390997" rtl="0" eaLnBrk="1" latinLnBrk="0" hangingPunct="1">
              <a:spcBef>
                <a:spcPct val="20000"/>
              </a:spcBef>
              <a:buFont typeface="Arial"/>
              <a:buChar char="•"/>
              <a:defRPr sz="171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932481" indent="-195499" algn="l" defTabSz="390997" rtl="0" eaLnBrk="1" latinLnBrk="0" hangingPunct="1">
              <a:spcBef>
                <a:spcPct val="20000"/>
              </a:spcBef>
              <a:buFont typeface="Arial"/>
              <a:buChar char="•"/>
              <a:defRPr sz="171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23478" indent="-195499" algn="l" defTabSz="390997" rtl="0" eaLnBrk="1" latinLnBrk="0" hangingPunct="1">
              <a:spcBef>
                <a:spcPct val="20000"/>
              </a:spcBef>
              <a:buFont typeface="Arial"/>
              <a:buChar char="•"/>
              <a:defRPr sz="171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Zástupné žaloby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(zákon o ochraně spotřebitele)</a:t>
            </a:r>
          </a:p>
        </p:txBody>
      </p:sp>
      <p:sp>
        <p:nvSpPr>
          <p:cNvPr id="8" name="Vývojový diagram: postup 7">
            <a:extLst>
              <a:ext uri="{FF2B5EF4-FFF2-40B4-BE49-F238E27FC236}">
                <a16:creationId xmlns:a16="http://schemas.microsoft.com/office/drawing/2014/main" id="{377D2F4D-A664-21B9-5EF9-3A7D194DF0B2}"/>
              </a:ext>
            </a:extLst>
          </p:cNvPr>
          <p:cNvSpPr/>
          <p:nvPr/>
        </p:nvSpPr>
        <p:spPr>
          <a:xfrm>
            <a:off x="5564220" y="446763"/>
            <a:ext cx="1913108" cy="48016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Na plnění</a:t>
            </a:r>
          </a:p>
        </p:txBody>
      </p:sp>
      <p:sp>
        <p:nvSpPr>
          <p:cNvPr id="9" name="Vývojový diagram: postup 8">
            <a:extLst>
              <a:ext uri="{FF2B5EF4-FFF2-40B4-BE49-F238E27FC236}">
                <a16:creationId xmlns:a16="http://schemas.microsoft.com/office/drawing/2014/main" id="{10CAE54C-0439-30C0-2359-3197F0E3CECD}"/>
              </a:ext>
            </a:extLst>
          </p:cNvPr>
          <p:cNvSpPr/>
          <p:nvPr/>
        </p:nvSpPr>
        <p:spPr>
          <a:xfrm>
            <a:off x="5564220" y="1216963"/>
            <a:ext cx="1913108" cy="46727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Na určení</a:t>
            </a:r>
          </a:p>
        </p:txBody>
      </p:sp>
      <p:sp>
        <p:nvSpPr>
          <p:cNvPr id="10" name="Vývojový diagram: postup 9">
            <a:extLst>
              <a:ext uri="{FF2B5EF4-FFF2-40B4-BE49-F238E27FC236}">
                <a16:creationId xmlns:a16="http://schemas.microsoft.com/office/drawing/2014/main" id="{9A72B4D8-B79B-C4AB-AB42-8382C0A3E99B}"/>
              </a:ext>
            </a:extLst>
          </p:cNvPr>
          <p:cNvSpPr/>
          <p:nvPr/>
        </p:nvSpPr>
        <p:spPr>
          <a:xfrm>
            <a:off x="5564220" y="1972349"/>
            <a:ext cx="1913108" cy="51793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Předběžné opatření</a:t>
            </a:r>
          </a:p>
        </p:txBody>
      </p:sp>
      <p:sp>
        <p:nvSpPr>
          <p:cNvPr id="11" name="Vývojový diagram: postup 10">
            <a:extLst>
              <a:ext uri="{FF2B5EF4-FFF2-40B4-BE49-F238E27FC236}">
                <a16:creationId xmlns:a16="http://schemas.microsoft.com/office/drawing/2014/main" id="{33704CAC-B048-60C9-3D24-E98C628AA2C9}"/>
              </a:ext>
            </a:extLst>
          </p:cNvPr>
          <p:cNvSpPr/>
          <p:nvPr/>
        </p:nvSpPr>
        <p:spPr>
          <a:xfrm>
            <a:off x="5564219" y="2853104"/>
            <a:ext cx="1913109" cy="46727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Na zdržení se</a:t>
            </a:r>
          </a:p>
        </p:txBody>
      </p:sp>
      <p:sp>
        <p:nvSpPr>
          <p:cNvPr id="12" name="Vývojový diagram: postup 11">
            <a:extLst>
              <a:ext uri="{FF2B5EF4-FFF2-40B4-BE49-F238E27FC236}">
                <a16:creationId xmlns:a16="http://schemas.microsoft.com/office/drawing/2014/main" id="{FD6D76C0-DEDA-E8F6-279E-C90D9B32C480}"/>
              </a:ext>
            </a:extLst>
          </p:cNvPr>
          <p:cNvSpPr/>
          <p:nvPr/>
        </p:nvSpPr>
        <p:spPr>
          <a:xfrm>
            <a:off x="5564219" y="3574825"/>
            <a:ext cx="1913109" cy="46727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Na určení</a:t>
            </a:r>
          </a:p>
        </p:txBody>
      </p:sp>
      <p:sp>
        <p:nvSpPr>
          <p:cNvPr id="13" name="Vývojový diagram: postup 12">
            <a:extLst>
              <a:ext uri="{FF2B5EF4-FFF2-40B4-BE49-F238E27FC236}">
                <a16:creationId xmlns:a16="http://schemas.microsoft.com/office/drawing/2014/main" id="{47753E26-E355-DD96-5E25-ADCA280D98D3}"/>
              </a:ext>
            </a:extLst>
          </p:cNvPr>
          <p:cNvSpPr/>
          <p:nvPr/>
        </p:nvSpPr>
        <p:spPr>
          <a:xfrm>
            <a:off x="5564220" y="4203898"/>
            <a:ext cx="1913108" cy="5431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Předběžné opatření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14B16144-D543-92CB-DC7E-DFD662F28B30}"/>
              </a:ext>
            </a:extLst>
          </p:cNvPr>
          <p:cNvCxnSpPr>
            <a:cxnSpLocks/>
            <a:stCxn id="4" idx="0"/>
            <a:endCxn id="6" idx="1"/>
          </p:cNvCxnSpPr>
          <p:nvPr/>
        </p:nvCxnSpPr>
        <p:spPr>
          <a:xfrm flipV="1">
            <a:off x="1333521" y="1635463"/>
            <a:ext cx="1054663" cy="630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C3AA94E-1A7A-CA07-F2F4-9C0FAD256BAE}"/>
              </a:ext>
            </a:extLst>
          </p:cNvPr>
          <p:cNvCxnSpPr>
            <a:cxnSpLocks/>
          </p:cNvCxnSpPr>
          <p:nvPr/>
        </p:nvCxnSpPr>
        <p:spPr>
          <a:xfrm>
            <a:off x="1095983" y="3043681"/>
            <a:ext cx="1292201" cy="659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8956423C-5EFB-4C7F-3C70-733C717F3F15}"/>
              </a:ext>
            </a:extLst>
          </p:cNvPr>
          <p:cNvCxnSpPr>
            <a:endCxn id="8" idx="1"/>
          </p:cNvCxnSpPr>
          <p:nvPr/>
        </p:nvCxnSpPr>
        <p:spPr>
          <a:xfrm flipV="1">
            <a:off x="4805372" y="686845"/>
            <a:ext cx="758848" cy="606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6194F3D7-8772-3437-E36C-9D420D3BBD27}"/>
              </a:ext>
            </a:extLst>
          </p:cNvPr>
          <p:cNvCxnSpPr>
            <a:stCxn id="6" idx="3"/>
            <a:endCxn id="9" idx="1"/>
          </p:cNvCxnSpPr>
          <p:nvPr/>
        </p:nvCxnSpPr>
        <p:spPr>
          <a:xfrm flipV="1">
            <a:off x="4805372" y="1450599"/>
            <a:ext cx="758848" cy="1848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5512616B-0CFA-87DF-70DE-86398ECC5892}"/>
              </a:ext>
            </a:extLst>
          </p:cNvPr>
          <p:cNvCxnSpPr>
            <a:endCxn id="10" idx="1"/>
          </p:cNvCxnSpPr>
          <p:nvPr/>
        </p:nvCxnSpPr>
        <p:spPr>
          <a:xfrm>
            <a:off x="4805372" y="1975422"/>
            <a:ext cx="758848" cy="255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D3DDF98B-1278-A055-5E3F-DEDCC515782B}"/>
              </a:ext>
            </a:extLst>
          </p:cNvPr>
          <p:cNvCxnSpPr>
            <a:endCxn id="11" idx="1"/>
          </p:cNvCxnSpPr>
          <p:nvPr/>
        </p:nvCxnSpPr>
        <p:spPr>
          <a:xfrm flipV="1">
            <a:off x="4805372" y="3086740"/>
            <a:ext cx="758847" cy="317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76FF4067-0DF8-0F76-85B1-771D35DDEA3B}"/>
              </a:ext>
            </a:extLst>
          </p:cNvPr>
          <p:cNvCxnSpPr>
            <a:stCxn id="7" idx="3"/>
            <a:endCxn id="12" idx="1"/>
          </p:cNvCxnSpPr>
          <p:nvPr/>
        </p:nvCxnSpPr>
        <p:spPr>
          <a:xfrm>
            <a:off x="4805372" y="3746366"/>
            <a:ext cx="758847" cy="62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9F098E9B-F25C-C29E-9673-0103383E5BDF}"/>
              </a:ext>
            </a:extLst>
          </p:cNvPr>
          <p:cNvCxnSpPr>
            <a:endCxn id="13" idx="1"/>
          </p:cNvCxnSpPr>
          <p:nvPr/>
        </p:nvCxnSpPr>
        <p:spPr>
          <a:xfrm>
            <a:off x="4805372" y="4088860"/>
            <a:ext cx="758848" cy="386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47A4A38-D845-B7BF-1396-82E5C9CFE2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38059B-C162-9B60-D218-56DB1A59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HROMADNÉ ŘÍZENÍ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EF2517D-8917-545B-A26B-FEA760EB46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40" y="837291"/>
            <a:ext cx="7919274" cy="3397483"/>
          </a:xfrm>
        </p:spPr>
        <p:txBody>
          <a:bodyPr/>
          <a:lstStyle/>
          <a:p>
            <a:pPr marL="0" indent="0">
              <a:buNone/>
            </a:pPr>
            <a:r>
              <a:rPr lang="cs-CZ" sz="1200" b="1" dirty="0">
                <a:solidFill>
                  <a:schemeClr val="accent1"/>
                </a:solidFill>
              </a:rPr>
              <a:t>1. fáze Řízení o přípustnosti hromadné žaloby</a:t>
            </a:r>
          </a:p>
          <a:p>
            <a:pPr marL="0" indent="0">
              <a:buNone/>
            </a:pPr>
            <a:r>
              <a:rPr lang="cs-CZ" sz="1200" b="1" dirty="0">
                <a:solidFill>
                  <a:schemeClr val="accent1"/>
                </a:solidFill>
              </a:rPr>
              <a:t>2. fáze Hromadné řízení ve věci</a:t>
            </a:r>
          </a:p>
          <a:p>
            <a:pPr marL="0" indent="0">
              <a:buNone/>
            </a:pPr>
            <a:endParaRPr lang="cs-CZ" sz="1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Pouze podnikatelské vztahy, pouze přihlašovací princip (</a:t>
            </a:r>
            <a:r>
              <a:rPr lang="cs-CZ" sz="1400" dirty="0" err="1"/>
              <a:t>opt</a:t>
            </a:r>
            <a:r>
              <a:rPr lang="cs-CZ" sz="1400" dirty="0"/>
              <a:t>-in)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Věcná a místní příslušnost Městský soud v Praze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Aktivní legitimace – kvalifikovaná nezisková organizace (právnická osoba zapsaná v seznamu vedeném MPO), doba působení alespoň 1 rok nebo 5 let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Žaloba osvobozena od soudních poplatků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Podmínky přípustnosti: </a:t>
            </a:r>
            <a:br>
              <a:rPr lang="cs-CZ" sz="1400" dirty="0"/>
            </a:br>
            <a:r>
              <a:rPr lang="cs-CZ" sz="1400" dirty="0"/>
              <a:t>oprávněný zájem žalobce na podání žaloby, </a:t>
            </a:r>
            <a:br>
              <a:rPr lang="cs-CZ" sz="1400" dirty="0"/>
            </a:br>
            <a:r>
              <a:rPr lang="cs-CZ" sz="1400" dirty="0"/>
              <a:t>zájem skupiny minimálně 20 členů, </a:t>
            </a:r>
            <a:br>
              <a:rPr lang="cs-CZ" sz="1400" dirty="0"/>
            </a:br>
            <a:r>
              <a:rPr lang="cs-CZ" sz="1400" dirty="0"/>
              <a:t>podobnost skutkového základu nároku a podobnost právního základu nároku?, </a:t>
            </a:r>
            <a:br>
              <a:rPr lang="cs-CZ" sz="1400" dirty="0"/>
            </a:br>
            <a:r>
              <a:rPr lang="cs-CZ" sz="1400" dirty="0"/>
              <a:t>absence zneužívajících úmyslů a </a:t>
            </a:r>
            <a:br>
              <a:rPr lang="cs-CZ" sz="1400" dirty="0"/>
            </a:br>
            <a:r>
              <a:rPr lang="cs-CZ" sz="1400" dirty="0"/>
              <a:t>zákaz závadných zdrojů financování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Závěr 1.fáze                 vyslovení přípustnosti nebo zastavení řízení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možnost souběžných individuálních žalob nepřihlášených členů skupiny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BB5F6EC-2F73-17DC-9161-40D42E5B7C6E}"/>
              </a:ext>
            </a:extLst>
          </p:cNvPr>
          <p:cNvSpPr/>
          <p:nvPr/>
        </p:nvSpPr>
        <p:spPr>
          <a:xfrm>
            <a:off x="2096850" y="4234774"/>
            <a:ext cx="369652" cy="2197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76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3AF39B6-2675-ABA3-2EF7-5880E1881AB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0901DA2-6566-7C6E-1E84-080FDB14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39" y="368023"/>
            <a:ext cx="7919274" cy="583251"/>
          </a:xfrm>
        </p:spPr>
        <p:txBody>
          <a:bodyPr/>
          <a:lstStyle/>
          <a:p>
            <a:r>
              <a:rPr lang="cs-CZ" dirty="0"/>
              <a:t>HROMADNÉ ŘÍZENÍ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D780A4-0962-F132-2026-C16BFD35D6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39" y="659648"/>
            <a:ext cx="7919274" cy="342990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Subjekty hromadného řízení – soud, žalobce žalovaný, zúčastněný člen skupiny, správní orgán nebo ADR orgán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Inspirace v USA, kde se spíše opouští (institut nahrazoval dohled a správní trestání)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V roce 2018 první návrh zákona – nepřijatelný, 25.6.2023- implementace se nestihne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Hromadné a zástupné žaloby lze kombinovat - není překážka litispendence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Přihláška a odhláška jen do stanovené lhůty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Lze požadovat i nemajetkovou újmu jako sankční náhradu škody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Běh promlčecích lhůt </a:t>
            </a:r>
            <a:br>
              <a:rPr lang="cs-CZ" sz="1300" dirty="0"/>
            </a:br>
            <a:r>
              <a:rPr lang="cs-CZ" sz="1300" dirty="0"/>
              <a:t>lhůta se staví přihlášením do HŘ s účinky ke dni podání hromadné žaloby                možnost zachování lhůty spotřebitelům, kterým lhůta uplynula v období od podání žaloby do přihlášky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Překážka litispendence pro zástupná či individuální řízení zahájená později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Zastoupení neurčitého okruhu spotřebitelů, nejsou účastníky a nemají žádná práva- vedení sporů výslovně bez vůle spotřebitele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Po dobu řízení o zástupné </a:t>
            </a:r>
            <a:r>
              <a:rPr lang="cs-CZ" sz="1300" u="sng" dirty="0"/>
              <a:t>zdržovací</a:t>
            </a:r>
            <a:r>
              <a:rPr lang="cs-CZ" sz="1300" dirty="0"/>
              <a:t> žalobě neběží promlčení ohledně práv vzniklých spotřebitelům </a:t>
            </a:r>
            <a:br>
              <a:rPr lang="cs-CZ" sz="1300" dirty="0"/>
            </a:br>
            <a:r>
              <a:rPr lang="cs-CZ" sz="1300" dirty="0"/>
              <a:t>z protiprávního jednání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CC3415E-F555-487E-279E-392F16947525}"/>
              </a:ext>
            </a:extLst>
          </p:cNvPr>
          <p:cNvSpPr/>
          <p:nvPr/>
        </p:nvSpPr>
        <p:spPr>
          <a:xfrm>
            <a:off x="6390864" y="2645537"/>
            <a:ext cx="381778" cy="1674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01257DD8-7419-3C62-E1C3-47898E8F6DA6}"/>
              </a:ext>
            </a:extLst>
          </p:cNvPr>
          <p:cNvSpPr txBox="1">
            <a:spLocks/>
          </p:cNvSpPr>
          <p:nvPr/>
        </p:nvSpPr>
        <p:spPr>
          <a:xfrm>
            <a:off x="578839" y="3221312"/>
            <a:ext cx="7919274" cy="58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390997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2000" b="1" i="0" kern="1200" cap="all" spc="50" baseline="0">
                <a:solidFill>
                  <a:schemeClr val="accent1"/>
                </a:solidFill>
                <a:latin typeface="+mj-lt"/>
                <a:ea typeface="+mj-ea"/>
                <a:cs typeface="IvyMode SemiBold" panose="020B0404020101010102" pitchFamily="34" charset="0"/>
              </a:defRPr>
            </a:lvl1pPr>
          </a:lstStyle>
          <a:p>
            <a:r>
              <a:rPr lang="cs-CZ" dirty="0"/>
              <a:t>ZÁSTUPNÉ ŽALOBY</a:t>
            </a:r>
          </a:p>
        </p:txBody>
      </p:sp>
    </p:spTree>
    <p:extLst>
      <p:ext uri="{BB962C8B-B14F-4D97-AF65-F5344CB8AC3E}">
        <p14:creationId xmlns:p14="http://schemas.microsoft.com/office/powerpoint/2010/main" val="3436988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07216C9-3CF1-8E8F-7E5F-0AE23429E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CAE5FC-86E1-1448-8EC3-A22E1B31C8C0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BB397A-6E83-9312-EEAE-10A4FFB7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PředloŽEnÍ</a:t>
            </a:r>
            <a:r>
              <a:rPr lang="cs-CZ" dirty="0"/>
              <a:t> </a:t>
            </a:r>
            <a:r>
              <a:rPr lang="cs-CZ" dirty="0" err="1"/>
              <a:t>D</a:t>
            </a:r>
            <a:r>
              <a:rPr lang="cs-CZ" sz="2400" cap="small" dirty="0" err="1"/>
              <a:t>ů</a:t>
            </a:r>
            <a:r>
              <a:rPr lang="cs-CZ" dirty="0" err="1"/>
              <a:t>KAZNÍCH</a:t>
            </a:r>
            <a:r>
              <a:rPr lang="cs-CZ" dirty="0"/>
              <a:t> </a:t>
            </a:r>
            <a:r>
              <a:rPr lang="cs-CZ" dirty="0" err="1"/>
              <a:t>PROSTŘEDK</a:t>
            </a:r>
            <a:r>
              <a:rPr lang="cs-CZ" sz="2400" cap="small" dirty="0" err="1"/>
              <a:t>ů</a:t>
            </a:r>
            <a:endParaRPr lang="cs-CZ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601882-0D8C-0E6F-52FE-849199081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839" y="959796"/>
            <a:ext cx="7919274" cy="349475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Omezeno pouze na ediční povinnost podle občanského soudního řádu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Vypuštění prvku širšího zpřístupnění dokumentů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Fikce prokázání sporné skutečnosti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Ochrana mlčenlivosti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Pokuta 5.000.000 Kč za nepředložení důkazních prostředků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Věcná působnost (pouze odkaz na ochranu spotřebitele)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Časová působnost (vztahuje se na pochybení podnikatele v minulosti, limitace pouze promlčením)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Poplatek za přihlášku?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(Ne)přípustnost žaloby – žalobce (seznam MPO, financování žalobce)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300" dirty="0"/>
              <a:t>Skupina - zneužívající úmysl žaloby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E16E6216-C81C-427C-1084-90DD433B62D8}"/>
              </a:ext>
            </a:extLst>
          </p:cNvPr>
          <p:cNvSpPr txBox="1">
            <a:spLocks/>
          </p:cNvSpPr>
          <p:nvPr/>
        </p:nvSpPr>
        <p:spPr>
          <a:xfrm>
            <a:off x="612363" y="2415549"/>
            <a:ext cx="7919274" cy="58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390997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2000" b="1" i="0" kern="1200" cap="all" spc="50" baseline="0">
                <a:solidFill>
                  <a:schemeClr val="accent1"/>
                </a:solidFill>
                <a:latin typeface="+mj-lt"/>
                <a:ea typeface="+mj-ea"/>
                <a:cs typeface="IvyMode SemiBold" panose="020B0404020101010102" pitchFamily="34" charset="0"/>
              </a:defRPr>
            </a:lvl1pPr>
          </a:lstStyle>
          <a:p>
            <a:r>
              <a:rPr lang="cs-CZ" dirty="0"/>
              <a:t>MOŽNÉ </a:t>
            </a:r>
            <a:r>
              <a:rPr lang="cs-CZ" dirty="0" err="1"/>
              <a:t>zMĚNY</a:t>
            </a:r>
            <a:endParaRPr lang="cs-CZ" sz="2400" dirty="0"/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83289BB7-E918-9917-75FB-F621162CE1D8}"/>
              </a:ext>
            </a:extLst>
          </p:cNvPr>
          <p:cNvSpPr txBox="1">
            <a:spLocks/>
          </p:cNvSpPr>
          <p:nvPr/>
        </p:nvSpPr>
        <p:spPr>
          <a:xfrm>
            <a:off x="595601" y="3725504"/>
            <a:ext cx="7919274" cy="583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390997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2000" b="1" i="0" kern="1200" cap="all" spc="50" baseline="0">
                <a:solidFill>
                  <a:schemeClr val="accent1"/>
                </a:solidFill>
                <a:latin typeface="+mj-lt"/>
                <a:ea typeface="+mj-ea"/>
                <a:cs typeface="IvyMode SemiBold" panose="020B0404020101010102" pitchFamily="34" charset="0"/>
              </a:defRPr>
            </a:lvl1pPr>
          </a:lstStyle>
          <a:p>
            <a:r>
              <a:rPr lang="cs-CZ" dirty="0"/>
              <a:t>PRVNÍ OBRANA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0615343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lidy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ředělový slide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genda A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PAGES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adpis a text - Custom red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AGES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adpis a text - Custom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končující slide">
  <a:themeElements>
    <a:clrScheme name="GENERAL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1B17"/>
      </a:accent1>
      <a:accent2>
        <a:srgbClr val="323232"/>
      </a:accent2>
      <a:accent3>
        <a:srgbClr val="707070"/>
      </a:accent3>
      <a:accent4>
        <a:srgbClr val="A0A0A0"/>
      </a:accent4>
      <a:accent5>
        <a:srgbClr val="DCDCDC"/>
      </a:accent5>
      <a:accent6>
        <a:srgbClr val="AA1B17"/>
      </a:accent6>
      <a:hlink>
        <a:srgbClr val="C11A16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EE296F4EAD0468DAC25351F7BEC18" ma:contentTypeVersion="1" ma:contentTypeDescription="Vytvoří nový dokument" ma:contentTypeScope="" ma:versionID="a0c8916a36f81bdd476a085723483634">
  <xsd:schema xmlns:xsd="http://www.w3.org/2001/XMLSchema" xmlns:xs="http://www.w3.org/2001/XMLSchema" xmlns:p="http://schemas.microsoft.com/office/2006/metadata/properties" xmlns:ns2="4d2b14a0-1571-4f2d-8619-c481d4f96eda" targetNamespace="http://schemas.microsoft.com/office/2006/metadata/properties" ma:root="true" ma:fieldsID="1c814382d68e2beb3a16079967f6c187" ns2:_="">
    <xsd:import namespace="4d2b14a0-1571-4f2d-8619-c481d4f96ed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b14a0-1571-4f2d-8619-c481d4f96e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3D60C-B498-47A6-ACAC-803FED002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b14a0-1571-4f2d-8619-c481d4f96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0BCCB2-B31D-43A5-9177-44C2C1785C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B0CCE7-E072-483C-B7A0-B9E86B4CFE7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33118</TotalTime>
  <Words>1072</Words>
  <Application>Microsoft Office PowerPoint</Application>
  <PresentationFormat>Předvádění na obrazovce (16:9)</PresentationFormat>
  <Paragraphs>106</Paragraphs>
  <Slides>10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10</vt:i4>
      </vt:variant>
      <vt:variant>
        <vt:lpstr>Vlastní prezentace</vt:lpstr>
      </vt:variant>
      <vt:variant>
        <vt:i4>1</vt:i4>
      </vt:variant>
    </vt:vector>
  </HeadingPairs>
  <TitlesOfParts>
    <vt:vector size="22" baseType="lpstr">
      <vt:lpstr>Arial</vt:lpstr>
      <vt:lpstr>Calibri</vt:lpstr>
      <vt:lpstr>Wingdings</vt:lpstr>
      <vt:lpstr>Úvodní slidy</vt:lpstr>
      <vt:lpstr>Předělový slide</vt:lpstr>
      <vt:lpstr>Agenda A</vt:lpstr>
      <vt:lpstr>RED PAGES</vt:lpstr>
      <vt:lpstr>Nadpis a text - Custom red</vt:lpstr>
      <vt:lpstr>PAGES</vt:lpstr>
      <vt:lpstr>Nadpis a text - Custom</vt:lpstr>
      <vt:lpstr>Ukončující slide</vt:lpstr>
      <vt:lpstr>Přehled legislativních změn 2022/2023</vt:lpstr>
      <vt:lpstr>DOKLADY TOTOŽNOSTI V ELEKTRONICKÉ PODOBĚ  (mobilní aplikace eDokladovka)</vt:lpstr>
      <vt:lpstr>„ZRUŠENÍ“ RODNÝCH ČÍSEL</vt:lpstr>
      <vt:lpstr>NOVINKY V OBLASTI DATOVÝCH SCHRÁNEK (1)</vt:lpstr>
      <vt:lpstr>NOVINKY V OBLASTI DATOVÝCH SCHRÁNEk (2)</vt:lpstr>
      <vt:lpstr>HROMADNÉ ŽALOBY</vt:lpstr>
      <vt:lpstr>HROMADNÉ ŘÍZENÍ</vt:lpstr>
      <vt:lpstr>HROMADNÉ ŘÍZENÍ</vt:lpstr>
      <vt:lpstr>PředloŽEnÍ DůKAZNÍCH PROSTŘEDKů</vt:lpstr>
      <vt:lpstr>DĚKUJI ZA POZORNOST</vt:lpstr>
      <vt:lpstr>Presentazione personalizzata 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</dc:title>
  <dc:subject/>
  <dc:creator>FUTUREBRAND</dc:creator>
  <cp:keywords/>
  <dc:description/>
  <cp:lastModifiedBy>Janda Jindřich</cp:lastModifiedBy>
  <cp:revision>1186</cp:revision>
  <dcterms:created xsi:type="dcterms:W3CDTF">2015-09-16T21:20:32Z</dcterms:created>
  <dcterms:modified xsi:type="dcterms:W3CDTF">2023-06-12T15:26:32Z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2022-05-17T11:38:46Z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ca111c13-4417-4038-942e-3a90327c02e6</vt:lpwstr>
  </property>
  <property fmtid="{D5CDD505-2E9C-101B-9397-08002B2CF9AE}" pid="8" name="MSIP_Label_5bf4bb52-9e9d-4296-940a-59002820a53c_ContentBits">
    <vt:lpwstr>0</vt:lpwstr>
  </property>
  <property fmtid="{D5CDD505-2E9C-101B-9397-08002B2CF9AE}" pid="9" name="ContentTypeId">
    <vt:lpwstr>0x010100224EE296F4EAD0468DAC25351F7BEC18</vt:lpwstr>
  </property>
</Properties>
</file>